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276" r:id="rId2"/>
    <p:sldId id="277" r:id="rId3"/>
    <p:sldId id="264" r:id="rId4"/>
    <p:sldId id="265" r:id="rId5"/>
    <p:sldId id="266" r:id="rId6"/>
    <p:sldId id="290" r:id="rId7"/>
    <p:sldId id="291" r:id="rId8"/>
    <p:sldId id="292" r:id="rId9"/>
    <p:sldId id="293" r:id="rId10"/>
    <p:sldId id="294" r:id="rId11"/>
    <p:sldId id="268" r:id="rId12"/>
    <p:sldId id="270" r:id="rId13"/>
    <p:sldId id="285" r:id="rId14"/>
    <p:sldId id="271" r:id="rId15"/>
    <p:sldId id="272" r:id="rId16"/>
    <p:sldId id="287" r:id="rId17"/>
    <p:sldId id="288" r:id="rId18"/>
    <p:sldId id="286" r:id="rId19"/>
    <p:sldId id="273" r:id="rId20"/>
    <p:sldId id="274" r:id="rId21"/>
    <p:sldId id="275" r:id="rId22"/>
    <p:sldId id="267" r:id="rId23"/>
    <p:sldId id="289" r:id="rId24"/>
    <p:sldId id="295" r:id="rId25"/>
    <p:sldId id="296" r:id="rId26"/>
    <p:sldId id="278" r:id="rId27"/>
    <p:sldId id="279" r:id="rId28"/>
    <p:sldId id="280" r:id="rId29"/>
    <p:sldId id="297" r:id="rId30"/>
    <p:sldId id="298" r:id="rId31"/>
    <p:sldId id="282" r:id="rId32"/>
    <p:sldId id="283" r:id="rId33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ollersheim, Hans-Juergen Dr." initials="WHD" lastIdx="0" clrIdx="0">
    <p:extLst>
      <p:ext uri="{19B8F6BF-5375-455C-9EA6-DF929625EA0E}">
        <p15:presenceInfo xmlns:p15="http://schemas.microsoft.com/office/powerpoint/2012/main" userId="Wollersheim, Hans-Juergen Dr.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  <a:srgbClr val="0000CC"/>
    <a:srgbClr val="339933"/>
    <a:srgbClr val="D1EDFF"/>
    <a:srgbClr val="CCECFF"/>
    <a:srgbClr val="CCFFFF"/>
    <a:srgbClr val="FFCC00"/>
    <a:srgbClr val="00CC00"/>
    <a:srgbClr val="006600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1" autoAdjust="0"/>
    <p:restoredTop sz="94676" autoAdjust="0"/>
  </p:normalViewPr>
  <p:slideViewPr>
    <p:cSldViewPr>
      <p:cViewPr varScale="1">
        <p:scale>
          <a:sx n="67" d="100"/>
          <a:sy n="67" d="100"/>
        </p:scale>
        <p:origin x="570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C1D409-5795-4758-804C-3EFBF1F2F8DD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631E1E-48A7-4726-9E09-0242272EEA0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197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4756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315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0630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6102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320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28.05.2022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9743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28.05.2022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1567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28.05.2022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5407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649275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28.05.2022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6725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28.05.2022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0989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28.05.2022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5651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1204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28.05.2022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875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28.05.2022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8100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28.05.2022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4167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4400"/>
          </a:xfrm>
          <a:prstGeom prst="rect">
            <a:avLst/>
          </a:prstGeom>
          <a:solidFill>
            <a:srgbClr val="0066F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pic>
        <p:nvPicPr>
          <p:cNvPr id="7" name="Picture 4" descr="GSI-logo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578600"/>
            <a:ext cx="650875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5"/>
          <p:cNvSpPr>
            <a:spLocks noChangeShapeType="1"/>
          </p:cNvSpPr>
          <p:nvPr userDrawn="1"/>
        </p:nvSpPr>
        <p:spPr bwMode="auto">
          <a:xfrm>
            <a:off x="0" y="6553200"/>
            <a:ext cx="91440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4763" y="6589713"/>
            <a:ext cx="9139237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Hans-Jürgen </a:t>
            </a:r>
            <a:r>
              <a:rPr lang="de-DE" altLang="de-DE" sz="1000" dirty="0" err="1" smtClean="0">
                <a:solidFill>
                  <a:srgbClr val="000000"/>
                </a:solidFill>
                <a:cs typeface="Arial" charset="0"/>
              </a:rPr>
              <a:t>Wollersheim</a:t>
            </a: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de-DE" altLang="de-DE" sz="1000" baseline="0" dirty="0" smtClean="0">
                <a:solidFill>
                  <a:srgbClr val="000000"/>
                </a:solidFill>
                <a:cs typeface="Arial" charset="0"/>
              </a:rPr>
              <a:t>- </a:t>
            </a: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2022</a:t>
            </a:r>
            <a:endParaRPr lang="en-US" altLang="de-DE" sz="1000" dirty="0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793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2400" kern="1200">
          <a:solidFill>
            <a:srgbClr val="FFC000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h.j.wollersheim@gsi.d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jpeg"/><Relationship Id="rId4" Type="http://schemas.openxmlformats.org/officeDocument/2006/relationships/hyperlink" Target="https://web-docs.gsi.de/~wolle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9.jpeg"/><Relationship Id="rId5" Type="http://schemas.openxmlformats.org/officeDocument/2006/relationships/image" Target="../media/image16.wmf"/><Relationship Id="rId4" Type="http://schemas.openxmlformats.org/officeDocument/2006/relationships/oleObject" Target="../embeddings/oleObject3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png"/><Relationship Id="rId5" Type="http://schemas.openxmlformats.org/officeDocument/2006/relationships/image" Target="../media/image250.png"/><Relationship Id="rId4" Type="http://schemas.openxmlformats.org/officeDocument/2006/relationships/image" Target="../media/image2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10" Type="http://schemas.openxmlformats.org/officeDocument/2006/relationships/image" Target="../media/image58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jpeg"/><Relationship Id="rId5" Type="http://schemas.openxmlformats.org/officeDocument/2006/relationships/hyperlink" Target="http://upload.wikimedia.org/wikipedia/commons/f/f0/Carl_Friedrich_von_Weizsaecker.jpg" TargetMode="External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64.jpg"/><Relationship Id="rId4" Type="http://schemas.openxmlformats.org/officeDocument/2006/relationships/image" Target="../media/image63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66.jpg"/><Relationship Id="rId4" Type="http://schemas.openxmlformats.org/officeDocument/2006/relationships/image" Target="../media/image65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9.jpg"/><Relationship Id="rId4" Type="http://schemas.openxmlformats.org/officeDocument/2006/relationships/image" Target="../media/image68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jpg"/><Relationship Id="rId4" Type="http://schemas.openxmlformats.org/officeDocument/2006/relationships/image" Target="../media/image6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76.png"/><Relationship Id="rId5" Type="http://schemas.openxmlformats.org/officeDocument/2006/relationships/image" Target="../media/image75.gif"/><Relationship Id="rId4" Type="http://schemas.openxmlformats.org/officeDocument/2006/relationships/image" Target="../media/image74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Outline: </a:t>
            </a:r>
            <a:r>
              <a:rPr lang="de-DE" dirty="0"/>
              <a:t>N</a:t>
            </a:r>
            <a:r>
              <a:rPr lang="de-DE" dirty="0" smtClean="0"/>
              <a:t>eutrino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1345839" y="620688"/>
            <a:ext cx="6162264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Lecturer: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Hans-Jürgen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Wollersheim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e-mail: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/>
              </a:rPr>
              <a:t>h.j.wollersheim@gsi.de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web-page: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/>
              </a:rPr>
              <a:t>https://web-docs.gsi.de/~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/>
              </a:rPr>
              <a:t>wolle/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and click on  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898599"/>
            <a:ext cx="1255222" cy="86868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2667472" y="5301208"/>
            <a:ext cx="38090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β-decay 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the proposed neutrino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neutrino’s from the sun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neutrino oscillations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Dirac or </a:t>
            </a:r>
            <a:r>
              <a:rPr lang="en-US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Majorana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fermions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3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Kinematical experiments</a:t>
            </a:r>
            <a:endParaRPr lang="en-US" dirty="0"/>
          </a:p>
        </p:txBody>
      </p:sp>
      <p:sp>
        <p:nvSpPr>
          <p:cNvPr id="5" name="Fußzeilenplatzhalter 5"/>
          <p:cNvSpPr txBox="1">
            <a:spLocks/>
          </p:cNvSpPr>
          <p:nvPr/>
        </p:nvSpPr>
        <p:spPr>
          <a:xfrm>
            <a:off x="3124200" y="5754217"/>
            <a:ext cx="2895600" cy="528638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de-DE" smtClean="0"/>
              <a:t>Double beta decay primer</a:t>
            </a:r>
            <a:endParaRPr lang="en-US" altLang="de-DE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32162" y="267817"/>
            <a:ext cx="2676525" cy="894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 descr="leopol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764704"/>
            <a:ext cx="4922838" cy="328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5305425" y="2749079"/>
            <a:ext cx="3524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de-DE" dirty="0">
                <a:latin typeface="Symbol" panose="05050102010706020507" pitchFamily="18" charset="2"/>
              </a:rPr>
              <a:t>D</a:t>
            </a: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= </a:t>
            </a:r>
            <a:r>
              <a:rPr lang="en-US" alt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E×B</a:t>
            </a:r>
            <a:r>
              <a:rPr lang="en-US" altLang="de-DE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de-DE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altLang="de-DE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0.93 eV 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5813425" y="1253654"/>
            <a:ext cx="21018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4000" b="1"/>
              <a:t>KATRIN</a:t>
            </a:r>
            <a:endParaRPr lang="en-US" altLang="de-DE" sz="4000" b="1"/>
          </a:p>
        </p:txBody>
      </p:sp>
    </p:spTree>
    <p:extLst>
      <p:ext uri="{BB962C8B-B14F-4D97-AF65-F5344CB8AC3E}">
        <p14:creationId xmlns:p14="http://schemas.microsoft.com/office/powerpoint/2010/main" val="4225368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Neutrinos from the sun</a:t>
            </a:r>
            <a:endParaRPr lang="en-US" dirty="0"/>
          </a:p>
        </p:txBody>
      </p:sp>
      <p:pic>
        <p:nvPicPr>
          <p:cNvPr id="15" name="Picture 5" descr="SU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79513" cy="115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22"/>
          <p:cNvGrpSpPr>
            <a:grpSpLocks/>
          </p:cNvGrpSpPr>
          <p:nvPr/>
        </p:nvGrpSpPr>
        <p:grpSpPr bwMode="auto">
          <a:xfrm>
            <a:off x="273050" y="2376488"/>
            <a:ext cx="3930650" cy="3946525"/>
            <a:chOff x="294" y="1690"/>
            <a:chExt cx="2476" cy="2486"/>
          </a:xfrm>
        </p:grpSpPr>
        <p:sp>
          <p:nvSpPr>
            <p:cNvPr id="17" name="Text Box 23"/>
            <p:cNvSpPr txBox="1">
              <a:spLocks noChangeArrowheads="1"/>
            </p:cNvSpPr>
            <p:nvPr/>
          </p:nvSpPr>
          <p:spPr bwMode="auto">
            <a:xfrm>
              <a:off x="294" y="1690"/>
              <a:ext cx="2476" cy="2486"/>
            </a:xfrm>
            <a:prstGeom prst="rect">
              <a:avLst/>
            </a:prstGeom>
            <a:solidFill>
              <a:srgbClr val="FCFEBA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/>
              <a:r>
                <a:rPr lang="en-US" altLang="de-DE" dirty="0" smtClean="0">
                  <a:latin typeface="Times New Roman" pitchFamily="18" charset="0"/>
                </a:rPr>
                <a:t>Standard solar model </a:t>
              </a:r>
            </a:p>
            <a:p>
              <a:endParaRPr lang="de-DE" altLang="de-DE" dirty="0">
                <a:latin typeface="Times New Roman" pitchFamily="18" charset="0"/>
              </a:endParaRPr>
            </a:p>
            <a:p>
              <a:endParaRPr lang="de-DE" altLang="de-DE" dirty="0">
                <a:latin typeface="Times New Roman" pitchFamily="18" charset="0"/>
              </a:endParaRPr>
            </a:p>
            <a:p>
              <a:endParaRPr lang="de-DE" altLang="de-DE" dirty="0">
                <a:latin typeface="Times New Roman" pitchFamily="18" charset="0"/>
              </a:endParaRPr>
            </a:p>
            <a:p>
              <a:endParaRPr lang="de-DE" altLang="de-DE" dirty="0">
                <a:latin typeface="Times New Roman" pitchFamily="18" charset="0"/>
              </a:endParaRPr>
            </a:p>
            <a:p>
              <a:endParaRPr lang="de-DE" altLang="de-DE" dirty="0">
                <a:latin typeface="Times New Roman" pitchFamily="18" charset="0"/>
              </a:endParaRPr>
            </a:p>
            <a:p>
              <a:endParaRPr lang="de-DE" altLang="de-DE" dirty="0">
                <a:latin typeface="Times New Roman" pitchFamily="18" charset="0"/>
              </a:endParaRPr>
            </a:p>
            <a:p>
              <a:endParaRPr lang="de-DE" altLang="de-DE" dirty="0">
                <a:latin typeface="Times New Roman" pitchFamily="18" charset="0"/>
              </a:endParaRPr>
            </a:p>
            <a:p>
              <a:endParaRPr lang="de-DE" altLang="de-DE" dirty="0">
                <a:latin typeface="Times New Roman" pitchFamily="18" charset="0"/>
              </a:endParaRPr>
            </a:p>
            <a:p>
              <a:endParaRPr lang="de-DE" altLang="de-DE" dirty="0">
                <a:latin typeface="Times New Roman" pitchFamily="18" charset="0"/>
              </a:endParaRPr>
            </a:p>
            <a:p>
              <a:endParaRPr lang="de-DE" altLang="de-DE" dirty="0">
                <a:latin typeface="Times New Roman" pitchFamily="18" charset="0"/>
              </a:endParaRPr>
            </a:p>
            <a:p>
              <a:endParaRPr lang="de-DE" altLang="de-DE" dirty="0">
                <a:latin typeface="Times New Roman" pitchFamily="18" charset="0"/>
              </a:endParaRPr>
            </a:p>
            <a:p>
              <a:endParaRPr lang="de-DE" altLang="de-DE" dirty="0">
                <a:latin typeface="Times New Roman" pitchFamily="18" charset="0"/>
              </a:endParaRPr>
            </a:p>
            <a:p>
              <a:endParaRPr lang="de-DE" altLang="de-DE" dirty="0">
                <a:latin typeface="Times New Roman" pitchFamily="18" charset="0"/>
              </a:endParaRPr>
            </a:p>
          </p:txBody>
        </p:sp>
        <p:pic>
          <p:nvPicPr>
            <p:cNvPr id="18" name="Picture 24" descr="fusio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" y="1960"/>
              <a:ext cx="2311" cy="21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 Box 26"/>
          <p:cNvSpPr txBox="1">
            <a:spLocks noChangeArrowheads="1"/>
          </p:cNvSpPr>
          <p:nvPr/>
        </p:nvSpPr>
        <p:spPr bwMode="auto">
          <a:xfrm>
            <a:off x="4570413" y="822325"/>
            <a:ext cx="4264025" cy="1477328"/>
          </a:xfrm>
          <a:prstGeom prst="rect">
            <a:avLst/>
          </a:prstGeom>
          <a:solidFill>
            <a:srgbClr val="FCFEBA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de-DE" altLang="de-DE" dirty="0">
                <a:latin typeface="Times New Roman" pitchFamily="18" charset="0"/>
              </a:rPr>
              <a:t> </a:t>
            </a:r>
            <a:r>
              <a:rPr lang="en-US" altLang="de-DE" dirty="0" smtClean="0">
                <a:latin typeface="Times New Roman" pitchFamily="18" charset="0"/>
              </a:rPr>
              <a:t>Known: total emitted energy</a:t>
            </a:r>
          </a:p>
          <a:p>
            <a:pPr>
              <a:buFontTx/>
              <a:buChar char="•"/>
            </a:pPr>
            <a:r>
              <a:rPr lang="en-US" altLang="de-DE" dirty="0" smtClean="0">
                <a:latin typeface="Times New Roman" pitchFamily="18" charset="0"/>
              </a:rPr>
              <a:t> Known: energy per fusion process</a:t>
            </a:r>
          </a:p>
          <a:p>
            <a:pPr>
              <a:buFontTx/>
              <a:buChar char="•"/>
            </a:pPr>
            <a:endParaRPr lang="en-US" altLang="de-DE" dirty="0" smtClean="0">
              <a:latin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de-DE" altLang="de-DE" dirty="0" smtClean="0">
                <a:latin typeface="Times New Roman" pitchFamily="18" charset="0"/>
              </a:rPr>
              <a:t> </a:t>
            </a:r>
            <a:r>
              <a:rPr lang="en-US" altLang="de-DE" dirty="0" smtClean="0">
                <a:latin typeface="Times New Roman" pitchFamily="18" charset="0"/>
              </a:rPr>
              <a:t>number of created neutrinos per sec! </a:t>
            </a:r>
          </a:p>
          <a:p>
            <a:r>
              <a:rPr lang="de-DE" altLang="de-DE" dirty="0" smtClean="0">
                <a:latin typeface="Times New Roman" pitchFamily="18" charset="0"/>
              </a:rPr>
              <a:t>    </a:t>
            </a:r>
            <a:r>
              <a:rPr lang="en-US" altLang="de-DE" dirty="0" smtClean="0">
                <a:solidFill>
                  <a:srgbClr val="CC0000"/>
                </a:solidFill>
                <a:latin typeface="Times New Roman" pitchFamily="18" charset="0"/>
              </a:rPr>
              <a:t>on earth: 66 billions </a:t>
            </a:r>
            <a:r>
              <a:rPr lang="de-DE" altLang="de-DE" dirty="0" smtClean="0">
                <a:solidFill>
                  <a:srgbClr val="CC0000"/>
                </a:solidFill>
                <a:latin typeface="Symbol" pitchFamily="18" charset="2"/>
              </a:rPr>
              <a:t>n</a:t>
            </a:r>
            <a:r>
              <a:rPr lang="de-DE" altLang="de-DE" dirty="0" smtClean="0">
                <a:solidFill>
                  <a:srgbClr val="CC0000"/>
                </a:solidFill>
                <a:latin typeface="Times New Roman" pitchFamily="18" charset="0"/>
              </a:rPr>
              <a:t> per </a:t>
            </a:r>
            <a:r>
              <a:rPr lang="de-DE" altLang="de-DE" dirty="0">
                <a:solidFill>
                  <a:srgbClr val="CC0000"/>
                </a:solidFill>
                <a:latin typeface="Times New Roman" pitchFamily="18" charset="0"/>
              </a:rPr>
              <a:t>(cm</a:t>
            </a:r>
            <a:r>
              <a:rPr lang="de-DE" altLang="de-DE" baseline="30000" dirty="0">
                <a:solidFill>
                  <a:srgbClr val="CC0000"/>
                </a:solidFill>
                <a:latin typeface="Times New Roman" pitchFamily="18" charset="0"/>
              </a:rPr>
              <a:t>2</a:t>
            </a:r>
            <a:r>
              <a:rPr lang="en-US" altLang="de-DE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· s</a:t>
            </a:r>
            <a:r>
              <a:rPr lang="en-US" altLang="de-DE" baseline="30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de-DE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altLang="de-DE" baseline="30000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31"/>
          <p:cNvSpPr>
            <a:spLocks noChangeArrowheads="1"/>
          </p:cNvSpPr>
          <p:nvPr/>
        </p:nvSpPr>
        <p:spPr bwMode="auto">
          <a:xfrm>
            <a:off x="228600" y="1549400"/>
            <a:ext cx="4013200" cy="4318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1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9006467"/>
              </p:ext>
            </p:extLst>
          </p:nvPr>
        </p:nvGraphicFramePr>
        <p:xfrm>
          <a:off x="357188" y="1625600"/>
          <a:ext cx="3760787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Equation" r:id="rId5" imgW="2819160" imgH="228600" progId="Equation.3">
                  <p:embed/>
                </p:oleObj>
              </mc:Choice>
              <mc:Fallback>
                <p:oleObj name="Equation" r:id="rId5" imgW="28191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88" y="1625600"/>
                        <a:ext cx="3760787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Picture 35" descr="spe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13" y="2741613"/>
            <a:ext cx="4451350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Oval 43"/>
          <p:cNvSpPr>
            <a:spLocks noChangeArrowheads="1"/>
          </p:cNvSpPr>
          <p:nvPr/>
        </p:nvSpPr>
        <p:spPr bwMode="auto">
          <a:xfrm>
            <a:off x="1676400" y="2857500"/>
            <a:ext cx="317500" cy="342900"/>
          </a:xfrm>
          <a:prstGeom prst="ellips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Oval 45"/>
          <p:cNvSpPr>
            <a:spLocks noChangeArrowheads="1"/>
          </p:cNvSpPr>
          <p:nvPr/>
        </p:nvSpPr>
        <p:spPr bwMode="auto">
          <a:xfrm>
            <a:off x="3429000" y="2857500"/>
            <a:ext cx="317500" cy="342900"/>
          </a:xfrm>
          <a:prstGeom prst="ellipse">
            <a:avLst/>
          </a:prstGeom>
          <a:noFill/>
          <a:ln w="28575">
            <a:solidFill>
              <a:srgbClr val="33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Oval 46"/>
          <p:cNvSpPr>
            <a:spLocks noChangeArrowheads="1"/>
          </p:cNvSpPr>
          <p:nvPr/>
        </p:nvSpPr>
        <p:spPr bwMode="auto">
          <a:xfrm>
            <a:off x="2438400" y="5257800"/>
            <a:ext cx="317500" cy="342900"/>
          </a:xfrm>
          <a:prstGeom prst="ellipse">
            <a:avLst/>
          </a:prstGeom>
          <a:noFill/>
          <a:ln w="28575">
            <a:solidFill>
              <a:srgbClr val="9933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Oval 47"/>
          <p:cNvSpPr>
            <a:spLocks noChangeArrowheads="1"/>
          </p:cNvSpPr>
          <p:nvPr/>
        </p:nvSpPr>
        <p:spPr bwMode="auto">
          <a:xfrm>
            <a:off x="3644900" y="5257800"/>
            <a:ext cx="317500" cy="342900"/>
          </a:xfrm>
          <a:prstGeom prst="ellipse">
            <a:avLst/>
          </a:prstGeom>
          <a:noFill/>
          <a:ln w="28575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54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Neutrinos from the sun</a:t>
            </a:r>
            <a:endParaRPr lang="en-US" dirty="0"/>
          </a:p>
        </p:txBody>
      </p:sp>
      <p:pic>
        <p:nvPicPr>
          <p:cNvPr id="15" name="Picture 5" descr="SU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79513" cy="115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26"/>
          <p:cNvSpPr txBox="1">
            <a:spLocks noChangeArrowheads="1"/>
          </p:cNvSpPr>
          <p:nvPr/>
        </p:nvSpPr>
        <p:spPr bwMode="auto">
          <a:xfrm>
            <a:off x="4570413" y="822325"/>
            <a:ext cx="4264025" cy="1477328"/>
          </a:xfrm>
          <a:prstGeom prst="rect">
            <a:avLst/>
          </a:prstGeom>
          <a:solidFill>
            <a:srgbClr val="FCFEBA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de-DE" altLang="de-DE" dirty="0">
                <a:latin typeface="Times New Roman" pitchFamily="18" charset="0"/>
              </a:rPr>
              <a:t> </a:t>
            </a:r>
            <a:r>
              <a:rPr lang="en-US" altLang="de-DE" dirty="0" smtClean="0">
                <a:latin typeface="Times New Roman" pitchFamily="18" charset="0"/>
              </a:rPr>
              <a:t>Known: total emitted energy</a:t>
            </a:r>
          </a:p>
          <a:p>
            <a:pPr>
              <a:buFontTx/>
              <a:buChar char="•"/>
            </a:pPr>
            <a:r>
              <a:rPr lang="en-US" altLang="de-DE" dirty="0" smtClean="0">
                <a:latin typeface="Times New Roman" pitchFamily="18" charset="0"/>
              </a:rPr>
              <a:t> Known: energy per fusion process</a:t>
            </a:r>
          </a:p>
          <a:p>
            <a:pPr>
              <a:buFontTx/>
              <a:buChar char="•"/>
            </a:pPr>
            <a:endParaRPr lang="en-US" altLang="de-DE" dirty="0" smtClean="0">
              <a:latin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de-DE" altLang="de-DE" dirty="0" smtClean="0">
                <a:latin typeface="Times New Roman" pitchFamily="18" charset="0"/>
              </a:rPr>
              <a:t> </a:t>
            </a:r>
            <a:r>
              <a:rPr lang="en-US" altLang="de-DE" dirty="0" smtClean="0">
                <a:latin typeface="Times New Roman" pitchFamily="18" charset="0"/>
              </a:rPr>
              <a:t>number of created neutrinos per sec! </a:t>
            </a:r>
          </a:p>
          <a:p>
            <a:r>
              <a:rPr lang="de-DE" altLang="de-DE" dirty="0" smtClean="0">
                <a:latin typeface="Times New Roman" pitchFamily="18" charset="0"/>
              </a:rPr>
              <a:t>    </a:t>
            </a:r>
            <a:r>
              <a:rPr lang="en-US" altLang="de-DE" dirty="0" smtClean="0">
                <a:solidFill>
                  <a:srgbClr val="CC0000"/>
                </a:solidFill>
                <a:latin typeface="Times New Roman" pitchFamily="18" charset="0"/>
              </a:rPr>
              <a:t>on earth: 66 billions </a:t>
            </a:r>
            <a:r>
              <a:rPr lang="de-DE" altLang="de-DE" dirty="0" smtClean="0">
                <a:solidFill>
                  <a:srgbClr val="CC0000"/>
                </a:solidFill>
                <a:latin typeface="Symbol" pitchFamily="18" charset="2"/>
              </a:rPr>
              <a:t>n</a:t>
            </a:r>
            <a:r>
              <a:rPr lang="de-DE" altLang="de-DE" dirty="0" smtClean="0">
                <a:solidFill>
                  <a:srgbClr val="CC0000"/>
                </a:solidFill>
                <a:latin typeface="Times New Roman" pitchFamily="18" charset="0"/>
              </a:rPr>
              <a:t> per </a:t>
            </a:r>
            <a:r>
              <a:rPr lang="de-DE" altLang="de-DE" dirty="0">
                <a:solidFill>
                  <a:srgbClr val="CC0000"/>
                </a:solidFill>
                <a:latin typeface="Times New Roman" pitchFamily="18" charset="0"/>
              </a:rPr>
              <a:t>(cm</a:t>
            </a:r>
            <a:r>
              <a:rPr lang="de-DE" altLang="de-DE" baseline="30000" dirty="0">
                <a:solidFill>
                  <a:srgbClr val="CC0000"/>
                </a:solidFill>
                <a:latin typeface="Times New Roman" pitchFamily="18" charset="0"/>
              </a:rPr>
              <a:t>2</a:t>
            </a:r>
            <a:r>
              <a:rPr lang="en-US" altLang="de-DE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· s</a:t>
            </a:r>
            <a:r>
              <a:rPr lang="en-US" altLang="de-DE" baseline="300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de-DE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altLang="de-DE" baseline="30000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31"/>
          <p:cNvSpPr>
            <a:spLocks noChangeArrowheads="1"/>
          </p:cNvSpPr>
          <p:nvPr/>
        </p:nvSpPr>
        <p:spPr bwMode="auto">
          <a:xfrm>
            <a:off x="228600" y="1549400"/>
            <a:ext cx="4013200" cy="4318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1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7730497"/>
              </p:ext>
            </p:extLst>
          </p:nvPr>
        </p:nvGraphicFramePr>
        <p:xfrm>
          <a:off x="357188" y="1625600"/>
          <a:ext cx="3760787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4" name="Equation" r:id="rId4" imgW="2819160" imgH="228600" progId="Equation.3">
                  <p:embed/>
                </p:oleObj>
              </mc:Choice>
              <mc:Fallback>
                <p:oleObj name="Equation" r:id="rId4" imgW="28191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88" y="1625600"/>
                        <a:ext cx="3760787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Picture 35" descr="spe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13" y="2741613"/>
            <a:ext cx="4451350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 Box 15"/>
          <p:cNvSpPr txBox="1">
            <a:spLocks noChangeArrowheads="1"/>
          </p:cNvSpPr>
          <p:nvPr/>
        </p:nvSpPr>
        <p:spPr bwMode="auto">
          <a:xfrm>
            <a:off x="533400" y="2878138"/>
            <a:ext cx="1685077" cy="276999"/>
          </a:xfrm>
          <a:prstGeom prst="rect">
            <a:avLst/>
          </a:prstGeom>
          <a:solidFill>
            <a:srgbClr val="FF99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de-DE" altLang="de-DE" sz="1200" dirty="0" err="1">
                <a:latin typeface="Times New Roman" pitchFamily="18" charset="0"/>
              </a:rPr>
              <a:t>p+p</a:t>
            </a:r>
            <a:r>
              <a:rPr lang="de-DE" altLang="de-DE" sz="1200" dirty="0">
                <a:latin typeface="Times New Roman" pitchFamily="18" charset="0"/>
              </a:rPr>
              <a:t> =&gt; </a:t>
            </a:r>
            <a:r>
              <a:rPr lang="de-DE" altLang="de-DE" sz="1200" baseline="30000" dirty="0">
                <a:latin typeface="Times New Roman" pitchFamily="18" charset="0"/>
              </a:rPr>
              <a:t>2</a:t>
            </a:r>
            <a:r>
              <a:rPr lang="de-DE" altLang="de-DE" sz="1200" dirty="0">
                <a:latin typeface="Times New Roman" pitchFamily="18" charset="0"/>
              </a:rPr>
              <a:t>H+e</a:t>
            </a:r>
            <a:r>
              <a:rPr lang="de-DE" altLang="de-DE" sz="1200" baseline="30000" dirty="0">
                <a:latin typeface="Times New Roman" pitchFamily="18" charset="0"/>
              </a:rPr>
              <a:t>+</a:t>
            </a:r>
            <a:r>
              <a:rPr lang="de-DE" altLang="de-DE" sz="1200" dirty="0">
                <a:latin typeface="Times New Roman" pitchFamily="18" charset="0"/>
              </a:rPr>
              <a:t>+</a:t>
            </a:r>
            <a:r>
              <a:rPr lang="de-DE" altLang="de-DE" sz="1200" dirty="0">
                <a:solidFill>
                  <a:srgbClr val="FF0000"/>
                </a:solidFill>
                <a:latin typeface="Symbol" pitchFamily="18" charset="2"/>
              </a:rPr>
              <a:t>n</a:t>
            </a:r>
            <a:r>
              <a:rPr lang="de-DE" altLang="de-DE" sz="1200" baseline="-25000" dirty="0">
                <a:solidFill>
                  <a:srgbClr val="FF0000"/>
                </a:solidFill>
                <a:latin typeface="Times New Roman" pitchFamily="18" charset="0"/>
              </a:rPr>
              <a:t>e</a:t>
            </a:r>
            <a:r>
              <a:rPr lang="de-DE" altLang="de-DE" sz="12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de-DE" altLang="de-DE" sz="1200" i="1" dirty="0">
                <a:latin typeface="Times New Roman" pitchFamily="18" charset="0"/>
              </a:rPr>
              <a:t>(99%)</a:t>
            </a:r>
            <a:endParaRPr lang="en-US" altLang="de-DE" sz="1200" i="1" dirty="0">
              <a:latin typeface="Times New Roman" pitchFamily="18" charset="0"/>
            </a:endParaRPr>
          </a:p>
        </p:txBody>
      </p:sp>
      <p:sp>
        <p:nvSpPr>
          <p:cNvPr id="28" name="Text Box 17"/>
          <p:cNvSpPr txBox="1">
            <a:spLocks noChangeArrowheads="1"/>
          </p:cNvSpPr>
          <p:nvPr/>
        </p:nvSpPr>
        <p:spPr bwMode="auto">
          <a:xfrm>
            <a:off x="2362200" y="2886075"/>
            <a:ext cx="1571264" cy="276999"/>
          </a:xfrm>
          <a:prstGeom prst="rect">
            <a:avLst/>
          </a:prstGeom>
          <a:solidFill>
            <a:srgbClr val="FF99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de-DE" altLang="de-DE" sz="1200" dirty="0" err="1">
                <a:latin typeface="Times New Roman" pitchFamily="18" charset="0"/>
              </a:rPr>
              <a:t>p+e</a:t>
            </a:r>
            <a:r>
              <a:rPr lang="de-DE" altLang="de-DE" sz="1200" baseline="30000" dirty="0">
                <a:latin typeface="Times New Roman" pitchFamily="18" charset="0"/>
              </a:rPr>
              <a:t>-</a:t>
            </a:r>
            <a:r>
              <a:rPr lang="de-DE" altLang="de-DE" sz="1200" dirty="0">
                <a:latin typeface="Times New Roman" pitchFamily="18" charset="0"/>
              </a:rPr>
              <a:t>+p =&gt; </a:t>
            </a:r>
            <a:r>
              <a:rPr lang="de-DE" altLang="de-DE" sz="1200" baseline="30000" dirty="0">
                <a:latin typeface="Times New Roman" pitchFamily="18" charset="0"/>
              </a:rPr>
              <a:t>2</a:t>
            </a:r>
            <a:r>
              <a:rPr lang="de-DE" altLang="de-DE" sz="1200" dirty="0">
                <a:latin typeface="Times New Roman" pitchFamily="18" charset="0"/>
              </a:rPr>
              <a:t>H+</a:t>
            </a:r>
            <a:r>
              <a:rPr lang="de-DE" altLang="de-DE" sz="1200" dirty="0">
                <a:solidFill>
                  <a:srgbClr val="FF0000"/>
                </a:solidFill>
                <a:latin typeface="Symbol" pitchFamily="18" charset="2"/>
              </a:rPr>
              <a:t>n</a:t>
            </a:r>
            <a:r>
              <a:rPr lang="de-DE" altLang="de-DE" sz="1200" baseline="-25000" dirty="0">
                <a:solidFill>
                  <a:srgbClr val="FF0000"/>
                </a:solidFill>
                <a:latin typeface="Times New Roman" pitchFamily="18" charset="0"/>
              </a:rPr>
              <a:t>e </a:t>
            </a:r>
            <a:r>
              <a:rPr lang="de-DE" altLang="de-DE" sz="1200" i="1" dirty="0">
                <a:latin typeface="Times New Roman" pitchFamily="18" charset="0"/>
              </a:rPr>
              <a:t>(1%)</a:t>
            </a:r>
            <a:endParaRPr lang="en-US" altLang="de-DE" sz="1200" i="1" dirty="0">
              <a:latin typeface="Times New Roman" pitchFamily="18" charset="0"/>
            </a:endParaRPr>
          </a:p>
        </p:txBody>
      </p:sp>
      <p:sp>
        <p:nvSpPr>
          <p:cNvPr id="29" name="Text Box 19"/>
          <p:cNvSpPr txBox="1">
            <a:spLocks noChangeArrowheads="1"/>
          </p:cNvSpPr>
          <p:nvPr/>
        </p:nvSpPr>
        <p:spPr bwMode="auto">
          <a:xfrm>
            <a:off x="1524000" y="3400425"/>
            <a:ext cx="1175792" cy="276999"/>
          </a:xfrm>
          <a:prstGeom prst="rect">
            <a:avLst/>
          </a:prstGeom>
          <a:solidFill>
            <a:srgbClr val="00CC99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de-DE" altLang="de-DE" sz="1200" dirty="0">
                <a:latin typeface="Times New Roman" pitchFamily="18" charset="0"/>
              </a:rPr>
              <a:t>2H+p =&gt; </a:t>
            </a:r>
            <a:r>
              <a:rPr lang="de-DE" altLang="de-DE" sz="1200" baseline="30000" dirty="0">
                <a:latin typeface="Times New Roman" pitchFamily="18" charset="0"/>
              </a:rPr>
              <a:t>3</a:t>
            </a:r>
            <a:r>
              <a:rPr lang="de-DE" altLang="de-DE" sz="1200" dirty="0">
                <a:latin typeface="Times New Roman" pitchFamily="18" charset="0"/>
              </a:rPr>
              <a:t>He+</a:t>
            </a:r>
            <a:r>
              <a:rPr lang="de-DE" altLang="de-DE" sz="1200" dirty="0">
                <a:latin typeface="Symbol" pitchFamily="18" charset="2"/>
              </a:rPr>
              <a:t>g</a:t>
            </a:r>
            <a:endParaRPr lang="en-US" altLang="de-DE" sz="1200" dirty="0">
              <a:latin typeface="Symbol" pitchFamily="18" charset="2"/>
            </a:endParaRPr>
          </a:p>
        </p:txBody>
      </p:sp>
      <p:sp>
        <p:nvSpPr>
          <p:cNvPr id="30" name="Text Box 21"/>
          <p:cNvSpPr txBox="1">
            <a:spLocks noChangeArrowheads="1"/>
          </p:cNvSpPr>
          <p:nvPr/>
        </p:nvSpPr>
        <p:spPr bwMode="auto">
          <a:xfrm>
            <a:off x="252000" y="4224338"/>
            <a:ext cx="1801826" cy="276999"/>
          </a:xfrm>
          <a:prstGeom prst="rect">
            <a:avLst/>
          </a:prstGeom>
          <a:solidFill>
            <a:srgbClr val="33CC33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lIns="36000" rIns="36000">
            <a:spAutoFit/>
          </a:bodyPr>
          <a:lstStyle/>
          <a:p>
            <a:pPr>
              <a:spcBef>
                <a:spcPct val="20000"/>
              </a:spcBef>
            </a:pPr>
            <a:r>
              <a:rPr lang="de-DE" altLang="de-DE" sz="1200" baseline="30000" dirty="0">
                <a:latin typeface="Times New Roman" pitchFamily="18" charset="0"/>
              </a:rPr>
              <a:t>3</a:t>
            </a:r>
            <a:r>
              <a:rPr lang="de-DE" altLang="de-DE" sz="1200" dirty="0">
                <a:latin typeface="Times New Roman" pitchFamily="18" charset="0"/>
              </a:rPr>
              <a:t>He+</a:t>
            </a:r>
            <a:r>
              <a:rPr lang="de-DE" altLang="de-DE" sz="1200" baseline="30000" dirty="0">
                <a:latin typeface="Times New Roman" pitchFamily="18" charset="0"/>
              </a:rPr>
              <a:t>3</a:t>
            </a:r>
            <a:r>
              <a:rPr lang="de-DE" altLang="de-DE" sz="1200" dirty="0">
                <a:latin typeface="Times New Roman" pitchFamily="18" charset="0"/>
              </a:rPr>
              <a:t>He =&gt; </a:t>
            </a:r>
            <a:r>
              <a:rPr lang="de-DE" altLang="de-DE" sz="1200" baseline="30000" dirty="0">
                <a:latin typeface="Times New Roman" pitchFamily="18" charset="0"/>
              </a:rPr>
              <a:t>4</a:t>
            </a:r>
            <a:r>
              <a:rPr lang="de-DE" altLang="de-DE" sz="1200" dirty="0">
                <a:latin typeface="Times New Roman" pitchFamily="18" charset="0"/>
              </a:rPr>
              <a:t>He+2p </a:t>
            </a:r>
            <a:r>
              <a:rPr lang="de-DE" altLang="de-DE" sz="1200" i="1" dirty="0">
                <a:latin typeface="Times New Roman" pitchFamily="18" charset="0"/>
              </a:rPr>
              <a:t>(86%)</a:t>
            </a:r>
            <a:endParaRPr lang="en-US" altLang="de-DE" sz="1200" i="1" dirty="0">
              <a:latin typeface="Times New Roman" pitchFamily="18" charset="0"/>
            </a:endParaRPr>
          </a:p>
        </p:txBody>
      </p:sp>
      <p:sp>
        <p:nvSpPr>
          <p:cNvPr id="31" name="Text Box 23"/>
          <p:cNvSpPr txBox="1">
            <a:spLocks noChangeArrowheads="1"/>
          </p:cNvSpPr>
          <p:nvPr/>
        </p:nvSpPr>
        <p:spPr bwMode="auto">
          <a:xfrm>
            <a:off x="1371600" y="4764088"/>
            <a:ext cx="1778051" cy="276999"/>
          </a:xfrm>
          <a:prstGeom prst="rect">
            <a:avLst/>
          </a:prstGeom>
          <a:solidFill>
            <a:srgbClr val="33CC33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de-DE" altLang="de-DE" sz="1200" baseline="30000" smtClean="0">
                <a:latin typeface="Times New Roman" pitchFamily="18" charset="0"/>
              </a:rPr>
              <a:t>3</a:t>
            </a:r>
            <a:r>
              <a:rPr lang="de-DE" altLang="de-DE" sz="1200" smtClean="0">
                <a:latin typeface="Times New Roman" pitchFamily="18" charset="0"/>
              </a:rPr>
              <a:t>He+</a:t>
            </a:r>
            <a:r>
              <a:rPr lang="de-DE" altLang="de-DE" sz="1200" baseline="30000" smtClean="0">
                <a:latin typeface="Times New Roman" pitchFamily="18" charset="0"/>
              </a:rPr>
              <a:t>4</a:t>
            </a:r>
            <a:r>
              <a:rPr lang="de-DE" altLang="de-DE" sz="1200" smtClean="0">
                <a:latin typeface="Times New Roman" pitchFamily="18" charset="0"/>
              </a:rPr>
              <a:t>He =&gt; </a:t>
            </a:r>
            <a:r>
              <a:rPr lang="de-DE" altLang="de-DE" sz="1200" baseline="30000" smtClean="0">
                <a:latin typeface="Times New Roman" pitchFamily="18" charset="0"/>
              </a:rPr>
              <a:t>7</a:t>
            </a:r>
            <a:r>
              <a:rPr lang="de-DE" altLang="de-DE" sz="1200" smtClean="0">
                <a:latin typeface="Times New Roman" pitchFamily="18" charset="0"/>
              </a:rPr>
              <a:t>Be+</a:t>
            </a:r>
            <a:r>
              <a:rPr lang="de-DE" altLang="de-DE" sz="1200" smtClean="0">
                <a:latin typeface="Symbol" pitchFamily="18" charset="2"/>
              </a:rPr>
              <a:t>g</a:t>
            </a:r>
            <a:r>
              <a:rPr lang="de-DE" altLang="de-DE" sz="1200" smtClean="0">
                <a:latin typeface="Times New Roman" pitchFamily="18" charset="0"/>
              </a:rPr>
              <a:t> </a:t>
            </a:r>
            <a:r>
              <a:rPr lang="de-DE" altLang="de-DE" sz="1200" i="1" dirty="0">
                <a:latin typeface="Times New Roman" pitchFamily="18" charset="0"/>
              </a:rPr>
              <a:t>(14%)</a:t>
            </a:r>
            <a:endParaRPr lang="en-US" altLang="de-DE" sz="1200" i="1" dirty="0">
              <a:latin typeface="Times New Roman" pitchFamily="18" charset="0"/>
            </a:endParaRPr>
          </a:p>
        </p:txBody>
      </p:sp>
      <p:sp>
        <p:nvSpPr>
          <p:cNvPr id="32" name="Text Box 25"/>
          <p:cNvSpPr txBox="1">
            <a:spLocks noChangeArrowheads="1"/>
          </p:cNvSpPr>
          <p:nvPr/>
        </p:nvSpPr>
        <p:spPr bwMode="auto">
          <a:xfrm>
            <a:off x="2196000" y="5253038"/>
            <a:ext cx="1585938" cy="627864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0" rIns="36000" bIns="0">
            <a:spAutoFit/>
          </a:bodyPr>
          <a:lstStyle/>
          <a:p>
            <a:pPr>
              <a:spcBef>
                <a:spcPct val="20000"/>
              </a:spcBef>
            </a:pPr>
            <a:r>
              <a:rPr lang="de-DE" altLang="de-DE" sz="1200" baseline="30000" dirty="0">
                <a:latin typeface="Times New Roman" pitchFamily="18" charset="0"/>
              </a:rPr>
              <a:t>7</a:t>
            </a:r>
            <a:r>
              <a:rPr lang="de-DE" altLang="de-DE" sz="1200" dirty="0">
                <a:latin typeface="Times New Roman" pitchFamily="18" charset="0"/>
              </a:rPr>
              <a:t>Be + p =&gt; </a:t>
            </a:r>
            <a:r>
              <a:rPr lang="de-DE" altLang="de-DE" sz="1200" baseline="30000" dirty="0">
                <a:latin typeface="Times New Roman" pitchFamily="18" charset="0"/>
              </a:rPr>
              <a:t>8</a:t>
            </a:r>
            <a:r>
              <a:rPr lang="de-DE" altLang="de-DE" sz="1200" dirty="0">
                <a:latin typeface="Times New Roman" pitchFamily="18" charset="0"/>
              </a:rPr>
              <a:t>B + </a:t>
            </a:r>
            <a:r>
              <a:rPr lang="de-DE" altLang="de-DE" sz="1200" dirty="0">
                <a:latin typeface="Symbol" pitchFamily="18" charset="2"/>
              </a:rPr>
              <a:t>g</a:t>
            </a:r>
          </a:p>
          <a:p>
            <a:pPr>
              <a:spcBef>
                <a:spcPct val="20000"/>
              </a:spcBef>
            </a:pPr>
            <a:r>
              <a:rPr lang="de-DE" altLang="de-DE" sz="1200" baseline="30000" dirty="0">
                <a:latin typeface="Times New Roman" pitchFamily="18" charset="0"/>
              </a:rPr>
              <a:t>8</a:t>
            </a:r>
            <a:r>
              <a:rPr lang="de-DE" altLang="de-DE" sz="1200" dirty="0">
                <a:latin typeface="Times New Roman" pitchFamily="18" charset="0"/>
              </a:rPr>
              <a:t>B         =&gt; </a:t>
            </a:r>
            <a:r>
              <a:rPr lang="de-DE" altLang="de-DE" sz="1200" baseline="30000" dirty="0">
                <a:latin typeface="Times New Roman" pitchFamily="18" charset="0"/>
              </a:rPr>
              <a:t>8</a:t>
            </a:r>
            <a:r>
              <a:rPr lang="de-DE" altLang="de-DE" sz="1200" dirty="0">
                <a:latin typeface="Times New Roman" pitchFamily="18" charset="0"/>
              </a:rPr>
              <a:t>Be + e</a:t>
            </a:r>
            <a:r>
              <a:rPr lang="de-DE" altLang="de-DE" sz="1200" baseline="30000" dirty="0">
                <a:latin typeface="Times New Roman" pitchFamily="18" charset="0"/>
              </a:rPr>
              <a:t>+</a:t>
            </a:r>
            <a:r>
              <a:rPr lang="de-DE" altLang="de-DE" sz="1200" dirty="0">
                <a:latin typeface="Times New Roman" pitchFamily="18" charset="0"/>
              </a:rPr>
              <a:t>+ </a:t>
            </a:r>
            <a:r>
              <a:rPr lang="de-DE" altLang="de-DE" sz="1200" dirty="0">
                <a:solidFill>
                  <a:srgbClr val="FF0000"/>
                </a:solidFill>
                <a:latin typeface="Symbol" pitchFamily="18" charset="2"/>
              </a:rPr>
              <a:t>n</a:t>
            </a:r>
            <a:r>
              <a:rPr lang="de-DE" altLang="de-DE" sz="1200" baseline="-25000" dirty="0">
                <a:solidFill>
                  <a:srgbClr val="FF0000"/>
                </a:solidFill>
                <a:latin typeface="Times New Roman" pitchFamily="18" charset="0"/>
              </a:rPr>
              <a:t>e</a:t>
            </a:r>
            <a:r>
              <a:rPr lang="de-DE" altLang="de-DE" sz="1200" dirty="0">
                <a:latin typeface="Times New Roman" pitchFamily="18" charset="0"/>
              </a:rPr>
              <a:t> </a:t>
            </a:r>
          </a:p>
          <a:p>
            <a:pPr>
              <a:spcBef>
                <a:spcPct val="20000"/>
              </a:spcBef>
            </a:pPr>
            <a:r>
              <a:rPr lang="de-DE" altLang="de-DE" sz="1200" baseline="30000" dirty="0">
                <a:latin typeface="Times New Roman" pitchFamily="18" charset="0"/>
              </a:rPr>
              <a:t>8</a:t>
            </a:r>
            <a:r>
              <a:rPr lang="de-DE" altLang="de-DE" sz="1200" dirty="0">
                <a:latin typeface="Times New Roman" pitchFamily="18" charset="0"/>
              </a:rPr>
              <a:t>Be       =&gt; 2 </a:t>
            </a:r>
            <a:r>
              <a:rPr lang="de-DE" altLang="de-DE" sz="1200" baseline="30000" dirty="0">
                <a:latin typeface="Times New Roman" pitchFamily="18" charset="0"/>
              </a:rPr>
              <a:t>4</a:t>
            </a:r>
            <a:r>
              <a:rPr lang="de-DE" altLang="de-DE" sz="1200" dirty="0">
                <a:latin typeface="Times New Roman" pitchFamily="18" charset="0"/>
              </a:rPr>
              <a:t>He    </a:t>
            </a:r>
            <a:r>
              <a:rPr lang="de-DE" altLang="de-DE" sz="1200" i="1" dirty="0">
                <a:latin typeface="Times New Roman" pitchFamily="18" charset="0"/>
              </a:rPr>
              <a:t>(1%)</a:t>
            </a:r>
            <a:endParaRPr lang="en-US" altLang="de-DE" sz="1200" i="1" dirty="0">
              <a:latin typeface="Times New Roman" pitchFamily="18" charset="0"/>
            </a:endParaRP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24000" y="5253038"/>
            <a:ext cx="1750530" cy="49859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rIns="36000">
            <a:spAutoFit/>
          </a:bodyPr>
          <a:lstStyle/>
          <a:p>
            <a:pPr>
              <a:spcBef>
                <a:spcPct val="20000"/>
              </a:spcBef>
            </a:pPr>
            <a:r>
              <a:rPr lang="de-DE" altLang="de-DE" sz="1200" baseline="30000" dirty="0">
                <a:latin typeface="Times New Roman" pitchFamily="18" charset="0"/>
              </a:rPr>
              <a:t>7</a:t>
            </a:r>
            <a:r>
              <a:rPr lang="de-DE" altLang="de-DE" sz="1200" dirty="0">
                <a:latin typeface="Times New Roman" pitchFamily="18" charset="0"/>
              </a:rPr>
              <a:t>Be + e</a:t>
            </a:r>
            <a:r>
              <a:rPr lang="de-DE" altLang="de-DE" sz="1200" baseline="30000" dirty="0">
                <a:latin typeface="Times New Roman" pitchFamily="18" charset="0"/>
              </a:rPr>
              <a:t>-</a:t>
            </a:r>
            <a:r>
              <a:rPr lang="de-DE" altLang="de-DE" sz="1200" dirty="0">
                <a:latin typeface="Times New Roman" pitchFamily="18" charset="0"/>
              </a:rPr>
              <a:t> =&gt;</a:t>
            </a:r>
            <a:r>
              <a:rPr lang="de-DE" altLang="de-DE" sz="1200" baseline="30000" dirty="0">
                <a:latin typeface="Times New Roman" pitchFamily="18" charset="0"/>
              </a:rPr>
              <a:t>7</a:t>
            </a:r>
            <a:r>
              <a:rPr lang="de-DE" altLang="de-DE" sz="1200" dirty="0">
                <a:latin typeface="Times New Roman" pitchFamily="18" charset="0"/>
              </a:rPr>
              <a:t>Li + </a:t>
            </a:r>
            <a:r>
              <a:rPr lang="de-DE" altLang="de-DE" sz="1200" dirty="0">
                <a:solidFill>
                  <a:srgbClr val="FF0000"/>
                </a:solidFill>
                <a:latin typeface="Symbol" pitchFamily="18" charset="2"/>
              </a:rPr>
              <a:t>n</a:t>
            </a:r>
            <a:r>
              <a:rPr lang="de-DE" altLang="de-DE" sz="1200" baseline="-25000" dirty="0">
                <a:solidFill>
                  <a:srgbClr val="FF0000"/>
                </a:solidFill>
                <a:latin typeface="Times New Roman" pitchFamily="18" charset="0"/>
              </a:rPr>
              <a:t>e</a:t>
            </a:r>
            <a:r>
              <a:rPr lang="de-DE" altLang="de-DE" sz="1200" dirty="0">
                <a:latin typeface="Times New Roman" pitchFamily="18" charset="0"/>
              </a:rPr>
              <a:t> </a:t>
            </a:r>
          </a:p>
          <a:p>
            <a:pPr>
              <a:spcBef>
                <a:spcPct val="20000"/>
              </a:spcBef>
            </a:pPr>
            <a:r>
              <a:rPr lang="de-DE" altLang="de-DE" sz="1200" baseline="30000" dirty="0">
                <a:latin typeface="Times New Roman" pitchFamily="18" charset="0"/>
              </a:rPr>
              <a:t>7</a:t>
            </a:r>
            <a:r>
              <a:rPr lang="de-DE" altLang="de-DE" sz="1200" dirty="0">
                <a:latin typeface="Times New Roman" pitchFamily="18" charset="0"/>
              </a:rPr>
              <a:t>Li + p   =&gt; 2 </a:t>
            </a:r>
            <a:r>
              <a:rPr lang="de-DE" altLang="de-DE" sz="1200" baseline="30000" dirty="0">
                <a:latin typeface="Times New Roman" pitchFamily="18" charset="0"/>
              </a:rPr>
              <a:t>4</a:t>
            </a:r>
            <a:r>
              <a:rPr lang="de-DE" altLang="de-DE" sz="1200" dirty="0">
                <a:latin typeface="Times New Roman" pitchFamily="18" charset="0"/>
              </a:rPr>
              <a:t>He    </a:t>
            </a:r>
            <a:r>
              <a:rPr lang="de-DE" altLang="de-DE" sz="1200" i="1" dirty="0">
                <a:latin typeface="Times New Roman" pitchFamily="18" charset="0"/>
              </a:rPr>
              <a:t>(99%)</a:t>
            </a:r>
            <a:endParaRPr lang="en-US" altLang="de-DE" sz="1200" i="1" dirty="0">
              <a:latin typeface="Times New Roman" pitchFamily="18" charset="0"/>
            </a:endParaRPr>
          </a:p>
        </p:txBody>
      </p:sp>
      <p:sp>
        <p:nvSpPr>
          <p:cNvPr id="34" name="Rectangle 29"/>
          <p:cNvSpPr>
            <a:spLocks noChangeArrowheads="1"/>
          </p:cNvSpPr>
          <p:nvPr/>
        </p:nvSpPr>
        <p:spPr bwMode="auto">
          <a:xfrm>
            <a:off x="1066800" y="2286000"/>
            <a:ext cx="228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2400">
                <a:solidFill>
                  <a:srgbClr val="FF9933"/>
                </a:solidFill>
                <a:latin typeface="Arial" charset="0"/>
              </a:defRPr>
            </a:lvl1pPr>
            <a:lvl2pPr algn="ctr">
              <a:defRPr sz="2400">
                <a:solidFill>
                  <a:srgbClr val="FF9933"/>
                </a:solidFill>
                <a:latin typeface="Arial" charset="0"/>
              </a:defRPr>
            </a:lvl2pPr>
            <a:lvl3pPr algn="ctr">
              <a:defRPr sz="2400">
                <a:solidFill>
                  <a:srgbClr val="FF9933"/>
                </a:solidFill>
                <a:latin typeface="Arial" charset="0"/>
              </a:defRPr>
            </a:lvl3pPr>
            <a:lvl4pPr algn="ctr">
              <a:defRPr sz="2400">
                <a:solidFill>
                  <a:srgbClr val="FF9933"/>
                </a:solidFill>
                <a:latin typeface="Arial" charset="0"/>
              </a:defRPr>
            </a:lvl4pPr>
            <a:lvl5pPr algn="ctr">
              <a:defRPr sz="2400">
                <a:solidFill>
                  <a:srgbClr val="FF9933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FF9933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FF9933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FF9933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FF9933"/>
                </a:solidFill>
                <a:latin typeface="Arial" charset="0"/>
              </a:defRPr>
            </a:lvl9pPr>
          </a:lstStyle>
          <a:p>
            <a:r>
              <a:rPr lang="en-US" altLang="de-DE" sz="1600" dirty="0" smtClean="0">
                <a:solidFill>
                  <a:srgbClr val="000000"/>
                </a:solidFill>
                <a:latin typeface="Times New Roman" pitchFamily="18" charset="0"/>
              </a:rPr>
              <a:t>proton-proton-cycle</a:t>
            </a:r>
            <a:endParaRPr lang="en-US" altLang="de-DE" sz="16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" name="Text Box 30"/>
          <p:cNvSpPr txBox="1">
            <a:spLocks noChangeArrowheads="1"/>
          </p:cNvSpPr>
          <p:nvPr/>
        </p:nvSpPr>
        <p:spPr bwMode="auto">
          <a:xfrm>
            <a:off x="457200" y="2590800"/>
            <a:ext cx="990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de-DE" altLang="de-DE" sz="1200" dirty="0" smtClean="0">
                <a:solidFill>
                  <a:srgbClr val="FF0000"/>
                </a:solidFill>
                <a:latin typeface="Times New Roman" pitchFamily="18" charset="0"/>
              </a:rPr>
              <a:t>pp-neutrino</a:t>
            </a:r>
            <a:endParaRPr lang="en-US" altLang="de-DE" sz="12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6" name="Text Box 31"/>
          <p:cNvSpPr txBox="1">
            <a:spLocks noChangeArrowheads="1"/>
          </p:cNvSpPr>
          <p:nvPr/>
        </p:nvSpPr>
        <p:spPr bwMode="auto">
          <a:xfrm>
            <a:off x="2286000" y="2590800"/>
            <a:ext cx="1066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de-DE" altLang="de-DE" sz="1200" dirty="0" err="1" smtClean="0">
                <a:solidFill>
                  <a:srgbClr val="FF0000"/>
                </a:solidFill>
                <a:latin typeface="Times New Roman" pitchFamily="18" charset="0"/>
              </a:rPr>
              <a:t>pep</a:t>
            </a:r>
            <a:r>
              <a:rPr lang="de-DE" altLang="de-DE" sz="1200" dirty="0" smtClean="0">
                <a:solidFill>
                  <a:srgbClr val="FF0000"/>
                </a:solidFill>
                <a:latin typeface="Times New Roman" pitchFamily="18" charset="0"/>
              </a:rPr>
              <a:t>-neutrino</a:t>
            </a:r>
            <a:endParaRPr lang="en-US" altLang="de-DE" sz="12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7" name="Text Box 33"/>
          <p:cNvSpPr txBox="1">
            <a:spLocks noChangeArrowheads="1"/>
          </p:cNvSpPr>
          <p:nvPr/>
        </p:nvSpPr>
        <p:spPr bwMode="auto">
          <a:xfrm>
            <a:off x="2232000" y="4224338"/>
            <a:ext cx="1927378" cy="276999"/>
          </a:xfrm>
          <a:prstGeom prst="rect">
            <a:avLst/>
          </a:prstGeom>
          <a:solidFill>
            <a:srgbClr val="33CC33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lIns="36000" rIns="36000">
            <a:spAutoFit/>
          </a:bodyPr>
          <a:lstStyle/>
          <a:p>
            <a:pPr>
              <a:spcBef>
                <a:spcPct val="20000"/>
              </a:spcBef>
            </a:pPr>
            <a:r>
              <a:rPr lang="de-DE" altLang="de-DE" sz="1200" baseline="30000" dirty="0">
                <a:latin typeface="Times New Roman" pitchFamily="18" charset="0"/>
              </a:rPr>
              <a:t>3</a:t>
            </a:r>
            <a:r>
              <a:rPr lang="de-DE" altLang="de-DE" sz="1200" dirty="0">
                <a:latin typeface="Times New Roman" pitchFamily="18" charset="0"/>
              </a:rPr>
              <a:t>He+p </a:t>
            </a:r>
            <a:r>
              <a:rPr lang="de-DE" altLang="de-DE" sz="1200" dirty="0" smtClean="0">
                <a:latin typeface="Times New Roman" pitchFamily="18" charset="0"/>
              </a:rPr>
              <a:t>=&gt; </a:t>
            </a:r>
            <a:r>
              <a:rPr lang="de-DE" altLang="de-DE" sz="1200" baseline="30000" dirty="0" smtClean="0">
                <a:latin typeface="Times New Roman" pitchFamily="18" charset="0"/>
              </a:rPr>
              <a:t>4</a:t>
            </a:r>
            <a:r>
              <a:rPr lang="de-DE" altLang="de-DE" sz="1200" dirty="0" smtClean="0">
                <a:latin typeface="Times New Roman" pitchFamily="18" charset="0"/>
              </a:rPr>
              <a:t>He+</a:t>
            </a:r>
            <a:r>
              <a:rPr lang="de-DE" altLang="de-DE" sz="1200" dirty="0" smtClean="0">
                <a:solidFill>
                  <a:srgbClr val="FF0000"/>
                </a:solidFill>
                <a:latin typeface="Symbol" pitchFamily="18" charset="2"/>
              </a:rPr>
              <a:t>n</a:t>
            </a:r>
            <a:r>
              <a:rPr lang="de-DE" altLang="de-DE" sz="1200" baseline="-25000" dirty="0" smtClean="0">
                <a:solidFill>
                  <a:srgbClr val="FF0000"/>
                </a:solidFill>
                <a:latin typeface="Times New Roman" pitchFamily="18" charset="0"/>
              </a:rPr>
              <a:t>e</a:t>
            </a:r>
            <a:r>
              <a:rPr lang="de-DE" altLang="de-DE" sz="1200" dirty="0" smtClean="0">
                <a:latin typeface="Times New Roman" pitchFamily="18" charset="0"/>
              </a:rPr>
              <a:t>+e</a:t>
            </a:r>
            <a:r>
              <a:rPr lang="de-DE" altLang="de-DE" sz="1200" baseline="30000" dirty="0">
                <a:latin typeface="Times New Roman" pitchFamily="18" charset="0"/>
              </a:rPr>
              <a:t>+</a:t>
            </a:r>
            <a:r>
              <a:rPr lang="de-DE" altLang="de-DE" sz="1200" dirty="0">
                <a:latin typeface="Times New Roman" pitchFamily="18" charset="0"/>
              </a:rPr>
              <a:t> </a:t>
            </a:r>
            <a:r>
              <a:rPr lang="de-DE" altLang="de-DE" sz="1200" i="1" dirty="0">
                <a:latin typeface="Times New Roman" pitchFamily="18" charset="0"/>
              </a:rPr>
              <a:t>(&lt;&lt;1%)</a:t>
            </a:r>
            <a:endParaRPr lang="en-US" altLang="de-DE" sz="1200" i="1" dirty="0">
              <a:latin typeface="Times New Roman" pitchFamily="18" charset="0"/>
            </a:endParaRPr>
          </a:p>
        </p:txBody>
      </p:sp>
      <p:sp>
        <p:nvSpPr>
          <p:cNvPr id="38" name="Text Box 34"/>
          <p:cNvSpPr txBox="1">
            <a:spLocks noChangeArrowheads="1"/>
          </p:cNvSpPr>
          <p:nvPr/>
        </p:nvSpPr>
        <p:spPr bwMode="auto">
          <a:xfrm>
            <a:off x="3276600" y="3962400"/>
            <a:ext cx="1066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de-DE" altLang="de-DE" sz="1200" dirty="0" err="1" smtClean="0">
                <a:solidFill>
                  <a:srgbClr val="FF0000"/>
                </a:solidFill>
                <a:latin typeface="Times New Roman" pitchFamily="18" charset="0"/>
              </a:rPr>
              <a:t>hep</a:t>
            </a:r>
            <a:r>
              <a:rPr lang="de-DE" altLang="de-DE" sz="1200" dirty="0" smtClean="0">
                <a:solidFill>
                  <a:srgbClr val="FF0000"/>
                </a:solidFill>
                <a:latin typeface="Times New Roman" pitchFamily="18" charset="0"/>
              </a:rPr>
              <a:t>-neutrino</a:t>
            </a:r>
            <a:endParaRPr lang="en-US" altLang="de-DE" sz="12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9" name="Text Box 35"/>
          <p:cNvSpPr txBox="1">
            <a:spLocks noChangeArrowheads="1"/>
          </p:cNvSpPr>
          <p:nvPr/>
        </p:nvSpPr>
        <p:spPr bwMode="auto">
          <a:xfrm>
            <a:off x="457200" y="5029200"/>
            <a:ext cx="1143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de-DE" altLang="de-DE" sz="1200" baseline="30000" dirty="0" smtClean="0">
                <a:solidFill>
                  <a:srgbClr val="FF0000"/>
                </a:solidFill>
                <a:latin typeface="Times New Roman" pitchFamily="18" charset="0"/>
              </a:rPr>
              <a:t>7</a:t>
            </a:r>
            <a:r>
              <a:rPr lang="de-DE" altLang="de-DE" sz="1200" dirty="0" smtClean="0">
                <a:solidFill>
                  <a:srgbClr val="FF0000"/>
                </a:solidFill>
                <a:latin typeface="Times New Roman" pitchFamily="18" charset="0"/>
              </a:rPr>
              <a:t>Be-neutrino</a:t>
            </a:r>
            <a:endParaRPr lang="en-US" altLang="de-DE" sz="12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40" name="Text Box 36"/>
          <p:cNvSpPr txBox="1">
            <a:spLocks noChangeArrowheads="1"/>
          </p:cNvSpPr>
          <p:nvPr/>
        </p:nvSpPr>
        <p:spPr bwMode="auto">
          <a:xfrm>
            <a:off x="2743200" y="5027613"/>
            <a:ext cx="9906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de-DE" altLang="de-DE" sz="1200" baseline="30000" dirty="0" smtClean="0">
                <a:solidFill>
                  <a:srgbClr val="FF0000"/>
                </a:solidFill>
                <a:latin typeface="Times New Roman" pitchFamily="18" charset="0"/>
              </a:rPr>
              <a:t>8</a:t>
            </a:r>
            <a:r>
              <a:rPr lang="de-DE" altLang="de-DE" sz="1200" dirty="0" smtClean="0">
                <a:solidFill>
                  <a:srgbClr val="FF0000"/>
                </a:solidFill>
                <a:latin typeface="Times New Roman" pitchFamily="18" charset="0"/>
              </a:rPr>
              <a:t>B-neutrino</a:t>
            </a:r>
            <a:endParaRPr lang="en-US" altLang="de-DE" sz="12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41" name="Line 37"/>
          <p:cNvSpPr>
            <a:spLocks noChangeShapeType="1"/>
          </p:cNvSpPr>
          <p:nvPr/>
        </p:nvSpPr>
        <p:spPr bwMode="auto">
          <a:xfrm>
            <a:off x="1295400" y="3173413"/>
            <a:ext cx="762000" cy="2286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42" name="Line 38"/>
          <p:cNvSpPr>
            <a:spLocks noChangeShapeType="1"/>
          </p:cNvSpPr>
          <p:nvPr/>
        </p:nvSpPr>
        <p:spPr bwMode="auto">
          <a:xfrm flipH="1">
            <a:off x="2209800" y="3159125"/>
            <a:ext cx="762000" cy="2286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3" name="Line 39"/>
          <p:cNvSpPr>
            <a:spLocks noChangeShapeType="1"/>
          </p:cNvSpPr>
          <p:nvPr/>
        </p:nvSpPr>
        <p:spPr bwMode="auto">
          <a:xfrm>
            <a:off x="2117725" y="3657600"/>
            <a:ext cx="0" cy="3048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44" name="Line 40"/>
          <p:cNvSpPr>
            <a:spLocks noChangeShapeType="1"/>
          </p:cNvSpPr>
          <p:nvPr/>
        </p:nvSpPr>
        <p:spPr bwMode="auto">
          <a:xfrm>
            <a:off x="1066800" y="3962400"/>
            <a:ext cx="22098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45" name="Line 41"/>
          <p:cNvSpPr>
            <a:spLocks noChangeShapeType="1"/>
          </p:cNvSpPr>
          <p:nvPr/>
        </p:nvSpPr>
        <p:spPr bwMode="auto">
          <a:xfrm>
            <a:off x="1066800" y="3962400"/>
            <a:ext cx="0" cy="2286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46" name="Line 42"/>
          <p:cNvSpPr>
            <a:spLocks noChangeShapeType="1"/>
          </p:cNvSpPr>
          <p:nvPr/>
        </p:nvSpPr>
        <p:spPr bwMode="auto">
          <a:xfrm>
            <a:off x="2117725" y="3962400"/>
            <a:ext cx="0" cy="7620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47" name="Line 43"/>
          <p:cNvSpPr>
            <a:spLocks noChangeShapeType="1"/>
          </p:cNvSpPr>
          <p:nvPr/>
        </p:nvSpPr>
        <p:spPr bwMode="auto">
          <a:xfrm>
            <a:off x="2117725" y="5029200"/>
            <a:ext cx="0" cy="2286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48" name="Line 44"/>
          <p:cNvSpPr>
            <a:spLocks noChangeShapeType="1"/>
          </p:cNvSpPr>
          <p:nvPr/>
        </p:nvSpPr>
        <p:spPr bwMode="auto">
          <a:xfrm>
            <a:off x="3276600" y="3962400"/>
            <a:ext cx="0" cy="2286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49" name="Rectangle 45"/>
          <p:cNvSpPr>
            <a:spLocks noChangeArrowheads="1"/>
          </p:cNvSpPr>
          <p:nvPr/>
        </p:nvSpPr>
        <p:spPr bwMode="auto">
          <a:xfrm>
            <a:off x="228600" y="2286000"/>
            <a:ext cx="4038600" cy="3657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4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8" grpId="0"/>
      <p:bldP spid="39" grpId="0"/>
      <p:bldP spid="4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Interaction of Neutrinos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540000" y="900000"/>
                <a:ext cx="4119654" cy="12894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rgbClr val="0000CC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𝜈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𝑒</m:t>
                        </m:r>
                      </m:sub>
                    </m:sSub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+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𝑛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→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𝑝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+</m:t>
                    </m:r>
                    <m:sSup>
                      <m:sSupPr>
                        <m:ctrlP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𝑒</m:t>
                        </m:r>
                      </m:e>
                      <m:sup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−</m:t>
                        </m:r>
                      </m:sup>
                    </m:sSup>
                  </m:oMath>
                </a14:m>
                <a:endParaRPr lang="en-US" dirty="0" smtClean="0">
                  <a:solidFill>
                    <a:srgbClr val="0000CC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00CC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𝜈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𝑒</m:t>
                            </m:r>
                          </m:sub>
                        </m:sSub>
                      </m:e>
                    </m:acc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+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𝑝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→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𝑛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+</m:t>
                    </m:r>
                    <m:sSup>
                      <m:sSupPr>
                        <m:ctrlP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𝑒</m:t>
                        </m:r>
                      </m:e>
                      <m:sup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+</m:t>
                        </m:r>
                      </m:sup>
                    </m:sSup>
                  </m:oMath>
                </a14:m>
                <a:endParaRPr lang="en-US" dirty="0" smtClean="0">
                  <a:solidFill>
                    <a:srgbClr val="0000CC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00CC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𝜈</m:t>
                        </m:r>
                      </m:e>
                      <m:sub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𝜇</m:t>
                        </m:r>
                      </m:sub>
                    </m:sSub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+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𝑛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→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𝑝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+</m:t>
                    </m:r>
                    <m:sSup>
                      <m:sSupPr>
                        <m:ctrlP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𝜇</m:t>
                        </m:r>
                      </m:e>
                      <m:sup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 smtClean="0">
                    <a:solidFill>
                      <a:schemeClr val="tx1"/>
                    </a:solidFill>
                  </a:rPr>
                  <a:t>;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𝜈</m:t>
                        </m:r>
                      </m:e>
                      <m:sub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𝜏</m:t>
                        </m:r>
                      </m:sub>
                    </m:sSub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+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𝑛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→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𝑝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+</m:t>
                    </m:r>
                    <m:sSup>
                      <m:sSupPr>
                        <m:ctrlP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𝜏</m:t>
                        </m:r>
                      </m:e>
                      <m:sup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−</m:t>
                        </m:r>
                      </m:sup>
                    </m:sSup>
                  </m:oMath>
                </a14:m>
                <a:endParaRPr lang="en-US" dirty="0" smtClean="0">
                  <a:solidFill>
                    <a:srgbClr val="0000CC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00CC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𝜈</m:t>
                            </m:r>
                          </m:e>
                          <m:sub>
                            <m: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𝜇</m:t>
                            </m:r>
                          </m:sub>
                        </m:sSub>
                      </m:e>
                    </m:acc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+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𝑝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→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𝑛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+</m:t>
                    </m:r>
                    <m:sSup>
                      <m:sSupPr>
                        <m:ctrlP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𝜇</m:t>
                        </m:r>
                      </m:e>
                      <m:sup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dirty="0" smtClean="0">
                    <a:solidFill>
                      <a:schemeClr val="tx1"/>
                    </a:solidFill>
                  </a:rPr>
                  <a:t>; 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𝜈</m:t>
                            </m:r>
                          </m:e>
                          <m:sub>
                            <m: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𝜏</m:t>
                            </m:r>
                          </m:sub>
                        </m:sSub>
                      </m:e>
                    </m:acc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+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𝑝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→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𝑛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+</m:t>
                    </m:r>
                    <m:sSup>
                      <m:sSupPr>
                        <m:ctrlP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𝜏</m:t>
                        </m:r>
                      </m:e>
                      <m:sup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+</m:t>
                        </m:r>
                      </m:sup>
                    </m:sSup>
                  </m:oMath>
                </a14:m>
                <a:endParaRPr lang="en-US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000" y="900000"/>
                <a:ext cx="4119654" cy="1289456"/>
              </a:xfrm>
              <a:prstGeom prst="rect">
                <a:avLst/>
              </a:prstGeom>
              <a:blipFill rotWithShape="1">
                <a:blip r:embed="rId3"/>
                <a:stretch>
                  <a:fillRect l="-1037" t="-474" b="-14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feld 5"/>
          <p:cNvSpPr txBox="1"/>
          <p:nvPr/>
        </p:nvSpPr>
        <p:spPr>
          <a:xfrm>
            <a:off x="2700000" y="1171145"/>
            <a:ext cx="2653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(discovery of the neutrino)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40000" y="2520000"/>
            <a:ext cx="4149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Small cross section for MeV neutrinos: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540000" y="3600000"/>
            <a:ext cx="4871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Rate of solar neutrinos interacting in the Earth: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>
                <a:off x="828000" y="2844000"/>
                <a:ext cx="5673733" cy="8097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latin typeface="Cambria Math"/>
                          <a:ea typeface="Cambria Math"/>
                        </a:rPr>
                        <m:t>𝜎</m:t>
                      </m:r>
                      <m:d>
                        <m:dPr>
                          <m:ctrlPr>
                            <a:rPr lang="en-US" sz="16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1600" i="1" smtClean="0">
                                  <a:latin typeface="Cambria Math"/>
                                  <a:ea typeface="Cambria Math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de-DE" sz="1600" b="0" i="1" smtClean="0"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sub>
                          </m:sSub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𝑁</m:t>
                          </m:r>
                        </m:e>
                      </m:d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de-DE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4</m:t>
                          </m:r>
                        </m:num>
                        <m:den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</m:den>
                      </m:f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de-DE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10</m:t>
                          </m:r>
                        </m:e>
                        <m:sup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−10</m:t>
                          </m:r>
                        </m:sup>
                      </m:sSup>
                      <m:sSup>
                        <m:sSupPr>
                          <m:ctrlPr>
                            <a:rPr lang="de-DE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de-DE" sz="16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de-DE" sz="1600" b="0" i="1" smtClean="0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  <m:r>
                                    <a:rPr lang="de-DE" sz="1600" b="0" i="1" smtClean="0">
                                      <a:latin typeface="Cambria Math"/>
                                      <a:ea typeface="Cambria Math"/>
                                    </a:rPr>
                                    <m:t>𝑝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de-DE" sz="16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de-DE" sz="1600" b="0" i="1" smtClean="0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de-DE" sz="1600" b="0" i="1" smtClean="0">
                                                  <a:latin typeface="Cambria Math" panose="02040503050406030204" pitchFamily="18" charset="0"/>
                                                  <a:ea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1600" b="0" i="1" smtClean="0">
                                                  <a:latin typeface="Cambria Math"/>
                                                  <a:ea typeface="Cambria Math"/>
                                                </a:rPr>
                                                <m:t>𝑚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1600" b="0" i="1" smtClean="0">
                                                  <a:latin typeface="Cambria Math"/>
                                                  <a:ea typeface="Cambria Math"/>
                                                </a:rPr>
                                                <m:t>𝑝</m:t>
                                              </m:r>
                                            </m:sub>
                                          </m:sSub>
                                          <m:r>
                                            <a:rPr lang="de-DE" sz="16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𝑐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de-DE" sz="1600" b="0" i="1" smtClean="0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=1.6∙</m:t>
                      </m:r>
                      <m:sSup>
                        <m:sSupPr>
                          <m:ctrlPr>
                            <a:rPr lang="de-DE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10</m:t>
                          </m:r>
                        </m:e>
                        <m:sup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−44</m:t>
                          </m:r>
                        </m:sup>
                      </m:sSup>
                      <m:sSup>
                        <m:sSupPr>
                          <m:ctrlPr>
                            <a:rPr lang="de-DE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𝑐𝑚</m:t>
                          </m:r>
                        </m:e>
                        <m:sup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   </m:t>
                      </m:r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𝑓𝑜𝑟</m:t>
                      </m:r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 0.5 </m:t>
                      </m:r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𝑀𝑒𝑉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000" y="2844000"/>
                <a:ext cx="5673733" cy="80977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/>
              <p:cNvSpPr txBox="1"/>
              <p:nvPr/>
            </p:nvSpPr>
            <p:spPr>
              <a:xfrm>
                <a:off x="828000" y="3960000"/>
                <a:ext cx="8203208" cy="4613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latin typeface="Cambria Math"/>
                        </a:rPr>
                        <m:t>𝑁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𝜎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𝑑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𝜌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𝑓𝑙𝑢𝑥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=6.022∙</m:t>
                      </m:r>
                      <m:sSup>
                        <m:sSup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10</m:t>
                          </m:r>
                        </m:e>
                        <m:sup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23</m:t>
                          </m:r>
                        </m:sup>
                      </m:sSup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1.6∙</m:t>
                      </m:r>
                      <m:sSup>
                        <m:sSup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10</m:t>
                          </m:r>
                        </m:e>
                        <m:sup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−44</m:t>
                          </m:r>
                        </m:sup>
                      </m:sSup>
                      <m:sSup>
                        <m:sSup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𝑐𝑚</m:t>
                          </m:r>
                        </m:e>
                        <m:sup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1.2∙</m:t>
                      </m:r>
                      <m:sSup>
                        <m:sSup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10</m:t>
                          </m:r>
                        </m:e>
                        <m:sup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9</m:t>
                          </m:r>
                        </m:sup>
                      </m:sSup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𝑐𝑚</m:t>
                      </m:r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5.5</m:t>
                      </m:r>
                      <m:f>
                        <m:f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𝑔</m:t>
                          </m:r>
                        </m:num>
                        <m:den>
                          <m:sSup>
                            <m:s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𝑐𝑚</m:t>
                              </m:r>
                            </m:e>
                            <m:sup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∙6.7∙</m:t>
                      </m:r>
                      <m:sSup>
                        <m:sSup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10</m:t>
                          </m:r>
                        </m:e>
                        <m:sup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10</m:t>
                          </m:r>
                        </m:sup>
                      </m:sSup>
                      <m:sSup>
                        <m:sSup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𝑐𝑚</m:t>
                          </m:r>
                        </m:e>
                        <m:sup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−2</m:t>
                          </m:r>
                        </m:sup>
                      </m:sSup>
                      <m:sSup>
                        <m:sSup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𝑠</m:t>
                          </m:r>
                        </m:e>
                        <m:sup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−1</m:t>
                          </m:r>
                        </m:sup>
                      </m:sSup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=4</m:t>
                      </m:r>
                      <m:sSup>
                        <m:sSup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𝑐𝑚</m:t>
                          </m:r>
                        </m:e>
                        <m:sup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−2</m:t>
                          </m:r>
                        </m:sup>
                      </m:sSup>
                      <m:sSup>
                        <m:sSup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𝑠</m:t>
                          </m:r>
                        </m:e>
                        <m:sup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2" name="Textfeld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000" y="3960000"/>
                <a:ext cx="8203208" cy="46134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feld 12"/>
          <p:cNvSpPr txBox="1"/>
          <p:nvPr/>
        </p:nvSpPr>
        <p:spPr>
          <a:xfrm>
            <a:off x="540000" y="4500000"/>
            <a:ext cx="3423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high energies (GeV-range):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/>
              <p:cNvSpPr txBox="1"/>
              <p:nvPr/>
            </p:nvSpPr>
            <p:spPr>
              <a:xfrm>
                <a:off x="828000" y="4860000"/>
                <a:ext cx="4451603" cy="376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latin typeface="Cambria Math"/>
                          <a:ea typeface="Cambria Math"/>
                        </a:rPr>
                        <m:t>𝜎</m:t>
                      </m:r>
                      <m:d>
                        <m:dPr>
                          <m:ctrlPr>
                            <a:rPr lang="en-US" sz="16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1600" i="1" smtClean="0">
                                  <a:latin typeface="Cambria Math"/>
                                  <a:ea typeface="Cambria Math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sz="1600" i="1" smtClean="0">
                                  <a:latin typeface="Cambria Math"/>
                                  <a:ea typeface="Cambria Math"/>
                                </a:rPr>
                                <m:t>𝜇</m:t>
                              </m:r>
                            </m:sub>
                          </m:sSub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𝑁</m:t>
                          </m:r>
                        </m:e>
                      </m:d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=0.67∙</m:t>
                      </m:r>
                      <m:sSup>
                        <m:sSupPr>
                          <m:ctrlPr>
                            <a:rPr lang="de-DE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10</m:t>
                          </m:r>
                        </m:e>
                        <m:sup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−38</m:t>
                          </m:r>
                        </m:sup>
                      </m:sSup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de-DE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𝜈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de-DE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𝐺𝑒𝑉</m:t>
                          </m:r>
                        </m:e>
                      </m:d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   </m:t>
                      </m:r>
                      <m:f>
                        <m:fPr>
                          <m:type m:val="lin"/>
                          <m:ctrlPr>
                            <a:rPr lang="de-DE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600" b="0" i="1" smtClean="0">
                                  <a:latin typeface="Cambria Math"/>
                                  <a:ea typeface="Cambria Math"/>
                                </a:rPr>
                                <m:t>𝑐𝑚</m:t>
                              </m:r>
                            </m:e>
                            <m:sup>
                              <m:r>
                                <a:rPr lang="de-DE" sz="16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𝑛𝑢𝑐𝑙𝑒𝑜𝑛</m:t>
                          </m:r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4" name="Textfeld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000" y="4860000"/>
                <a:ext cx="4451603" cy="376000"/>
              </a:xfrm>
              <a:prstGeom prst="rect">
                <a:avLst/>
              </a:prstGeom>
              <a:blipFill rotWithShape="1">
                <a:blip r:embed="rId6"/>
                <a:stretch>
                  <a:fillRect t="-85484" b="-1435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7992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First measurements of the solar neutrinos</a:t>
            </a:r>
            <a:endParaRPr lang="en-US" dirty="0"/>
          </a:p>
        </p:txBody>
      </p:sp>
      <p:grpSp>
        <p:nvGrpSpPr>
          <p:cNvPr id="50" name="Group 14"/>
          <p:cNvGrpSpPr>
            <a:grpSpLocks/>
          </p:cNvGrpSpPr>
          <p:nvPr/>
        </p:nvGrpSpPr>
        <p:grpSpPr bwMode="auto">
          <a:xfrm>
            <a:off x="652463" y="609600"/>
            <a:ext cx="8072437" cy="5857875"/>
            <a:chOff x="336" y="480"/>
            <a:chExt cx="5424" cy="3936"/>
          </a:xfrm>
        </p:grpSpPr>
        <p:pic>
          <p:nvPicPr>
            <p:cNvPr id="51" name="Picture 15" descr="davis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480"/>
              <a:ext cx="3168" cy="3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Text Box 16"/>
            <p:cNvSpPr txBox="1">
              <a:spLocks noChangeArrowheads="1"/>
            </p:cNvSpPr>
            <p:nvPr/>
          </p:nvSpPr>
          <p:spPr bwMode="auto">
            <a:xfrm>
              <a:off x="336" y="480"/>
              <a:ext cx="2208" cy="528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rgbClr val="40404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29" tIns="45714" rIns="91429" bIns="45714" anchor="ctr"/>
            <a:lstStyle/>
            <a:p>
              <a:pPr algn="ctr"/>
              <a:r>
                <a:rPr lang="en-US" altLang="de-DE" sz="2300" b="1" dirty="0" smtClean="0">
                  <a:solidFill>
                    <a:srgbClr val="0033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rebuchet MS" pitchFamily="34" charset="0"/>
                </a:rPr>
                <a:t>Inverse beta-decay</a:t>
              </a:r>
              <a:endParaRPr lang="en-US" altLang="de-DE" sz="23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endParaRPr>
            </a:p>
            <a:p>
              <a:pPr algn="ctr"/>
              <a:r>
                <a:rPr lang="en-US" altLang="de-DE" sz="2300" b="1" dirty="0" smtClean="0">
                  <a:solidFill>
                    <a:srgbClr val="0033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rebuchet MS" pitchFamily="34" charset="0"/>
                </a:rPr>
                <a:t>(„</a:t>
              </a:r>
              <a:r>
                <a:rPr lang="en-US" altLang="de-DE" sz="2300" b="1" dirty="0">
                  <a:solidFill>
                    <a:srgbClr val="0033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rebuchet MS" pitchFamily="34" charset="0"/>
                </a:rPr>
                <a:t>n</a:t>
              </a:r>
              <a:r>
                <a:rPr lang="en-US" altLang="de-DE" sz="2300" b="1" dirty="0" smtClean="0">
                  <a:solidFill>
                    <a:srgbClr val="0033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rebuchet MS" pitchFamily="34" charset="0"/>
                </a:rPr>
                <a:t>eutrino-capture”)</a:t>
              </a:r>
              <a:endParaRPr lang="en-GB" altLang="de-DE" sz="23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endParaRPr>
            </a:p>
          </p:txBody>
        </p:sp>
        <p:sp>
          <p:nvSpPr>
            <p:cNvPr id="53" name="Text Box 17"/>
            <p:cNvSpPr txBox="1">
              <a:spLocks noChangeArrowheads="1"/>
            </p:cNvSpPr>
            <p:nvPr/>
          </p:nvSpPr>
          <p:spPr bwMode="auto">
            <a:xfrm>
              <a:off x="3455" y="3324"/>
              <a:ext cx="2305" cy="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000000"/>
                      </a:gs>
                      <a:gs pos="20000">
                        <a:srgbClr val="000040"/>
                      </a:gs>
                      <a:gs pos="50000">
                        <a:srgbClr val="400040"/>
                      </a:gs>
                      <a:gs pos="75000">
                        <a:srgbClr val="8F0040"/>
                      </a:gs>
                      <a:gs pos="89999">
                        <a:srgbClr val="F27300"/>
                      </a:gs>
                      <a:gs pos="100000">
                        <a:srgbClr val="FFBF00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29" tIns="45714" rIns="91429" bIns="45714" anchor="ctr"/>
            <a:lstStyle/>
            <a:p>
              <a:pPr algn="r"/>
              <a:r>
                <a:rPr lang="en-US" altLang="de-DE" sz="2300" b="1" dirty="0">
                  <a:solidFill>
                    <a:srgbClr val="66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rebuchet MS" pitchFamily="34" charset="0"/>
                </a:rPr>
                <a:t>600 </a:t>
              </a:r>
              <a:r>
                <a:rPr lang="en-US" altLang="de-DE" sz="2300" b="1" dirty="0" smtClean="0">
                  <a:solidFill>
                    <a:srgbClr val="66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rebuchet MS" pitchFamily="34" charset="0"/>
                </a:rPr>
                <a:t>tons</a:t>
              </a:r>
              <a:endParaRPr lang="en-US" altLang="de-DE" sz="2300" b="1" dirty="0">
                <a:solidFill>
                  <a:srgbClr val="66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endParaRPr>
            </a:p>
            <a:p>
              <a:pPr algn="r"/>
              <a:r>
                <a:rPr lang="en-GB" altLang="de-DE" sz="2300" b="1" dirty="0" smtClean="0">
                  <a:solidFill>
                    <a:srgbClr val="66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rebuchet MS" pitchFamily="34" charset="0"/>
                </a:rPr>
                <a:t>carbon tetrachloride</a:t>
              </a:r>
              <a:endParaRPr lang="en-GB" altLang="de-DE" sz="2300" b="1" dirty="0">
                <a:solidFill>
                  <a:srgbClr val="66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endParaRPr>
            </a:p>
          </p:txBody>
        </p:sp>
        <p:sp>
          <p:nvSpPr>
            <p:cNvPr id="54" name="Text Box 18"/>
            <p:cNvSpPr txBox="1">
              <a:spLocks noChangeArrowheads="1"/>
            </p:cNvSpPr>
            <p:nvPr/>
          </p:nvSpPr>
          <p:spPr bwMode="auto">
            <a:xfrm>
              <a:off x="2592" y="3888"/>
              <a:ext cx="3168" cy="528"/>
            </a:xfrm>
            <a:prstGeom prst="rect">
              <a:avLst/>
            </a:prstGeom>
            <a:solidFill>
              <a:srgbClr val="4D4D4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29" tIns="45714" rIns="91429" bIns="45714" anchor="ctr"/>
            <a:lstStyle/>
            <a:p>
              <a:pPr algn="ctr"/>
              <a:r>
                <a:rPr lang="en-US" altLang="de-DE" sz="23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rebuchet MS" pitchFamily="34" charset="0"/>
                </a:rPr>
                <a:t> </a:t>
              </a:r>
              <a:r>
                <a:rPr lang="en-US" altLang="de-DE" sz="23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rebuchet MS" pitchFamily="34" charset="0"/>
                </a:rPr>
                <a:t>Homestake</a:t>
              </a:r>
              <a:r>
                <a:rPr lang="en-US" altLang="de-DE" sz="23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rebuchet MS" pitchFamily="34" charset="0"/>
                </a:rPr>
                <a:t> </a:t>
              </a:r>
              <a:r>
                <a:rPr lang="en-US" altLang="de-DE" sz="23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rebuchet MS" pitchFamily="34" charset="0"/>
                </a:rPr>
                <a:t>Solar Neutrino</a:t>
              </a:r>
              <a:endParaRPr lang="en-US" altLang="de-DE" sz="23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endParaRPr>
            </a:p>
            <a:p>
              <a:pPr algn="ctr"/>
              <a:r>
                <a:rPr lang="en-US" altLang="de-DE" sz="23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rebuchet MS" pitchFamily="34" charset="0"/>
                </a:rPr>
                <a:t> </a:t>
              </a:r>
              <a:r>
                <a:rPr lang="en-US" altLang="de-DE" sz="23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rebuchet MS" pitchFamily="34" charset="0"/>
                </a:rPr>
                <a:t>Observatory </a:t>
              </a:r>
              <a:r>
                <a:rPr lang="en-US" altLang="de-DE" sz="23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rebuchet MS" pitchFamily="34" charset="0"/>
                </a:rPr>
                <a:t>(1967</a:t>
              </a:r>
              <a:r>
                <a:rPr lang="en-US" altLang="de-DE" sz="23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ymbol" pitchFamily="18" charset="2"/>
                </a:rPr>
                <a:t>-</a:t>
              </a:r>
              <a:r>
                <a:rPr lang="en-US" altLang="de-DE" sz="23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rebuchet MS" pitchFamily="34" charset="0"/>
                </a:rPr>
                <a:t>2002)</a:t>
              </a:r>
              <a:endParaRPr lang="en-GB" altLang="de-DE" sz="23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endParaRPr>
            </a:p>
          </p:txBody>
        </p:sp>
        <p:sp>
          <p:nvSpPr>
            <p:cNvPr id="55" name="Rectangle 19"/>
            <p:cNvSpPr>
              <a:spLocks noChangeArrowheads="1"/>
            </p:cNvSpPr>
            <p:nvPr/>
          </p:nvSpPr>
          <p:spPr bwMode="auto">
            <a:xfrm>
              <a:off x="2592" y="480"/>
              <a:ext cx="3168" cy="336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FF0000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/>
            <a:p>
              <a:endParaRPr lang="en-US"/>
            </a:p>
          </p:txBody>
        </p:sp>
        <p:pic>
          <p:nvPicPr>
            <p:cNvPr id="56" name="Picture 20" descr="davis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1056"/>
              <a:ext cx="2208" cy="2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7" name="Picture 21" descr="davis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1466850"/>
            <a:ext cx="3286125" cy="414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2" descr="davis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1466850"/>
            <a:ext cx="3286125" cy="414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Rectangle 23"/>
          <p:cNvSpPr>
            <a:spLocks noChangeArrowheads="1"/>
          </p:cNvSpPr>
          <p:nvPr/>
        </p:nvSpPr>
        <p:spPr bwMode="auto">
          <a:xfrm>
            <a:off x="652463" y="1466850"/>
            <a:ext cx="3286125" cy="41433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" name="Text Box 24"/>
          <p:cNvSpPr txBox="1">
            <a:spLocks noChangeArrowheads="1"/>
          </p:cNvSpPr>
          <p:nvPr/>
        </p:nvSpPr>
        <p:spPr bwMode="auto">
          <a:xfrm>
            <a:off x="5638800" y="3505200"/>
            <a:ext cx="2828018" cy="5847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600" dirty="0">
                <a:latin typeface="Times New Roman" pitchFamily="18" charset="0"/>
              </a:rPr>
              <a:t>40 </a:t>
            </a:r>
            <a:r>
              <a:rPr lang="en-US" altLang="de-DE" sz="1600" dirty="0" smtClean="0">
                <a:latin typeface="Times New Roman" pitchFamily="18" charset="0"/>
              </a:rPr>
              <a:t>days of neutrino exposure </a:t>
            </a:r>
            <a:r>
              <a:rPr lang="en-US" altLang="de-DE" sz="1600" dirty="0">
                <a:latin typeface="Times New Roman" pitchFamily="18" charset="0"/>
              </a:rPr>
              <a:t>…</a:t>
            </a:r>
          </a:p>
          <a:p>
            <a:r>
              <a:rPr lang="en-US" altLang="de-DE" sz="1600" dirty="0" smtClean="0">
                <a:latin typeface="Times New Roman" pitchFamily="18" charset="0"/>
              </a:rPr>
              <a:t>Expected: </a:t>
            </a:r>
            <a:r>
              <a:rPr lang="en-US" altLang="de-DE" sz="1600" dirty="0">
                <a:latin typeface="Times New Roman" pitchFamily="18" charset="0"/>
              </a:rPr>
              <a:t>60 </a:t>
            </a:r>
            <a:r>
              <a:rPr lang="en-US" altLang="de-DE" sz="1600" dirty="0" smtClean="0">
                <a:latin typeface="Times New Roman" pitchFamily="18" charset="0"/>
              </a:rPr>
              <a:t>atoms </a:t>
            </a:r>
            <a:r>
              <a:rPr lang="en-US" altLang="de-DE" sz="1600" baseline="30000" dirty="0">
                <a:latin typeface="Times New Roman" pitchFamily="18" charset="0"/>
              </a:rPr>
              <a:t>37</a:t>
            </a:r>
            <a:r>
              <a:rPr lang="en-US" altLang="de-DE" sz="1600" dirty="0">
                <a:latin typeface="Times New Roman" pitchFamily="18" charset="0"/>
              </a:rPr>
              <a:t>Ar</a:t>
            </a:r>
          </a:p>
        </p:txBody>
      </p:sp>
    </p:spTree>
    <p:extLst>
      <p:ext uri="{BB962C8B-B14F-4D97-AF65-F5344CB8AC3E}">
        <p14:creationId xmlns:p14="http://schemas.microsoft.com/office/powerpoint/2010/main" val="201541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Problem of the “missing” solar neutrinos</a:t>
            </a:r>
            <a:endParaRPr lang="en-US" dirty="0"/>
          </a:p>
        </p:txBody>
      </p:sp>
      <p:pic>
        <p:nvPicPr>
          <p:cNvPr id="14" name="Picture 25" descr="bahc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623888"/>
            <a:ext cx="3500438" cy="521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6" descr="dav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88" y="623888"/>
            <a:ext cx="3500437" cy="521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27"/>
          <p:cNvSpPr>
            <a:spLocks noChangeArrowheads="1"/>
          </p:cNvSpPr>
          <p:nvPr/>
        </p:nvSpPr>
        <p:spPr bwMode="auto">
          <a:xfrm>
            <a:off x="142875" y="5910263"/>
            <a:ext cx="3500438" cy="642937"/>
          </a:xfrm>
          <a:prstGeom prst="rect">
            <a:avLst/>
          </a:prstGeom>
          <a:solidFill>
            <a:srgbClr val="4D4D4D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 anchor="ctr"/>
          <a:lstStyle/>
          <a:p>
            <a:pPr algn="ctr">
              <a:lnSpc>
                <a:spcPct val="90000"/>
              </a:lnSpc>
            </a:pPr>
            <a:r>
              <a:rPr lang="en-US" altLang="de-DE" sz="23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John Bahcall</a:t>
            </a:r>
          </a:p>
          <a:p>
            <a:pPr algn="ctr">
              <a:lnSpc>
                <a:spcPct val="90000"/>
              </a:lnSpc>
            </a:pPr>
            <a:r>
              <a:rPr lang="en-US" altLang="de-DE" sz="17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1934 </a:t>
            </a:r>
            <a:r>
              <a:rPr lang="en-US" altLang="de-DE" sz="17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- </a:t>
            </a:r>
            <a:r>
              <a:rPr lang="en-US" altLang="de-DE" sz="17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2005</a:t>
            </a:r>
          </a:p>
        </p:txBody>
      </p:sp>
      <p:sp>
        <p:nvSpPr>
          <p:cNvPr id="17" name="Rectangle 28"/>
          <p:cNvSpPr>
            <a:spLocks noChangeArrowheads="1"/>
          </p:cNvSpPr>
          <p:nvPr/>
        </p:nvSpPr>
        <p:spPr bwMode="auto">
          <a:xfrm>
            <a:off x="142875" y="623888"/>
            <a:ext cx="3500438" cy="52149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FF0000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/>
          <a:p>
            <a:endParaRPr lang="en-US"/>
          </a:p>
        </p:txBody>
      </p:sp>
      <p:sp>
        <p:nvSpPr>
          <p:cNvPr id="18" name="Text Box 29"/>
          <p:cNvSpPr txBox="1">
            <a:spLocks noChangeArrowheads="1"/>
          </p:cNvSpPr>
          <p:nvPr/>
        </p:nvSpPr>
        <p:spPr bwMode="auto">
          <a:xfrm>
            <a:off x="5500688" y="5910263"/>
            <a:ext cx="3500437" cy="642937"/>
          </a:xfrm>
          <a:prstGeom prst="rect">
            <a:avLst/>
          </a:prstGeom>
          <a:solidFill>
            <a:srgbClr val="4D4D4D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 anchor="ctr"/>
          <a:lstStyle/>
          <a:p>
            <a:pPr algn="ctr">
              <a:lnSpc>
                <a:spcPct val="90000"/>
              </a:lnSpc>
            </a:pPr>
            <a:r>
              <a:rPr lang="en-US" altLang="de-DE" sz="23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Raymond Davis Jr.</a:t>
            </a:r>
          </a:p>
          <a:p>
            <a:pPr algn="ctr">
              <a:lnSpc>
                <a:spcPct val="90000"/>
              </a:lnSpc>
            </a:pPr>
            <a:r>
              <a:rPr lang="en-US" altLang="de-DE" sz="17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1914 </a:t>
            </a:r>
            <a:r>
              <a:rPr lang="en-US" altLang="de-DE" sz="17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-</a:t>
            </a:r>
            <a:r>
              <a:rPr lang="en-US" altLang="de-DE" sz="17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 2006</a:t>
            </a:r>
            <a:endParaRPr lang="en-GB" altLang="de-DE" sz="17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</p:txBody>
      </p:sp>
      <p:sp>
        <p:nvSpPr>
          <p:cNvPr id="19" name="Rectangle 30"/>
          <p:cNvSpPr>
            <a:spLocks noChangeArrowheads="1"/>
          </p:cNvSpPr>
          <p:nvPr/>
        </p:nvSpPr>
        <p:spPr bwMode="auto">
          <a:xfrm>
            <a:off x="5500688" y="623888"/>
            <a:ext cx="3500437" cy="52149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FF0000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/>
          <a:p>
            <a:endParaRPr lang="en-US"/>
          </a:p>
        </p:txBody>
      </p:sp>
      <p:grpSp>
        <p:nvGrpSpPr>
          <p:cNvPr id="20" name="Group 31"/>
          <p:cNvGrpSpPr>
            <a:grpSpLocks/>
          </p:cNvGrpSpPr>
          <p:nvPr/>
        </p:nvGrpSpPr>
        <p:grpSpPr bwMode="auto">
          <a:xfrm>
            <a:off x="785813" y="623888"/>
            <a:ext cx="8143875" cy="5214937"/>
            <a:chOff x="528" y="432"/>
            <a:chExt cx="5472" cy="3504"/>
          </a:xfrm>
        </p:grpSpPr>
        <p:grpSp>
          <p:nvGrpSpPr>
            <p:cNvPr id="21" name="Group 32"/>
            <p:cNvGrpSpPr>
              <a:grpSpLocks/>
            </p:cNvGrpSpPr>
            <p:nvPr/>
          </p:nvGrpSpPr>
          <p:grpSpPr bwMode="auto">
            <a:xfrm>
              <a:off x="2496" y="432"/>
              <a:ext cx="1152" cy="717"/>
              <a:chOff x="2496" y="480"/>
              <a:chExt cx="1152" cy="717"/>
            </a:xfrm>
          </p:grpSpPr>
          <p:sp>
            <p:nvSpPr>
              <p:cNvPr id="33" name="Rectangle 33"/>
              <p:cNvSpPr>
                <a:spLocks noChangeArrowheads="1"/>
              </p:cNvSpPr>
              <p:nvPr/>
            </p:nvSpPr>
            <p:spPr bwMode="auto">
              <a:xfrm>
                <a:off x="2496" y="480"/>
                <a:ext cx="1152" cy="384"/>
              </a:xfrm>
              <a:prstGeom prst="rect">
                <a:avLst/>
              </a:prstGeom>
              <a:solidFill>
                <a:srgbClr val="3366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29" tIns="45714" rIns="91429" bIns="45714" anchor="ctr"/>
              <a:lstStyle/>
              <a:p>
                <a:pPr algn="ctr"/>
                <a:r>
                  <a:rPr lang="en-US" altLang="de-DE" sz="1900" b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rebuchet MS" pitchFamily="34" charset="0"/>
                  </a:rPr>
                  <a:t>Homestake</a:t>
                </a:r>
              </a:p>
            </p:txBody>
          </p:sp>
          <p:sp>
            <p:nvSpPr>
              <p:cNvPr id="34" name="Rectangle 34"/>
              <p:cNvSpPr>
                <a:spLocks noChangeArrowheads="1"/>
              </p:cNvSpPr>
              <p:nvPr/>
            </p:nvSpPr>
            <p:spPr bwMode="auto">
              <a:xfrm>
                <a:off x="2496" y="912"/>
                <a:ext cx="1152" cy="285"/>
              </a:xfrm>
              <a:prstGeom prst="rect">
                <a:avLst/>
              </a:prstGeom>
              <a:solidFill>
                <a:srgbClr val="3366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29" tIns="45714" rIns="91429" bIns="45714" anchor="ctr"/>
              <a:lstStyle/>
              <a:p>
                <a:pPr algn="ctr"/>
                <a:r>
                  <a:rPr lang="en-US" altLang="de-DE" sz="1900" b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rebuchet MS" pitchFamily="34" charset="0"/>
                  </a:rPr>
                  <a:t>Chlorine</a:t>
                </a:r>
              </a:p>
            </p:txBody>
          </p:sp>
        </p:grpSp>
        <p:grpSp>
          <p:nvGrpSpPr>
            <p:cNvPr id="22" name="Group 35"/>
            <p:cNvGrpSpPr>
              <a:grpSpLocks/>
            </p:cNvGrpSpPr>
            <p:nvPr/>
          </p:nvGrpSpPr>
          <p:grpSpPr bwMode="auto">
            <a:xfrm>
              <a:off x="528" y="1200"/>
              <a:ext cx="5472" cy="2736"/>
              <a:chOff x="528" y="1248"/>
              <a:chExt cx="5472" cy="2736"/>
            </a:xfrm>
          </p:grpSpPr>
          <p:grpSp>
            <p:nvGrpSpPr>
              <p:cNvPr id="23" name="Group 36"/>
              <p:cNvGrpSpPr>
                <a:grpSpLocks/>
              </p:cNvGrpSpPr>
              <p:nvPr/>
            </p:nvGrpSpPr>
            <p:grpSpPr bwMode="auto">
              <a:xfrm>
                <a:off x="2496" y="1248"/>
                <a:ext cx="1152" cy="2736"/>
                <a:chOff x="2496" y="1248"/>
                <a:chExt cx="1152" cy="2736"/>
              </a:xfrm>
            </p:grpSpPr>
            <p:sp>
              <p:nvSpPr>
                <p:cNvPr id="26" name="Rectangle 37"/>
                <p:cNvSpPr>
                  <a:spLocks noChangeArrowheads="1"/>
                </p:cNvSpPr>
                <p:nvPr/>
              </p:nvSpPr>
              <p:spPr bwMode="auto">
                <a:xfrm>
                  <a:off x="2496" y="1248"/>
                  <a:ext cx="1152" cy="2736"/>
                </a:xfrm>
                <a:prstGeom prst="rect">
                  <a:avLst/>
                </a:prstGeom>
                <a:solidFill>
                  <a:srgbClr val="DDDDDD"/>
                </a:solidFill>
                <a:ln w="9525">
                  <a:solidFill>
                    <a:srgbClr val="40404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" name="Rectangle 38"/>
                <p:cNvSpPr>
                  <a:spLocks noChangeArrowheads="1"/>
                </p:cNvSpPr>
                <p:nvPr/>
              </p:nvSpPr>
              <p:spPr bwMode="auto">
                <a:xfrm>
                  <a:off x="3120" y="3192"/>
                  <a:ext cx="384" cy="744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1429" tIns="45714" rIns="91429" bIns="45714" anchor="ctr"/>
                <a:lstStyle/>
                <a:p>
                  <a:pPr algn="ctr"/>
                  <a:endParaRPr lang="de-DE" altLang="de-DE" sz="2000">
                    <a:solidFill>
                      <a:srgbClr val="EAEAEA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28" name="Rectangle 39"/>
                <p:cNvSpPr>
                  <a:spLocks noChangeArrowheads="1"/>
                </p:cNvSpPr>
                <p:nvPr/>
              </p:nvSpPr>
              <p:spPr bwMode="auto">
                <a:xfrm>
                  <a:off x="2640" y="3559"/>
                  <a:ext cx="384" cy="327"/>
                </a:xfrm>
                <a:prstGeom prst="rect">
                  <a:avLst/>
                </a:prstGeom>
                <a:solidFill>
                  <a:srgbClr val="008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1429" tIns="45714" rIns="91429" bIns="45714" anchor="ctr"/>
                <a:lstStyle/>
                <a:p>
                  <a:pPr algn="ctr"/>
                  <a:r>
                    <a:rPr lang="en-US" altLang="de-DE" sz="2400" baseline="300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Trebuchet MS" pitchFamily="34" charset="0"/>
                    </a:rPr>
                    <a:t>7</a:t>
                  </a:r>
                  <a:r>
                    <a:rPr lang="en-US" altLang="de-DE" sz="20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Trebuchet MS" pitchFamily="34" charset="0"/>
                    </a:rPr>
                    <a:t>Be</a:t>
                  </a:r>
                </a:p>
              </p:txBody>
            </p:sp>
            <p:sp>
              <p:nvSpPr>
                <p:cNvPr id="29" name="Rectangle 40"/>
                <p:cNvSpPr>
                  <a:spLocks noChangeArrowheads="1"/>
                </p:cNvSpPr>
                <p:nvPr/>
              </p:nvSpPr>
              <p:spPr bwMode="auto">
                <a:xfrm>
                  <a:off x="2640" y="3885"/>
                  <a:ext cx="384" cy="51"/>
                </a:xfrm>
                <a:prstGeom prst="rect">
                  <a:avLst/>
                </a:prstGeom>
                <a:solidFill>
                  <a:srgbClr val="3333CC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" name="Rectangle 41"/>
                <p:cNvSpPr>
                  <a:spLocks noChangeArrowheads="1"/>
                </p:cNvSpPr>
                <p:nvPr/>
              </p:nvSpPr>
              <p:spPr bwMode="auto">
                <a:xfrm>
                  <a:off x="2640" y="1776"/>
                  <a:ext cx="384" cy="1660"/>
                </a:xfrm>
                <a:prstGeom prst="rect">
                  <a:avLst/>
                </a:prstGeom>
                <a:solidFill>
                  <a:srgbClr val="FF99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1429" tIns="45714" rIns="91429" bIns="45714" anchor="ctr"/>
                <a:lstStyle/>
                <a:p>
                  <a:pPr algn="ctr"/>
                  <a:r>
                    <a:rPr lang="en-US" altLang="de-DE" sz="2400" baseline="300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Trebuchet MS" pitchFamily="34" charset="0"/>
                    </a:rPr>
                    <a:t>8</a:t>
                  </a:r>
                  <a:r>
                    <a:rPr lang="en-US" altLang="de-DE" sz="20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Trebuchet MS" pitchFamily="34" charset="0"/>
                    </a:rPr>
                    <a:t>B</a:t>
                  </a:r>
                </a:p>
              </p:txBody>
            </p:sp>
            <p:sp>
              <p:nvSpPr>
                <p:cNvPr id="31" name="Rectangle 42"/>
                <p:cNvSpPr>
                  <a:spLocks noChangeArrowheads="1"/>
                </p:cNvSpPr>
                <p:nvPr/>
              </p:nvSpPr>
              <p:spPr bwMode="auto">
                <a:xfrm>
                  <a:off x="2640" y="3435"/>
                  <a:ext cx="384" cy="125"/>
                </a:xfrm>
                <a:prstGeom prst="rect">
                  <a:avLst/>
                </a:prstGeom>
                <a:solidFill>
                  <a:srgbClr val="993366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1429" tIns="45714" rIns="91429" bIns="45714" anchor="ctr"/>
                <a:lstStyle/>
                <a:p>
                  <a:pPr algn="ctr"/>
                  <a:r>
                    <a:rPr lang="en-US" altLang="de-DE" sz="160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Trebuchet MS" pitchFamily="34" charset="0"/>
                    </a:rPr>
                    <a:t>CNO</a:t>
                  </a:r>
                </a:p>
              </p:txBody>
            </p:sp>
            <p:sp>
              <p:nvSpPr>
                <p:cNvPr id="32" name="Rectangle 43"/>
                <p:cNvSpPr>
                  <a:spLocks noChangeArrowheads="1"/>
                </p:cNvSpPr>
                <p:nvPr/>
              </p:nvSpPr>
              <p:spPr bwMode="auto">
                <a:xfrm>
                  <a:off x="2640" y="1776"/>
                  <a:ext cx="384" cy="2160"/>
                </a:xfrm>
                <a:prstGeom prst="rect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EAEAEA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4" name="Text Box 44"/>
              <p:cNvSpPr txBox="1">
                <a:spLocks noChangeArrowheads="1"/>
              </p:cNvSpPr>
              <p:nvPr/>
            </p:nvSpPr>
            <p:spPr bwMode="auto">
              <a:xfrm>
                <a:off x="3744" y="3648"/>
                <a:ext cx="2256" cy="288"/>
              </a:xfrm>
              <a:prstGeom prst="rect">
                <a:avLst/>
              </a:prstGeom>
              <a:solidFill>
                <a:srgbClr val="C4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29" tIns="45714" rIns="91429" bIns="45714" anchor="ctr"/>
              <a:lstStyle/>
              <a:p>
                <a:pPr algn="ctr"/>
                <a:r>
                  <a:rPr lang="en-US" altLang="de-DE" dirty="0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rebuchet MS" pitchFamily="34" charset="0"/>
                  </a:rPr>
                  <a:t>Measurements </a:t>
                </a:r>
                <a:r>
                  <a:rPr lang="en-US" altLang="de-DE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rebuchet MS" pitchFamily="34" charset="0"/>
                  </a:rPr>
                  <a:t>(1970 – 1995)</a:t>
                </a:r>
              </a:p>
            </p:txBody>
          </p:sp>
          <p:sp>
            <p:nvSpPr>
              <p:cNvPr id="25" name="Text Box 45"/>
              <p:cNvSpPr txBox="1">
                <a:spLocks noChangeArrowheads="1"/>
              </p:cNvSpPr>
              <p:nvPr/>
            </p:nvSpPr>
            <p:spPr bwMode="auto">
              <a:xfrm>
                <a:off x="528" y="3351"/>
                <a:ext cx="1911" cy="581"/>
              </a:xfrm>
              <a:prstGeom prst="rect">
                <a:avLst/>
              </a:prstGeom>
              <a:solidFill>
                <a:srgbClr val="C4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29" tIns="45714" rIns="91429" bIns="45714" anchor="ctr"/>
              <a:lstStyle/>
              <a:p>
                <a:r>
                  <a:rPr lang="en-US" altLang="de-DE" sz="1700" dirty="0" smtClean="0">
                    <a:solidFill>
                      <a:srgbClr val="EAEAEA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rebuchet MS" pitchFamily="34" charset="0"/>
                  </a:rPr>
                  <a:t>Calculation of the solar</a:t>
                </a:r>
                <a:endParaRPr lang="en-US" altLang="de-DE" sz="1700" dirty="0">
                  <a:solidFill>
                    <a:srgbClr val="EAEAE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rebuchet MS" pitchFamily="34" charset="0"/>
                </a:endParaRPr>
              </a:p>
              <a:p>
                <a:r>
                  <a:rPr lang="en-US" altLang="de-DE" sz="1700" dirty="0" smtClean="0">
                    <a:solidFill>
                      <a:srgbClr val="EAEAEA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rebuchet MS" pitchFamily="34" charset="0"/>
                  </a:rPr>
                  <a:t>neutrino flux from different</a:t>
                </a:r>
                <a:endParaRPr lang="en-US" altLang="de-DE" sz="1700" dirty="0">
                  <a:solidFill>
                    <a:srgbClr val="EAEAE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rebuchet MS" pitchFamily="34" charset="0"/>
                </a:endParaRPr>
              </a:p>
              <a:p>
                <a:r>
                  <a:rPr lang="en-US" altLang="de-DE" sz="1700" dirty="0" smtClean="0">
                    <a:solidFill>
                      <a:srgbClr val="EAEAEA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rebuchet MS" pitchFamily="34" charset="0"/>
                  </a:rPr>
                  <a:t>source reactions</a:t>
                </a:r>
                <a:endParaRPr lang="en-US" altLang="de-DE" sz="1700" dirty="0">
                  <a:solidFill>
                    <a:srgbClr val="EAEAE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rebuchet MS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3422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 </a:t>
            </a:r>
            <a:r>
              <a:rPr lang="en-US" dirty="0" err="1" smtClean="0"/>
              <a:t>Kamiokande</a:t>
            </a:r>
            <a:r>
              <a:rPr lang="en-US" dirty="0" smtClean="0"/>
              <a:t> – the Detector</a:t>
            </a:r>
            <a:endParaRPr 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1" y="3600004"/>
            <a:ext cx="3657788" cy="2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000" y="3600000"/>
            <a:ext cx="1735315" cy="243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000" y="2376000"/>
            <a:ext cx="2429000" cy="365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540000" y="900000"/>
            <a:ext cx="4392040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 m water tank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filled with 50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ktons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pure water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largest water Cherenkov detector in the world!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&gt;11,000 photomultipliers (PMTs) to detect light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PMTs + electrical connections waterproof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82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 </a:t>
            </a:r>
            <a:r>
              <a:rPr lang="en-US" dirty="0" err="1" smtClean="0"/>
              <a:t>Kamiokande</a:t>
            </a:r>
            <a:r>
              <a:rPr lang="en-US" dirty="0" smtClean="0"/>
              <a:t> – the Detector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00" y="575999"/>
            <a:ext cx="9213118" cy="5953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610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 </a:t>
            </a:r>
            <a:r>
              <a:rPr lang="en-US" dirty="0" err="1" smtClean="0"/>
              <a:t>Kamiokande</a:t>
            </a:r>
            <a:r>
              <a:rPr lang="en-US" dirty="0" smtClean="0"/>
              <a:t> – Detection Concept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00" y="719996"/>
            <a:ext cx="3749429" cy="1453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714" y="2635727"/>
            <a:ext cx="3384000" cy="3589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325" y="3240000"/>
            <a:ext cx="2927350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720000" y="719996"/>
            <a:ext cx="4140000" cy="2052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Muon neutrinos interact with nucleons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ia charged current to produce ultra relativistic muons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muons travel faster than the speed of light in the detector (still slower than 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This produces a cone of Cherenkov light (same principle as a sonic boom)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Light is detected by photo sensors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3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Neutrino conversion is the solution of the problem</a:t>
            </a:r>
            <a:endParaRPr lang="en-US" dirty="0"/>
          </a:p>
        </p:txBody>
      </p:sp>
      <p:grpSp>
        <p:nvGrpSpPr>
          <p:cNvPr id="35" name="Group 4"/>
          <p:cNvGrpSpPr>
            <a:grpSpLocks/>
          </p:cNvGrpSpPr>
          <p:nvPr/>
        </p:nvGrpSpPr>
        <p:grpSpPr bwMode="auto">
          <a:xfrm>
            <a:off x="0" y="609600"/>
            <a:ext cx="2819400" cy="2820988"/>
            <a:chOff x="24" y="528"/>
            <a:chExt cx="1776" cy="1776"/>
          </a:xfrm>
        </p:grpSpPr>
        <p:sp>
          <p:nvSpPr>
            <p:cNvPr id="36" name="Oval 5" descr="60%"/>
            <p:cNvSpPr>
              <a:spLocks noChangeAspect="1" noChangeArrowheads="1"/>
            </p:cNvSpPr>
            <p:nvPr/>
          </p:nvSpPr>
          <p:spPr bwMode="auto">
            <a:xfrm>
              <a:off x="24" y="528"/>
              <a:ext cx="1776" cy="1776"/>
            </a:xfrm>
            <a:prstGeom prst="ellipse">
              <a:avLst/>
            </a:prstGeom>
            <a:pattFill prst="pct60">
              <a:fgClr>
                <a:srgbClr val="FF3300"/>
              </a:fgClr>
              <a:bgClr>
                <a:srgbClr val="FFFF66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29" tIns="45714" rIns="91429" bIns="45714" anchor="ctr"/>
            <a:lstStyle/>
            <a:p>
              <a:pPr algn="ctr"/>
              <a:endParaRPr lang="de-DE" altLang="de-DE" sz="20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37" name="Oval 6" descr="p"/>
            <p:cNvSpPr>
              <a:spLocks noChangeAspect="1" noChangeArrowheads="1"/>
            </p:cNvSpPr>
            <p:nvPr/>
          </p:nvSpPr>
          <p:spPr bwMode="auto">
            <a:xfrm>
              <a:off x="672" y="720"/>
              <a:ext cx="480" cy="480"/>
            </a:xfrm>
            <a:prstGeom prst="ellipse">
              <a:avLst/>
            </a:prstGeom>
            <a:blipFill dpi="0" rotWithShape="0">
              <a:blip r:embed="rId2"/>
              <a:srcRect/>
              <a:stretch>
                <a:fillRect/>
              </a:stretch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Oval 7" descr="e"/>
            <p:cNvSpPr>
              <a:spLocks noChangeAspect="1" noChangeArrowheads="1"/>
            </p:cNvSpPr>
            <p:nvPr/>
          </p:nvSpPr>
          <p:spPr bwMode="auto">
            <a:xfrm>
              <a:off x="192" y="1488"/>
              <a:ext cx="480" cy="480"/>
            </a:xfrm>
            <a:prstGeom prst="ellipse">
              <a:avLst/>
            </a:prstGeom>
            <a:blipFill dpi="0" rotWithShape="0">
              <a:blip r:embed="rId3"/>
              <a:srcRect/>
              <a:stretch>
                <a:fillRect/>
              </a:stretch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Text Box 8"/>
            <p:cNvSpPr txBox="1">
              <a:spLocks noChangeArrowheads="1"/>
            </p:cNvSpPr>
            <p:nvPr/>
          </p:nvSpPr>
          <p:spPr bwMode="auto">
            <a:xfrm>
              <a:off x="707" y="1948"/>
              <a:ext cx="409" cy="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AEAEA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29" tIns="45714" rIns="91429" bIns="45714">
              <a:spAutoFit/>
            </a:bodyPr>
            <a:lstStyle/>
            <a:p>
              <a:pPr algn="ctr"/>
              <a:r>
                <a:rPr lang="en-US" altLang="de-DE" sz="23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rebuchet MS" pitchFamily="34" charset="0"/>
                </a:rPr>
                <a:t>Sun</a:t>
              </a:r>
              <a:endParaRPr lang="en-US" altLang="de-DE" sz="23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endParaRPr>
            </a:p>
          </p:txBody>
        </p:sp>
      </p:grpSp>
      <p:grpSp>
        <p:nvGrpSpPr>
          <p:cNvPr id="40" name="Group 9"/>
          <p:cNvGrpSpPr>
            <a:grpSpLocks/>
          </p:cNvGrpSpPr>
          <p:nvPr/>
        </p:nvGrpSpPr>
        <p:grpSpPr bwMode="auto">
          <a:xfrm>
            <a:off x="6362700" y="609600"/>
            <a:ext cx="2590800" cy="2820988"/>
            <a:chOff x="4032" y="528"/>
            <a:chExt cx="1632" cy="1776"/>
          </a:xfrm>
        </p:grpSpPr>
        <p:sp>
          <p:nvSpPr>
            <p:cNvPr id="41" name="Rectangle 10" descr="Zig zag"/>
            <p:cNvSpPr>
              <a:spLocks noChangeArrowheads="1"/>
            </p:cNvSpPr>
            <p:nvPr/>
          </p:nvSpPr>
          <p:spPr bwMode="auto">
            <a:xfrm>
              <a:off x="4032" y="528"/>
              <a:ext cx="1632" cy="1776"/>
            </a:xfrm>
            <a:prstGeom prst="rect">
              <a:avLst/>
            </a:prstGeom>
            <a:pattFill prst="zigZag">
              <a:fgClr>
                <a:schemeClr val="accent2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Oval 11" descr="cl"/>
            <p:cNvSpPr>
              <a:spLocks noChangeAspect="1" noChangeArrowheads="1"/>
            </p:cNvSpPr>
            <p:nvPr/>
          </p:nvSpPr>
          <p:spPr bwMode="auto">
            <a:xfrm>
              <a:off x="4128" y="624"/>
              <a:ext cx="672" cy="672"/>
            </a:xfrm>
            <a:prstGeom prst="ellipse">
              <a:avLst/>
            </a:prstGeom>
            <a:blipFill dpi="0" rotWithShape="0">
              <a:blip r:embed="rId4"/>
              <a:srcRect/>
              <a:stretch>
                <a:fillRect/>
              </a:stretch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Text Box 12"/>
            <p:cNvSpPr txBox="1">
              <a:spLocks noChangeArrowheads="1"/>
            </p:cNvSpPr>
            <p:nvPr/>
          </p:nvSpPr>
          <p:spPr bwMode="auto">
            <a:xfrm>
              <a:off x="4755" y="538"/>
              <a:ext cx="834" cy="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AEAEA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29" tIns="45714" rIns="91429" bIns="45714">
              <a:spAutoFit/>
            </a:bodyPr>
            <a:lstStyle/>
            <a:p>
              <a:pPr algn="ctr"/>
              <a:r>
                <a:rPr lang="en-US" altLang="de-DE" sz="2300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rebuchet MS" pitchFamily="34" charset="0"/>
                </a:rPr>
                <a:t>detector</a:t>
              </a:r>
              <a:endParaRPr lang="en-US" altLang="de-DE" sz="23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endParaRPr>
            </a:p>
          </p:txBody>
        </p:sp>
      </p:grpSp>
      <p:grpSp>
        <p:nvGrpSpPr>
          <p:cNvPr id="44" name="Group 13"/>
          <p:cNvGrpSpPr>
            <a:grpSpLocks/>
          </p:cNvGrpSpPr>
          <p:nvPr/>
        </p:nvGrpSpPr>
        <p:grpSpPr bwMode="auto">
          <a:xfrm>
            <a:off x="0" y="3657600"/>
            <a:ext cx="8953500" cy="2825752"/>
            <a:chOff x="24" y="2448"/>
            <a:chExt cx="5640" cy="1779"/>
          </a:xfrm>
        </p:grpSpPr>
        <p:grpSp>
          <p:nvGrpSpPr>
            <p:cNvPr id="45" name="Group 14"/>
            <p:cNvGrpSpPr>
              <a:grpSpLocks/>
            </p:cNvGrpSpPr>
            <p:nvPr/>
          </p:nvGrpSpPr>
          <p:grpSpPr bwMode="auto">
            <a:xfrm>
              <a:off x="24" y="2448"/>
              <a:ext cx="1776" cy="1776"/>
              <a:chOff x="24" y="2448"/>
              <a:chExt cx="1776" cy="1776"/>
            </a:xfrm>
          </p:grpSpPr>
          <p:sp>
            <p:nvSpPr>
              <p:cNvPr id="52" name="Oval 15" descr="60%"/>
              <p:cNvSpPr>
                <a:spLocks noChangeAspect="1" noChangeArrowheads="1"/>
              </p:cNvSpPr>
              <p:nvPr/>
            </p:nvSpPr>
            <p:spPr bwMode="auto">
              <a:xfrm>
                <a:off x="24" y="2448"/>
                <a:ext cx="1776" cy="1776"/>
              </a:xfrm>
              <a:prstGeom prst="ellipse">
                <a:avLst/>
              </a:prstGeom>
              <a:pattFill prst="pct60">
                <a:fgClr>
                  <a:srgbClr val="FF3300"/>
                </a:fgClr>
                <a:bgClr>
                  <a:srgbClr val="FFFF66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29" tIns="45714" rIns="91429" bIns="45714" anchor="ctr"/>
              <a:lstStyle/>
              <a:p>
                <a:pPr algn="ctr"/>
                <a:endParaRPr lang="de-DE" altLang="de-DE" sz="200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endParaRPr>
              </a:p>
            </p:txBody>
          </p:sp>
          <p:sp>
            <p:nvSpPr>
              <p:cNvPr id="53" name="Oval 16" descr="p"/>
              <p:cNvSpPr>
                <a:spLocks noChangeAspect="1" noChangeArrowheads="1"/>
              </p:cNvSpPr>
              <p:nvPr/>
            </p:nvSpPr>
            <p:spPr bwMode="auto">
              <a:xfrm>
                <a:off x="672" y="2640"/>
                <a:ext cx="480" cy="480"/>
              </a:xfrm>
              <a:prstGeom prst="ellipse">
                <a:avLst/>
              </a:prstGeom>
              <a:blipFill dpi="0" rotWithShape="0">
                <a:blip r:embed="rId2"/>
                <a:srcRect/>
                <a:stretch>
                  <a:fillRect/>
                </a:stretch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" name="Oval 17" descr="e"/>
              <p:cNvSpPr>
                <a:spLocks noChangeAspect="1" noChangeArrowheads="1"/>
              </p:cNvSpPr>
              <p:nvPr/>
            </p:nvSpPr>
            <p:spPr bwMode="auto">
              <a:xfrm>
                <a:off x="192" y="3408"/>
                <a:ext cx="480" cy="480"/>
              </a:xfrm>
              <a:prstGeom prst="ellipse">
                <a:avLst/>
              </a:prstGeom>
              <a:blipFill dpi="0" rotWithShape="0">
                <a:blip r:embed="rId3"/>
                <a:srcRect/>
                <a:stretch>
                  <a:fillRect/>
                </a:stretch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" name="Text Box 18"/>
              <p:cNvSpPr txBox="1">
                <a:spLocks noChangeArrowheads="1"/>
              </p:cNvSpPr>
              <p:nvPr/>
            </p:nvSpPr>
            <p:spPr bwMode="auto">
              <a:xfrm>
                <a:off x="707" y="3868"/>
                <a:ext cx="409" cy="28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EAEAEA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29" tIns="45714" rIns="91429" bIns="45714">
                <a:spAutoFit/>
              </a:bodyPr>
              <a:lstStyle/>
              <a:p>
                <a:pPr algn="ctr"/>
                <a:r>
                  <a:rPr lang="en-US" altLang="de-DE" sz="23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rebuchet MS" pitchFamily="34" charset="0"/>
                  </a:rPr>
                  <a:t>Sun</a:t>
                </a:r>
                <a:endParaRPr lang="en-US" altLang="de-DE" sz="2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rebuchet MS" pitchFamily="34" charset="0"/>
                </a:endParaRPr>
              </a:p>
            </p:txBody>
          </p:sp>
        </p:grpSp>
        <p:grpSp>
          <p:nvGrpSpPr>
            <p:cNvPr id="46" name="Group 19"/>
            <p:cNvGrpSpPr>
              <a:grpSpLocks/>
            </p:cNvGrpSpPr>
            <p:nvPr/>
          </p:nvGrpSpPr>
          <p:grpSpPr bwMode="auto">
            <a:xfrm>
              <a:off x="4032" y="2448"/>
              <a:ext cx="1632" cy="1779"/>
              <a:chOff x="4032" y="2448"/>
              <a:chExt cx="1632" cy="1779"/>
            </a:xfrm>
          </p:grpSpPr>
          <p:sp>
            <p:nvSpPr>
              <p:cNvPr id="47" name="Rectangle 20" descr="Zig zag"/>
              <p:cNvSpPr>
                <a:spLocks noChangeArrowheads="1"/>
              </p:cNvSpPr>
              <p:nvPr/>
            </p:nvSpPr>
            <p:spPr bwMode="auto">
              <a:xfrm>
                <a:off x="4032" y="2448"/>
                <a:ext cx="1632" cy="1776"/>
              </a:xfrm>
              <a:prstGeom prst="rect">
                <a:avLst/>
              </a:prstGeom>
              <a:pattFill prst="zigZag">
                <a:fgClr>
                  <a:schemeClr val="accent2"/>
                </a:fgClr>
                <a:bgClr>
                  <a:srgbClr val="FFFFFF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" name="Oval 21" descr="cl"/>
              <p:cNvSpPr>
                <a:spLocks noChangeAspect="1" noChangeArrowheads="1"/>
              </p:cNvSpPr>
              <p:nvPr/>
            </p:nvSpPr>
            <p:spPr bwMode="auto">
              <a:xfrm>
                <a:off x="4512" y="2736"/>
                <a:ext cx="672" cy="672"/>
              </a:xfrm>
              <a:prstGeom prst="ellipse">
                <a:avLst/>
              </a:prstGeom>
              <a:blipFill dpi="0" rotWithShape="0">
                <a:blip r:embed="rId4"/>
                <a:srcRect/>
                <a:stretch>
                  <a:fillRect/>
                </a:stretch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" name="Oval 22" descr="cl"/>
              <p:cNvSpPr>
                <a:spLocks noChangeAspect="1" noChangeArrowheads="1"/>
              </p:cNvSpPr>
              <p:nvPr/>
            </p:nvSpPr>
            <p:spPr bwMode="auto">
              <a:xfrm>
                <a:off x="4080" y="3456"/>
                <a:ext cx="672" cy="672"/>
              </a:xfrm>
              <a:prstGeom prst="ellipse">
                <a:avLst/>
              </a:prstGeom>
              <a:blipFill dpi="0" rotWithShape="0">
                <a:blip r:embed="rId4"/>
                <a:srcRect/>
                <a:stretch>
                  <a:fillRect/>
                </a:stretch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" name="Text Box 23"/>
              <p:cNvSpPr txBox="1">
                <a:spLocks noChangeArrowheads="1"/>
              </p:cNvSpPr>
              <p:nvPr/>
            </p:nvSpPr>
            <p:spPr bwMode="auto">
              <a:xfrm>
                <a:off x="4755" y="3946"/>
                <a:ext cx="834" cy="28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EAEAEA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29" tIns="45714" rIns="91429" bIns="45714">
                <a:spAutoFit/>
              </a:bodyPr>
              <a:lstStyle/>
              <a:p>
                <a:pPr algn="ctr"/>
                <a:r>
                  <a:rPr lang="en-US" altLang="de-DE" sz="2300" dirty="0" smtClean="0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rebuchet MS" pitchFamily="34" charset="0"/>
                  </a:rPr>
                  <a:t>detector</a:t>
                </a:r>
                <a:endParaRPr lang="en-US" altLang="de-DE" sz="2300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rebuchet MS" pitchFamily="34" charset="0"/>
                </a:endParaRPr>
              </a:p>
            </p:txBody>
          </p:sp>
          <p:sp>
            <p:nvSpPr>
              <p:cNvPr id="51" name="Oval 24" descr="cl"/>
              <p:cNvSpPr>
                <a:spLocks noChangeAspect="1" noChangeArrowheads="1"/>
              </p:cNvSpPr>
              <p:nvPr/>
            </p:nvSpPr>
            <p:spPr bwMode="auto">
              <a:xfrm>
                <a:off x="4944" y="3312"/>
                <a:ext cx="672" cy="672"/>
              </a:xfrm>
              <a:prstGeom prst="ellipse">
                <a:avLst/>
              </a:prstGeom>
              <a:blipFill dpi="0" rotWithShape="0">
                <a:blip r:embed="rId4"/>
                <a:srcRect/>
                <a:stretch>
                  <a:fillRect/>
                </a:stretch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56" name="AutoShape 25"/>
          <p:cNvSpPr>
            <a:spLocks noChangeArrowheads="1"/>
          </p:cNvSpPr>
          <p:nvPr/>
        </p:nvSpPr>
        <p:spPr bwMode="auto">
          <a:xfrm rot="16200000">
            <a:off x="3315494" y="1067594"/>
            <a:ext cx="303212" cy="457200"/>
          </a:xfrm>
          <a:prstGeom prst="downArrow">
            <a:avLst>
              <a:gd name="adj1" fmla="val 53130"/>
              <a:gd name="adj2" fmla="val 67546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" name="Oval 26" descr="nue"/>
          <p:cNvSpPr>
            <a:spLocks noChangeAspect="1" noChangeArrowheads="1"/>
          </p:cNvSpPr>
          <p:nvPr/>
        </p:nvSpPr>
        <p:spPr bwMode="auto">
          <a:xfrm>
            <a:off x="3771900" y="914400"/>
            <a:ext cx="762000" cy="762000"/>
          </a:xfrm>
          <a:prstGeom prst="ellipse">
            <a:avLst/>
          </a:prstGeom>
          <a:blipFill dpi="0" rotWithShape="0">
            <a:blip r:embed="rId5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" name="Oval 27" descr="nue"/>
          <p:cNvSpPr>
            <a:spLocks noChangeAspect="1" noChangeArrowheads="1"/>
          </p:cNvSpPr>
          <p:nvPr/>
        </p:nvSpPr>
        <p:spPr bwMode="auto">
          <a:xfrm>
            <a:off x="5143500" y="914400"/>
            <a:ext cx="762000" cy="762000"/>
          </a:xfrm>
          <a:prstGeom prst="ellipse">
            <a:avLst/>
          </a:prstGeom>
          <a:blipFill dpi="0" rotWithShape="0">
            <a:blip r:embed="rId5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" name="AutoShape 28"/>
          <p:cNvSpPr>
            <a:spLocks noChangeArrowheads="1"/>
          </p:cNvSpPr>
          <p:nvPr/>
        </p:nvSpPr>
        <p:spPr bwMode="auto">
          <a:xfrm rot="16200000">
            <a:off x="4685507" y="1067594"/>
            <a:ext cx="303212" cy="457200"/>
          </a:xfrm>
          <a:prstGeom prst="downArrow">
            <a:avLst>
              <a:gd name="adj1" fmla="val 53130"/>
              <a:gd name="adj2" fmla="val 67546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" name="AutoShape 29"/>
          <p:cNvSpPr>
            <a:spLocks noChangeArrowheads="1"/>
          </p:cNvSpPr>
          <p:nvPr/>
        </p:nvSpPr>
        <p:spPr bwMode="auto">
          <a:xfrm rot="16200000">
            <a:off x="6058694" y="1067594"/>
            <a:ext cx="303212" cy="457200"/>
          </a:xfrm>
          <a:prstGeom prst="downArrow">
            <a:avLst>
              <a:gd name="adj1" fmla="val 53130"/>
              <a:gd name="adj2" fmla="val 67546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" name="AutoShape 30"/>
          <p:cNvSpPr>
            <a:spLocks noChangeArrowheads="1"/>
          </p:cNvSpPr>
          <p:nvPr/>
        </p:nvSpPr>
        <p:spPr bwMode="auto">
          <a:xfrm rot="1852471" flipV="1">
            <a:off x="874713" y="1676400"/>
            <a:ext cx="304800" cy="457200"/>
          </a:xfrm>
          <a:prstGeom prst="downArrow">
            <a:avLst>
              <a:gd name="adj1" fmla="val 53130"/>
              <a:gd name="adj2" fmla="val 67194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2" name="Group 31"/>
          <p:cNvGrpSpPr>
            <a:grpSpLocks/>
          </p:cNvGrpSpPr>
          <p:nvPr/>
        </p:nvGrpSpPr>
        <p:grpSpPr bwMode="auto">
          <a:xfrm>
            <a:off x="6667500" y="1752600"/>
            <a:ext cx="2132013" cy="1447800"/>
            <a:chOff x="4528" y="1248"/>
            <a:chExt cx="1433" cy="973"/>
          </a:xfrm>
        </p:grpSpPr>
        <p:grpSp>
          <p:nvGrpSpPr>
            <p:cNvPr id="63" name="Group 32"/>
            <p:cNvGrpSpPr>
              <a:grpSpLocks/>
            </p:cNvGrpSpPr>
            <p:nvPr/>
          </p:nvGrpSpPr>
          <p:grpSpPr bwMode="auto">
            <a:xfrm>
              <a:off x="4528" y="1402"/>
              <a:ext cx="1433" cy="819"/>
              <a:chOff x="4224" y="1392"/>
              <a:chExt cx="1344" cy="768"/>
            </a:xfrm>
          </p:grpSpPr>
          <p:sp>
            <p:nvSpPr>
              <p:cNvPr id="67" name="Oval 33" descr="cl"/>
              <p:cNvSpPr>
                <a:spLocks noChangeAspect="1" noChangeArrowheads="1"/>
              </p:cNvSpPr>
              <p:nvPr/>
            </p:nvSpPr>
            <p:spPr bwMode="auto">
              <a:xfrm>
                <a:off x="4896" y="1392"/>
                <a:ext cx="672" cy="672"/>
              </a:xfrm>
              <a:prstGeom prst="ellipse">
                <a:avLst/>
              </a:prstGeom>
              <a:blipFill dpi="0" rotWithShape="0">
                <a:blip r:embed="rId6"/>
                <a:srcRect/>
                <a:stretch>
                  <a:fillRect/>
                </a:stretch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" name="Oval 34" descr="e"/>
              <p:cNvSpPr>
                <a:spLocks noChangeAspect="1" noChangeArrowheads="1"/>
              </p:cNvSpPr>
              <p:nvPr/>
            </p:nvSpPr>
            <p:spPr bwMode="auto">
              <a:xfrm>
                <a:off x="4224" y="1680"/>
                <a:ext cx="480" cy="480"/>
              </a:xfrm>
              <a:prstGeom prst="ellipse">
                <a:avLst/>
              </a:prstGeom>
              <a:blipFill dpi="0" rotWithShape="0">
                <a:blip r:embed="rId3"/>
                <a:srcRect/>
                <a:stretch>
                  <a:fillRect/>
                </a:stretch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4" name="Group 35"/>
            <p:cNvGrpSpPr>
              <a:grpSpLocks/>
            </p:cNvGrpSpPr>
            <p:nvPr/>
          </p:nvGrpSpPr>
          <p:grpSpPr bwMode="auto">
            <a:xfrm>
              <a:off x="4681" y="1248"/>
              <a:ext cx="666" cy="410"/>
              <a:chOff x="4368" y="1248"/>
              <a:chExt cx="624" cy="384"/>
            </a:xfrm>
          </p:grpSpPr>
          <p:sp>
            <p:nvSpPr>
              <p:cNvPr id="65" name="AutoShape 36"/>
              <p:cNvSpPr>
                <a:spLocks noChangeArrowheads="1"/>
              </p:cNvSpPr>
              <p:nvPr/>
            </p:nvSpPr>
            <p:spPr bwMode="auto">
              <a:xfrm rot="18900000" flipH="1">
                <a:off x="4752" y="1200"/>
                <a:ext cx="192" cy="288"/>
              </a:xfrm>
              <a:prstGeom prst="downArrow">
                <a:avLst>
                  <a:gd name="adj1" fmla="val 53130"/>
                  <a:gd name="adj2" fmla="val 67194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" name="AutoShape 37"/>
              <p:cNvSpPr>
                <a:spLocks noChangeArrowheads="1"/>
              </p:cNvSpPr>
              <p:nvPr/>
            </p:nvSpPr>
            <p:spPr bwMode="auto">
              <a:xfrm rot="21600000">
                <a:off x="4368" y="1344"/>
                <a:ext cx="192" cy="288"/>
              </a:xfrm>
              <a:prstGeom prst="downArrow">
                <a:avLst>
                  <a:gd name="adj1" fmla="val 53130"/>
                  <a:gd name="adj2" fmla="val 67194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69" name="Group 38"/>
          <p:cNvGrpSpPr>
            <a:grpSpLocks/>
          </p:cNvGrpSpPr>
          <p:nvPr/>
        </p:nvGrpSpPr>
        <p:grpSpPr bwMode="auto">
          <a:xfrm>
            <a:off x="1636713" y="914400"/>
            <a:ext cx="1524000" cy="1981200"/>
            <a:chOff x="1148" y="685"/>
            <a:chExt cx="1024" cy="1331"/>
          </a:xfrm>
        </p:grpSpPr>
        <p:grpSp>
          <p:nvGrpSpPr>
            <p:cNvPr id="70" name="Group 39"/>
            <p:cNvGrpSpPr>
              <a:grpSpLocks/>
            </p:cNvGrpSpPr>
            <p:nvPr/>
          </p:nvGrpSpPr>
          <p:grpSpPr bwMode="auto">
            <a:xfrm>
              <a:off x="1251" y="685"/>
              <a:ext cx="921" cy="1331"/>
              <a:chOff x="1152" y="720"/>
              <a:chExt cx="864" cy="1248"/>
            </a:xfrm>
          </p:grpSpPr>
          <p:sp>
            <p:nvSpPr>
              <p:cNvPr id="74" name="Oval 40" descr="nue"/>
              <p:cNvSpPr>
                <a:spLocks noChangeAspect="1" noChangeArrowheads="1"/>
              </p:cNvSpPr>
              <p:nvPr/>
            </p:nvSpPr>
            <p:spPr bwMode="auto">
              <a:xfrm>
                <a:off x="1536" y="720"/>
                <a:ext cx="480" cy="480"/>
              </a:xfrm>
              <a:prstGeom prst="ellipse">
                <a:avLst/>
              </a:prstGeom>
              <a:blipFill dpi="0" rotWithShape="0">
                <a:blip r:embed="rId5"/>
                <a:srcRect/>
                <a:stretch>
                  <a:fillRect/>
                </a:stretch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" name="Oval 41" descr="n"/>
              <p:cNvSpPr>
                <a:spLocks noChangeAspect="1" noChangeArrowheads="1"/>
              </p:cNvSpPr>
              <p:nvPr/>
            </p:nvSpPr>
            <p:spPr bwMode="auto">
              <a:xfrm>
                <a:off x="1152" y="1488"/>
                <a:ext cx="480" cy="480"/>
              </a:xfrm>
              <a:prstGeom prst="ellipse">
                <a:avLst/>
              </a:prstGeom>
              <a:blipFill dpi="0" rotWithShape="0">
                <a:blip r:embed="rId7"/>
                <a:srcRect/>
                <a:stretch>
                  <a:fillRect/>
                </a:stretch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1" name="Group 42"/>
            <p:cNvGrpSpPr>
              <a:grpSpLocks/>
            </p:cNvGrpSpPr>
            <p:nvPr/>
          </p:nvGrpSpPr>
          <p:grpSpPr bwMode="auto">
            <a:xfrm>
              <a:off x="1148" y="839"/>
              <a:ext cx="461" cy="665"/>
              <a:chOff x="1056" y="864"/>
              <a:chExt cx="432" cy="624"/>
            </a:xfrm>
          </p:grpSpPr>
          <p:sp>
            <p:nvSpPr>
              <p:cNvPr id="72" name="AutoShape 43"/>
              <p:cNvSpPr>
                <a:spLocks noChangeArrowheads="1"/>
              </p:cNvSpPr>
              <p:nvPr/>
            </p:nvSpPr>
            <p:spPr bwMode="auto">
              <a:xfrm rot="16200000">
                <a:off x="1248" y="816"/>
                <a:ext cx="192" cy="288"/>
              </a:xfrm>
              <a:prstGeom prst="downArrow">
                <a:avLst>
                  <a:gd name="adj1" fmla="val 53130"/>
                  <a:gd name="adj2" fmla="val 67194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" name="AutoShape 44"/>
              <p:cNvSpPr>
                <a:spLocks noChangeArrowheads="1"/>
              </p:cNvSpPr>
              <p:nvPr/>
            </p:nvSpPr>
            <p:spPr bwMode="auto">
              <a:xfrm rot="-1852471">
                <a:off x="1056" y="1200"/>
                <a:ext cx="192" cy="288"/>
              </a:xfrm>
              <a:prstGeom prst="downArrow">
                <a:avLst>
                  <a:gd name="adj1" fmla="val 53130"/>
                  <a:gd name="adj2" fmla="val 67194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76" name="AutoShape 45"/>
          <p:cNvSpPr>
            <a:spLocks noChangeArrowheads="1"/>
          </p:cNvSpPr>
          <p:nvPr/>
        </p:nvSpPr>
        <p:spPr bwMode="auto">
          <a:xfrm rot="16200000">
            <a:off x="3315494" y="4115594"/>
            <a:ext cx="303212" cy="457200"/>
          </a:xfrm>
          <a:prstGeom prst="downArrow">
            <a:avLst>
              <a:gd name="adj1" fmla="val 53130"/>
              <a:gd name="adj2" fmla="val 67546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" name="AutoShape 46"/>
          <p:cNvSpPr>
            <a:spLocks noChangeArrowheads="1"/>
          </p:cNvSpPr>
          <p:nvPr/>
        </p:nvSpPr>
        <p:spPr bwMode="auto">
          <a:xfrm rot="16200000">
            <a:off x="4685507" y="4115594"/>
            <a:ext cx="303212" cy="457200"/>
          </a:xfrm>
          <a:prstGeom prst="downArrow">
            <a:avLst>
              <a:gd name="adj1" fmla="val 53130"/>
              <a:gd name="adj2" fmla="val 67546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" name="AutoShape 47"/>
          <p:cNvSpPr>
            <a:spLocks noChangeArrowheads="1"/>
          </p:cNvSpPr>
          <p:nvPr/>
        </p:nvSpPr>
        <p:spPr bwMode="auto">
          <a:xfrm rot="16200000">
            <a:off x="6058694" y="4115594"/>
            <a:ext cx="303212" cy="457200"/>
          </a:xfrm>
          <a:prstGeom prst="downArrow">
            <a:avLst>
              <a:gd name="adj1" fmla="val 53130"/>
              <a:gd name="adj2" fmla="val 67546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" name="AutoShape 48"/>
          <p:cNvSpPr>
            <a:spLocks noChangeArrowheads="1"/>
          </p:cNvSpPr>
          <p:nvPr/>
        </p:nvSpPr>
        <p:spPr bwMode="auto">
          <a:xfrm rot="1852471" flipV="1">
            <a:off x="874713" y="4724400"/>
            <a:ext cx="304800" cy="457200"/>
          </a:xfrm>
          <a:prstGeom prst="downArrow">
            <a:avLst>
              <a:gd name="adj1" fmla="val 53130"/>
              <a:gd name="adj2" fmla="val 67194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0" name="Group 49"/>
          <p:cNvGrpSpPr>
            <a:grpSpLocks/>
          </p:cNvGrpSpPr>
          <p:nvPr/>
        </p:nvGrpSpPr>
        <p:grpSpPr bwMode="auto">
          <a:xfrm>
            <a:off x="1636713" y="3962400"/>
            <a:ext cx="1524000" cy="1981200"/>
            <a:chOff x="1148" y="2733"/>
            <a:chExt cx="1024" cy="1331"/>
          </a:xfrm>
        </p:grpSpPr>
        <p:grpSp>
          <p:nvGrpSpPr>
            <p:cNvPr id="81" name="Group 50"/>
            <p:cNvGrpSpPr>
              <a:grpSpLocks/>
            </p:cNvGrpSpPr>
            <p:nvPr/>
          </p:nvGrpSpPr>
          <p:grpSpPr bwMode="auto">
            <a:xfrm>
              <a:off x="1251" y="2733"/>
              <a:ext cx="921" cy="1331"/>
              <a:chOff x="1152" y="2640"/>
              <a:chExt cx="864" cy="1248"/>
            </a:xfrm>
          </p:grpSpPr>
          <p:sp>
            <p:nvSpPr>
              <p:cNvPr id="85" name="Oval 51" descr="nue"/>
              <p:cNvSpPr>
                <a:spLocks noChangeAspect="1" noChangeArrowheads="1"/>
              </p:cNvSpPr>
              <p:nvPr/>
            </p:nvSpPr>
            <p:spPr bwMode="auto">
              <a:xfrm>
                <a:off x="1536" y="2640"/>
                <a:ext cx="480" cy="480"/>
              </a:xfrm>
              <a:prstGeom prst="ellipse">
                <a:avLst/>
              </a:prstGeom>
              <a:blipFill dpi="0" rotWithShape="0">
                <a:blip r:embed="rId5"/>
                <a:srcRect/>
                <a:stretch>
                  <a:fillRect/>
                </a:stretch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" name="Oval 52" descr="n"/>
              <p:cNvSpPr>
                <a:spLocks noChangeAspect="1" noChangeArrowheads="1"/>
              </p:cNvSpPr>
              <p:nvPr/>
            </p:nvSpPr>
            <p:spPr bwMode="auto">
              <a:xfrm>
                <a:off x="1152" y="3408"/>
                <a:ext cx="480" cy="480"/>
              </a:xfrm>
              <a:prstGeom prst="ellipse">
                <a:avLst/>
              </a:prstGeom>
              <a:blipFill dpi="0" rotWithShape="0">
                <a:blip r:embed="rId7"/>
                <a:srcRect/>
                <a:stretch>
                  <a:fillRect/>
                </a:stretch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2" name="Group 53"/>
            <p:cNvGrpSpPr>
              <a:grpSpLocks/>
            </p:cNvGrpSpPr>
            <p:nvPr/>
          </p:nvGrpSpPr>
          <p:grpSpPr bwMode="auto">
            <a:xfrm>
              <a:off x="1148" y="2887"/>
              <a:ext cx="461" cy="665"/>
              <a:chOff x="1056" y="2784"/>
              <a:chExt cx="432" cy="624"/>
            </a:xfrm>
          </p:grpSpPr>
          <p:sp>
            <p:nvSpPr>
              <p:cNvPr id="83" name="AutoShape 54"/>
              <p:cNvSpPr>
                <a:spLocks noChangeArrowheads="1"/>
              </p:cNvSpPr>
              <p:nvPr/>
            </p:nvSpPr>
            <p:spPr bwMode="auto">
              <a:xfrm rot="16200000">
                <a:off x="1248" y="2736"/>
                <a:ext cx="192" cy="288"/>
              </a:xfrm>
              <a:prstGeom prst="downArrow">
                <a:avLst>
                  <a:gd name="adj1" fmla="val 53130"/>
                  <a:gd name="adj2" fmla="val 67194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" name="AutoShape 55"/>
              <p:cNvSpPr>
                <a:spLocks noChangeArrowheads="1"/>
              </p:cNvSpPr>
              <p:nvPr/>
            </p:nvSpPr>
            <p:spPr bwMode="auto">
              <a:xfrm rot="-1852471">
                <a:off x="1056" y="3120"/>
                <a:ext cx="192" cy="288"/>
              </a:xfrm>
              <a:prstGeom prst="downArrow">
                <a:avLst>
                  <a:gd name="adj1" fmla="val 53130"/>
                  <a:gd name="adj2" fmla="val 67194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87" name="Oval 56" descr="mix1"/>
          <p:cNvSpPr>
            <a:spLocks noChangeAspect="1" noChangeArrowheads="1"/>
          </p:cNvSpPr>
          <p:nvPr/>
        </p:nvSpPr>
        <p:spPr bwMode="auto">
          <a:xfrm>
            <a:off x="3771900" y="3962400"/>
            <a:ext cx="762000" cy="762000"/>
          </a:xfrm>
          <a:prstGeom prst="ellipse">
            <a:avLst/>
          </a:prstGeom>
          <a:blipFill dpi="0" rotWithShape="0">
            <a:blip r:embed="rId8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" name="Oval 57" descr="mix2"/>
          <p:cNvSpPr>
            <a:spLocks noChangeAspect="1" noChangeArrowheads="1"/>
          </p:cNvSpPr>
          <p:nvPr/>
        </p:nvSpPr>
        <p:spPr bwMode="auto">
          <a:xfrm>
            <a:off x="5143500" y="3962400"/>
            <a:ext cx="762000" cy="762000"/>
          </a:xfrm>
          <a:prstGeom prst="ellipse">
            <a:avLst/>
          </a:prstGeom>
          <a:blipFill dpi="0" rotWithShape="0">
            <a:blip r:embed="rId9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" name="Oval 58" descr="mix3"/>
          <p:cNvSpPr>
            <a:spLocks noChangeAspect="1" noChangeArrowheads="1"/>
          </p:cNvSpPr>
          <p:nvPr/>
        </p:nvSpPr>
        <p:spPr bwMode="auto">
          <a:xfrm>
            <a:off x="6513513" y="3962400"/>
            <a:ext cx="762000" cy="762000"/>
          </a:xfrm>
          <a:prstGeom prst="ellipse">
            <a:avLst/>
          </a:prstGeom>
          <a:blipFill dpi="0" rotWithShape="0">
            <a:blip r:embed="rId10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" name="Oval 59" descr="numu"/>
          <p:cNvSpPr>
            <a:spLocks noChangeAspect="1" noChangeArrowheads="1"/>
          </p:cNvSpPr>
          <p:nvPr/>
        </p:nvSpPr>
        <p:spPr bwMode="auto">
          <a:xfrm>
            <a:off x="7886700" y="3962400"/>
            <a:ext cx="762000" cy="762000"/>
          </a:xfrm>
          <a:prstGeom prst="ellipse">
            <a:avLst/>
          </a:prstGeom>
          <a:blipFill dpi="0" rotWithShape="0">
            <a:blip r:embed="rId11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" name="AutoShape 60"/>
          <p:cNvSpPr>
            <a:spLocks noChangeArrowheads="1"/>
          </p:cNvSpPr>
          <p:nvPr/>
        </p:nvSpPr>
        <p:spPr bwMode="auto">
          <a:xfrm rot="16200000">
            <a:off x="7429501" y="4114800"/>
            <a:ext cx="303212" cy="458787"/>
          </a:xfrm>
          <a:prstGeom prst="downArrow">
            <a:avLst>
              <a:gd name="adj1" fmla="val 53130"/>
              <a:gd name="adj2" fmla="val 67781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" name="AutoShape 61"/>
          <p:cNvSpPr>
            <a:spLocks noChangeArrowheads="1"/>
          </p:cNvSpPr>
          <p:nvPr/>
        </p:nvSpPr>
        <p:spPr bwMode="auto">
          <a:xfrm rot="16200000">
            <a:off x="8801101" y="4116387"/>
            <a:ext cx="303212" cy="455613"/>
          </a:xfrm>
          <a:prstGeom prst="downArrow">
            <a:avLst>
              <a:gd name="adj1" fmla="val 53130"/>
              <a:gd name="adj2" fmla="val 6731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20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000"/>
                            </p:stCondLst>
                            <p:childTnLst>
                              <p:par>
                                <p:cTn id="109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16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000"/>
                            </p:stCondLst>
                            <p:childTnLst>
                              <p:par>
                                <p:cTn id="123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500"/>
                            </p:stCondLst>
                            <p:childTnLst>
                              <p:par>
                                <p:cTn id="13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0"/>
                            </p:stCondLst>
                            <p:childTnLst>
                              <p:par>
                                <p:cTn id="137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76" grpId="0" animBg="1"/>
      <p:bldP spid="77" grpId="0" animBg="1"/>
      <p:bldP spid="78" grpId="0" animBg="1"/>
      <p:bldP spid="79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Times New Roman"/>
                <a:cs typeface="Times New Roman"/>
              </a:rPr>
              <a:t>1930: </a:t>
            </a:r>
            <a:r>
              <a:rPr lang="en-US" dirty="0">
                <a:latin typeface="Times New Roman"/>
                <a:cs typeface="Times New Roman"/>
              </a:rPr>
              <a:t>E</a:t>
            </a:r>
            <a:r>
              <a:rPr lang="en-US" dirty="0" smtClean="0">
                <a:latin typeface="Times New Roman"/>
                <a:cs typeface="Times New Roman"/>
              </a:rPr>
              <a:t>nergy conservation violated in </a:t>
            </a:r>
            <a:r>
              <a:rPr lang="el-GR" dirty="0" smtClean="0">
                <a:latin typeface="Times New Roman"/>
                <a:cs typeface="Times New Roman"/>
              </a:rPr>
              <a:t>β</a:t>
            </a:r>
            <a:r>
              <a:rPr lang="en-US" dirty="0" smtClean="0">
                <a:latin typeface="Times New Roman"/>
                <a:cs typeface="Times New Roman"/>
              </a:rPr>
              <a:t>-</a:t>
            </a:r>
            <a:r>
              <a:rPr lang="en-US" dirty="0" smtClean="0"/>
              <a:t>decay</a:t>
            </a:r>
            <a:endParaRPr lang="en-US" dirty="0"/>
          </a:p>
        </p:txBody>
      </p:sp>
      <p:sp>
        <p:nvSpPr>
          <p:cNvPr id="4" name="Rectangle 2376"/>
          <p:cNvSpPr>
            <a:spLocks noChangeArrowheads="1"/>
          </p:cNvSpPr>
          <p:nvPr/>
        </p:nvSpPr>
        <p:spPr bwMode="auto">
          <a:xfrm>
            <a:off x="165100" y="787400"/>
            <a:ext cx="4191000" cy="56134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endParaRPr lang="de-DE" altLang="de-DE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grpSp>
        <p:nvGrpSpPr>
          <p:cNvPr id="5" name="Group 2377"/>
          <p:cNvGrpSpPr>
            <a:grpSpLocks/>
          </p:cNvGrpSpPr>
          <p:nvPr/>
        </p:nvGrpSpPr>
        <p:grpSpPr bwMode="auto">
          <a:xfrm>
            <a:off x="2017713" y="2047875"/>
            <a:ext cx="1052512" cy="1117600"/>
            <a:chOff x="716" y="1890"/>
            <a:chExt cx="663" cy="704"/>
          </a:xfrm>
        </p:grpSpPr>
        <p:grpSp>
          <p:nvGrpSpPr>
            <p:cNvPr id="6" name="Group 2378"/>
            <p:cNvGrpSpPr>
              <a:grpSpLocks/>
            </p:cNvGrpSpPr>
            <p:nvPr/>
          </p:nvGrpSpPr>
          <p:grpSpPr bwMode="auto">
            <a:xfrm>
              <a:off x="748" y="2002"/>
              <a:ext cx="495" cy="544"/>
              <a:chOff x="668" y="1874"/>
              <a:chExt cx="695" cy="712"/>
            </a:xfrm>
          </p:grpSpPr>
          <p:grpSp>
            <p:nvGrpSpPr>
              <p:cNvPr id="223" name="Group 2379"/>
              <p:cNvGrpSpPr>
                <a:grpSpLocks/>
              </p:cNvGrpSpPr>
              <p:nvPr/>
            </p:nvGrpSpPr>
            <p:grpSpPr bwMode="auto">
              <a:xfrm>
                <a:off x="668" y="2042"/>
                <a:ext cx="423" cy="416"/>
                <a:chOff x="3157" y="1295"/>
                <a:chExt cx="423" cy="416"/>
              </a:xfrm>
            </p:grpSpPr>
            <p:sp>
              <p:nvSpPr>
                <p:cNvPr id="282" name="Oval 2380"/>
                <p:cNvSpPr>
                  <a:spLocks noChangeArrowheads="1"/>
                </p:cNvSpPr>
                <p:nvPr/>
              </p:nvSpPr>
              <p:spPr bwMode="auto">
                <a:xfrm>
                  <a:off x="3307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3" name="Oval 2381"/>
                <p:cNvSpPr>
                  <a:spLocks noChangeArrowheads="1"/>
                </p:cNvSpPr>
                <p:nvPr/>
              </p:nvSpPr>
              <p:spPr bwMode="auto">
                <a:xfrm>
                  <a:off x="3216" y="1348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4" name="Oval 2382"/>
                <p:cNvSpPr>
                  <a:spLocks noChangeArrowheads="1"/>
                </p:cNvSpPr>
                <p:nvPr/>
              </p:nvSpPr>
              <p:spPr bwMode="auto">
                <a:xfrm>
                  <a:off x="3223" y="1432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5" name="Oval 2383"/>
                <p:cNvSpPr>
                  <a:spLocks noChangeArrowheads="1"/>
                </p:cNvSpPr>
                <p:nvPr/>
              </p:nvSpPr>
              <p:spPr bwMode="auto">
                <a:xfrm>
                  <a:off x="3200" y="1537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6" name="Oval 2384"/>
                <p:cNvSpPr>
                  <a:spLocks noChangeArrowheads="1"/>
                </p:cNvSpPr>
                <p:nvPr/>
              </p:nvSpPr>
              <p:spPr bwMode="auto">
                <a:xfrm>
                  <a:off x="3324" y="1295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7" name="Oval 2385"/>
                <p:cNvSpPr>
                  <a:spLocks noChangeArrowheads="1"/>
                </p:cNvSpPr>
                <p:nvPr/>
              </p:nvSpPr>
              <p:spPr bwMode="auto">
                <a:xfrm>
                  <a:off x="3406" y="146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8" name="Oval 2386"/>
                <p:cNvSpPr>
                  <a:spLocks noChangeArrowheads="1"/>
                </p:cNvSpPr>
                <p:nvPr/>
              </p:nvSpPr>
              <p:spPr bwMode="auto">
                <a:xfrm>
                  <a:off x="3157" y="1390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9" name="Oval 2387"/>
                <p:cNvSpPr>
                  <a:spLocks noChangeArrowheads="1"/>
                </p:cNvSpPr>
                <p:nvPr/>
              </p:nvSpPr>
              <p:spPr bwMode="auto">
                <a:xfrm>
                  <a:off x="3399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0" name="Oval 2388"/>
                <p:cNvSpPr>
                  <a:spLocks noChangeArrowheads="1"/>
                </p:cNvSpPr>
                <p:nvPr/>
              </p:nvSpPr>
              <p:spPr bwMode="auto">
                <a:xfrm>
                  <a:off x="3330" y="1535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1" name="Oval 2389"/>
                <p:cNvSpPr>
                  <a:spLocks noChangeArrowheads="1"/>
                </p:cNvSpPr>
                <p:nvPr/>
              </p:nvSpPr>
              <p:spPr bwMode="auto">
                <a:xfrm>
                  <a:off x="3290" y="1311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2" name="Oval 2390"/>
                <p:cNvSpPr>
                  <a:spLocks noChangeArrowheads="1"/>
                </p:cNvSpPr>
                <p:nvPr/>
              </p:nvSpPr>
              <p:spPr bwMode="auto">
                <a:xfrm>
                  <a:off x="3173" y="131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3" name="Oval 2391"/>
                <p:cNvSpPr>
                  <a:spLocks noChangeArrowheads="1"/>
                </p:cNvSpPr>
                <p:nvPr/>
              </p:nvSpPr>
              <p:spPr bwMode="auto">
                <a:xfrm>
                  <a:off x="3166" y="1462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24" name="Group 2392"/>
              <p:cNvGrpSpPr>
                <a:grpSpLocks/>
              </p:cNvGrpSpPr>
              <p:nvPr/>
            </p:nvGrpSpPr>
            <p:grpSpPr bwMode="auto">
              <a:xfrm>
                <a:off x="860" y="2082"/>
                <a:ext cx="423" cy="416"/>
                <a:chOff x="3157" y="1295"/>
                <a:chExt cx="423" cy="416"/>
              </a:xfrm>
            </p:grpSpPr>
            <p:sp>
              <p:nvSpPr>
                <p:cNvPr id="270" name="Oval 2393"/>
                <p:cNvSpPr>
                  <a:spLocks noChangeArrowheads="1"/>
                </p:cNvSpPr>
                <p:nvPr/>
              </p:nvSpPr>
              <p:spPr bwMode="auto">
                <a:xfrm>
                  <a:off x="3307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1" name="Oval 2394"/>
                <p:cNvSpPr>
                  <a:spLocks noChangeArrowheads="1"/>
                </p:cNvSpPr>
                <p:nvPr/>
              </p:nvSpPr>
              <p:spPr bwMode="auto">
                <a:xfrm>
                  <a:off x="3216" y="1348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2" name="Oval 2395"/>
                <p:cNvSpPr>
                  <a:spLocks noChangeArrowheads="1"/>
                </p:cNvSpPr>
                <p:nvPr/>
              </p:nvSpPr>
              <p:spPr bwMode="auto">
                <a:xfrm>
                  <a:off x="3223" y="1432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3" name="Oval 2396"/>
                <p:cNvSpPr>
                  <a:spLocks noChangeArrowheads="1"/>
                </p:cNvSpPr>
                <p:nvPr/>
              </p:nvSpPr>
              <p:spPr bwMode="auto">
                <a:xfrm>
                  <a:off x="3200" y="1537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4" name="Oval 2397"/>
                <p:cNvSpPr>
                  <a:spLocks noChangeArrowheads="1"/>
                </p:cNvSpPr>
                <p:nvPr/>
              </p:nvSpPr>
              <p:spPr bwMode="auto">
                <a:xfrm>
                  <a:off x="3324" y="1295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5" name="Oval 2398"/>
                <p:cNvSpPr>
                  <a:spLocks noChangeArrowheads="1"/>
                </p:cNvSpPr>
                <p:nvPr/>
              </p:nvSpPr>
              <p:spPr bwMode="auto">
                <a:xfrm>
                  <a:off x="3406" y="146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6" name="Oval 2399"/>
                <p:cNvSpPr>
                  <a:spLocks noChangeArrowheads="1"/>
                </p:cNvSpPr>
                <p:nvPr/>
              </p:nvSpPr>
              <p:spPr bwMode="auto">
                <a:xfrm>
                  <a:off x="3157" y="1390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7" name="Oval 2400"/>
                <p:cNvSpPr>
                  <a:spLocks noChangeArrowheads="1"/>
                </p:cNvSpPr>
                <p:nvPr/>
              </p:nvSpPr>
              <p:spPr bwMode="auto">
                <a:xfrm>
                  <a:off x="3399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8" name="Oval 2401"/>
                <p:cNvSpPr>
                  <a:spLocks noChangeArrowheads="1"/>
                </p:cNvSpPr>
                <p:nvPr/>
              </p:nvSpPr>
              <p:spPr bwMode="auto">
                <a:xfrm>
                  <a:off x="3330" y="1535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9" name="Oval 2402"/>
                <p:cNvSpPr>
                  <a:spLocks noChangeArrowheads="1"/>
                </p:cNvSpPr>
                <p:nvPr/>
              </p:nvSpPr>
              <p:spPr bwMode="auto">
                <a:xfrm>
                  <a:off x="3290" y="1311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0" name="Oval 2403"/>
                <p:cNvSpPr>
                  <a:spLocks noChangeArrowheads="1"/>
                </p:cNvSpPr>
                <p:nvPr/>
              </p:nvSpPr>
              <p:spPr bwMode="auto">
                <a:xfrm>
                  <a:off x="3173" y="131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1" name="Oval 2404"/>
                <p:cNvSpPr>
                  <a:spLocks noChangeArrowheads="1"/>
                </p:cNvSpPr>
                <p:nvPr/>
              </p:nvSpPr>
              <p:spPr bwMode="auto">
                <a:xfrm>
                  <a:off x="3166" y="1462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2405"/>
              <p:cNvGrpSpPr>
                <a:grpSpLocks/>
              </p:cNvGrpSpPr>
              <p:nvPr/>
            </p:nvGrpSpPr>
            <p:grpSpPr bwMode="auto">
              <a:xfrm>
                <a:off x="764" y="2170"/>
                <a:ext cx="423" cy="416"/>
                <a:chOff x="3157" y="1295"/>
                <a:chExt cx="423" cy="416"/>
              </a:xfrm>
            </p:grpSpPr>
            <p:sp>
              <p:nvSpPr>
                <p:cNvPr id="258" name="Oval 2406"/>
                <p:cNvSpPr>
                  <a:spLocks noChangeArrowheads="1"/>
                </p:cNvSpPr>
                <p:nvPr/>
              </p:nvSpPr>
              <p:spPr bwMode="auto">
                <a:xfrm>
                  <a:off x="3307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9" name="Oval 2407"/>
                <p:cNvSpPr>
                  <a:spLocks noChangeArrowheads="1"/>
                </p:cNvSpPr>
                <p:nvPr/>
              </p:nvSpPr>
              <p:spPr bwMode="auto">
                <a:xfrm>
                  <a:off x="3216" y="1348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0" name="Oval 2408"/>
                <p:cNvSpPr>
                  <a:spLocks noChangeArrowheads="1"/>
                </p:cNvSpPr>
                <p:nvPr/>
              </p:nvSpPr>
              <p:spPr bwMode="auto">
                <a:xfrm>
                  <a:off x="3223" y="1432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1" name="Oval 2409"/>
                <p:cNvSpPr>
                  <a:spLocks noChangeArrowheads="1"/>
                </p:cNvSpPr>
                <p:nvPr/>
              </p:nvSpPr>
              <p:spPr bwMode="auto">
                <a:xfrm>
                  <a:off x="3200" y="1537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2" name="Oval 2410"/>
                <p:cNvSpPr>
                  <a:spLocks noChangeArrowheads="1"/>
                </p:cNvSpPr>
                <p:nvPr/>
              </p:nvSpPr>
              <p:spPr bwMode="auto">
                <a:xfrm>
                  <a:off x="3324" y="1295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3" name="Oval 2411"/>
                <p:cNvSpPr>
                  <a:spLocks noChangeArrowheads="1"/>
                </p:cNvSpPr>
                <p:nvPr/>
              </p:nvSpPr>
              <p:spPr bwMode="auto">
                <a:xfrm>
                  <a:off x="3406" y="146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4" name="Oval 2412"/>
                <p:cNvSpPr>
                  <a:spLocks noChangeArrowheads="1"/>
                </p:cNvSpPr>
                <p:nvPr/>
              </p:nvSpPr>
              <p:spPr bwMode="auto">
                <a:xfrm>
                  <a:off x="3157" y="1390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5" name="Oval 2413"/>
                <p:cNvSpPr>
                  <a:spLocks noChangeArrowheads="1"/>
                </p:cNvSpPr>
                <p:nvPr/>
              </p:nvSpPr>
              <p:spPr bwMode="auto">
                <a:xfrm>
                  <a:off x="3399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6" name="Oval 2414"/>
                <p:cNvSpPr>
                  <a:spLocks noChangeArrowheads="1"/>
                </p:cNvSpPr>
                <p:nvPr/>
              </p:nvSpPr>
              <p:spPr bwMode="auto">
                <a:xfrm>
                  <a:off x="3330" y="1535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7" name="Oval 2415"/>
                <p:cNvSpPr>
                  <a:spLocks noChangeArrowheads="1"/>
                </p:cNvSpPr>
                <p:nvPr/>
              </p:nvSpPr>
              <p:spPr bwMode="auto">
                <a:xfrm>
                  <a:off x="3290" y="1311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8" name="Oval 2416"/>
                <p:cNvSpPr>
                  <a:spLocks noChangeArrowheads="1"/>
                </p:cNvSpPr>
                <p:nvPr/>
              </p:nvSpPr>
              <p:spPr bwMode="auto">
                <a:xfrm>
                  <a:off x="3173" y="131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9" name="Oval 2417"/>
                <p:cNvSpPr>
                  <a:spLocks noChangeArrowheads="1"/>
                </p:cNvSpPr>
                <p:nvPr/>
              </p:nvSpPr>
              <p:spPr bwMode="auto">
                <a:xfrm>
                  <a:off x="3166" y="1462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2418"/>
              <p:cNvGrpSpPr>
                <a:grpSpLocks/>
              </p:cNvGrpSpPr>
              <p:nvPr/>
            </p:nvGrpSpPr>
            <p:grpSpPr bwMode="auto">
              <a:xfrm>
                <a:off x="940" y="2058"/>
                <a:ext cx="423" cy="416"/>
                <a:chOff x="3157" y="1295"/>
                <a:chExt cx="423" cy="416"/>
              </a:xfrm>
            </p:grpSpPr>
            <p:sp>
              <p:nvSpPr>
                <p:cNvPr id="246" name="Oval 2419"/>
                <p:cNvSpPr>
                  <a:spLocks noChangeArrowheads="1"/>
                </p:cNvSpPr>
                <p:nvPr/>
              </p:nvSpPr>
              <p:spPr bwMode="auto">
                <a:xfrm>
                  <a:off x="3307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7" name="Oval 2420"/>
                <p:cNvSpPr>
                  <a:spLocks noChangeArrowheads="1"/>
                </p:cNvSpPr>
                <p:nvPr/>
              </p:nvSpPr>
              <p:spPr bwMode="auto">
                <a:xfrm>
                  <a:off x="3216" y="1348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8" name="Oval 2421"/>
                <p:cNvSpPr>
                  <a:spLocks noChangeArrowheads="1"/>
                </p:cNvSpPr>
                <p:nvPr/>
              </p:nvSpPr>
              <p:spPr bwMode="auto">
                <a:xfrm>
                  <a:off x="3223" y="1432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9" name="Oval 2422"/>
                <p:cNvSpPr>
                  <a:spLocks noChangeArrowheads="1"/>
                </p:cNvSpPr>
                <p:nvPr/>
              </p:nvSpPr>
              <p:spPr bwMode="auto">
                <a:xfrm>
                  <a:off x="3200" y="1537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0" name="Oval 2423"/>
                <p:cNvSpPr>
                  <a:spLocks noChangeArrowheads="1"/>
                </p:cNvSpPr>
                <p:nvPr/>
              </p:nvSpPr>
              <p:spPr bwMode="auto">
                <a:xfrm>
                  <a:off x="3324" y="1295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1" name="Oval 2424"/>
                <p:cNvSpPr>
                  <a:spLocks noChangeArrowheads="1"/>
                </p:cNvSpPr>
                <p:nvPr/>
              </p:nvSpPr>
              <p:spPr bwMode="auto">
                <a:xfrm>
                  <a:off x="3406" y="146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2" name="Oval 2425"/>
                <p:cNvSpPr>
                  <a:spLocks noChangeArrowheads="1"/>
                </p:cNvSpPr>
                <p:nvPr/>
              </p:nvSpPr>
              <p:spPr bwMode="auto">
                <a:xfrm>
                  <a:off x="3157" y="1390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3" name="Oval 2426"/>
                <p:cNvSpPr>
                  <a:spLocks noChangeArrowheads="1"/>
                </p:cNvSpPr>
                <p:nvPr/>
              </p:nvSpPr>
              <p:spPr bwMode="auto">
                <a:xfrm>
                  <a:off x="3399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4" name="Oval 2427"/>
                <p:cNvSpPr>
                  <a:spLocks noChangeArrowheads="1"/>
                </p:cNvSpPr>
                <p:nvPr/>
              </p:nvSpPr>
              <p:spPr bwMode="auto">
                <a:xfrm>
                  <a:off x="3330" y="1535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5" name="Oval 2428"/>
                <p:cNvSpPr>
                  <a:spLocks noChangeArrowheads="1"/>
                </p:cNvSpPr>
                <p:nvPr/>
              </p:nvSpPr>
              <p:spPr bwMode="auto">
                <a:xfrm>
                  <a:off x="3290" y="1311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6" name="Oval 2429"/>
                <p:cNvSpPr>
                  <a:spLocks noChangeArrowheads="1"/>
                </p:cNvSpPr>
                <p:nvPr/>
              </p:nvSpPr>
              <p:spPr bwMode="auto">
                <a:xfrm>
                  <a:off x="3173" y="131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7" name="Oval 2430"/>
                <p:cNvSpPr>
                  <a:spLocks noChangeArrowheads="1"/>
                </p:cNvSpPr>
                <p:nvPr/>
              </p:nvSpPr>
              <p:spPr bwMode="auto">
                <a:xfrm>
                  <a:off x="3166" y="1462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2431"/>
              <p:cNvGrpSpPr>
                <a:grpSpLocks/>
              </p:cNvGrpSpPr>
              <p:nvPr/>
            </p:nvGrpSpPr>
            <p:grpSpPr bwMode="auto">
              <a:xfrm>
                <a:off x="812" y="1874"/>
                <a:ext cx="423" cy="416"/>
                <a:chOff x="3157" y="1295"/>
                <a:chExt cx="423" cy="416"/>
              </a:xfrm>
            </p:grpSpPr>
            <p:sp>
              <p:nvSpPr>
                <p:cNvPr id="234" name="Oval 2432"/>
                <p:cNvSpPr>
                  <a:spLocks noChangeArrowheads="1"/>
                </p:cNvSpPr>
                <p:nvPr/>
              </p:nvSpPr>
              <p:spPr bwMode="auto">
                <a:xfrm>
                  <a:off x="3307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5" name="Oval 2433"/>
                <p:cNvSpPr>
                  <a:spLocks noChangeArrowheads="1"/>
                </p:cNvSpPr>
                <p:nvPr/>
              </p:nvSpPr>
              <p:spPr bwMode="auto">
                <a:xfrm>
                  <a:off x="3216" y="1348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" name="Oval 2434"/>
                <p:cNvSpPr>
                  <a:spLocks noChangeArrowheads="1"/>
                </p:cNvSpPr>
                <p:nvPr/>
              </p:nvSpPr>
              <p:spPr bwMode="auto">
                <a:xfrm>
                  <a:off x="3223" y="1432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" name="Oval 2435"/>
                <p:cNvSpPr>
                  <a:spLocks noChangeArrowheads="1"/>
                </p:cNvSpPr>
                <p:nvPr/>
              </p:nvSpPr>
              <p:spPr bwMode="auto">
                <a:xfrm>
                  <a:off x="3200" y="1537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" name="Oval 2436"/>
                <p:cNvSpPr>
                  <a:spLocks noChangeArrowheads="1"/>
                </p:cNvSpPr>
                <p:nvPr/>
              </p:nvSpPr>
              <p:spPr bwMode="auto">
                <a:xfrm>
                  <a:off x="3324" y="1295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" name="Oval 2437"/>
                <p:cNvSpPr>
                  <a:spLocks noChangeArrowheads="1"/>
                </p:cNvSpPr>
                <p:nvPr/>
              </p:nvSpPr>
              <p:spPr bwMode="auto">
                <a:xfrm>
                  <a:off x="3406" y="146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" name="Oval 2438"/>
                <p:cNvSpPr>
                  <a:spLocks noChangeArrowheads="1"/>
                </p:cNvSpPr>
                <p:nvPr/>
              </p:nvSpPr>
              <p:spPr bwMode="auto">
                <a:xfrm>
                  <a:off x="3157" y="1390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" name="Oval 2439"/>
                <p:cNvSpPr>
                  <a:spLocks noChangeArrowheads="1"/>
                </p:cNvSpPr>
                <p:nvPr/>
              </p:nvSpPr>
              <p:spPr bwMode="auto">
                <a:xfrm>
                  <a:off x="3399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2" name="Oval 2440"/>
                <p:cNvSpPr>
                  <a:spLocks noChangeArrowheads="1"/>
                </p:cNvSpPr>
                <p:nvPr/>
              </p:nvSpPr>
              <p:spPr bwMode="auto">
                <a:xfrm>
                  <a:off x="3330" y="1535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" name="Oval 2441"/>
                <p:cNvSpPr>
                  <a:spLocks noChangeArrowheads="1"/>
                </p:cNvSpPr>
                <p:nvPr/>
              </p:nvSpPr>
              <p:spPr bwMode="auto">
                <a:xfrm>
                  <a:off x="3290" y="1311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" name="Oval 2442"/>
                <p:cNvSpPr>
                  <a:spLocks noChangeArrowheads="1"/>
                </p:cNvSpPr>
                <p:nvPr/>
              </p:nvSpPr>
              <p:spPr bwMode="auto">
                <a:xfrm>
                  <a:off x="3173" y="131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5" name="Oval 2443"/>
                <p:cNvSpPr>
                  <a:spLocks noChangeArrowheads="1"/>
                </p:cNvSpPr>
                <p:nvPr/>
              </p:nvSpPr>
              <p:spPr bwMode="auto">
                <a:xfrm>
                  <a:off x="3166" y="1462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28" name="Oval 2444"/>
              <p:cNvSpPr>
                <a:spLocks noChangeArrowheads="1"/>
              </p:cNvSpPr>
              <p:nvPr/>
            </p:nvSpPr>
            <p:spPr bwMode="auto">
              <a:xfrm>
                <a:off x="910" y="2023"/>
                <a:ext cx="174" cy="174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de-DE" altLang="de-DE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9" name="Oval 2445"/>
              <p:cNvSpPr>
                <a:spLocks noChangeArrowheads="1"/>
              </p:cNvSpPr>
              <p:nvPr/>
            </p:nvSpPr>
            <p:spPr bwMode="auto">
              <a:xfrm>
                <a:off x="1170" y="2050"/>
                <a:ext cx="174" cy="174"/>
              </a:xfrm>
              <a:prstGeom prst="ellipse">
                <a:avLst/>
              </a:prstGeom>
              <a:solidFill>
                <a:srgbClr val="DDDDDD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0" name="Oval 2446"/>
              <p:cNvSpPr>
                <a:spLocks noChangeArrowheads="1"/>
              </p:cNvSpPr>
              <p:nvPr/>
            </p:nvSpPr>
            <p:spPr bwMode="auto">
              <a:xfrm>
                <a:off x="870" y="2295"/>
                <a:ext cx="174" cy="174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de-DE" altLang="de-DE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1" name="Oval 2447"/>
              <p:cNvSpPr>
                <a:spLocks noChangeArrowheads="1"/>
              </p:cNvSpPr>
              <p:nvPr/>
            </p:nvSpPr>
            <p:spPr bwMode="auto">
              <a:xfrm>
                <a:off x="1078" y="1951"/>
                <a:ext cx="174" cy="174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de-DE" altLang="de-DE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2" name="Oval 2448"/>
              <p:cNvSpPr>
                <a:spLocks noChangeArrowheads="1"/>
              </p:cNvSpPr>
              <p:nvPr/>
            </p:nvSpPr>
            <p:spPr bwMode="auto">
              <a:xfrm>
                <a:off x="770" y="1986"/>
                <a:ext cx="174" cy="174"/>
              </a:xfrm>
              <a:prstGeom prst="ellipse">
                <a:avLst/>
              </a:prstGeom>
              <a:solidFill>
                <a:srgbClr val="DDDDDD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3" name="Oval 2449"/>
              <p:cNvSpPr>
                <a:spLocks noChangeArrowheads="1"/>
              </p:cNvSpPr>
              <p:nvPr/>
            </p:nvSpPr>
            <p:spPr bwMode="auto">
              <a:xfrm>
                <a:off x="922" y="2138"/>
                <a:ext cx="174" cy="174"/>
              </a:xfrm>
              <a:prstGeom prst="ellipse">
                <a:avLst/>
              </a:prstGeom>
              <a:solidFill>
                <a:srgbClr val="DDDDDD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" name="Group 2450"/>
            <p:cNvGrpSpPr>
              <a:grpSpLocks/>
            </p:cNvGrpSpPr>
            <p:nvPr/>
          </p:nvGrpSpPr>
          <p:grpSpPr bwMode="auto">
            <a:xfrm>
              <a:off x="852" y="2050"/>
              <a:ext cx="495" cy="544"/>
              <a:chOff x="668" y="1874"/>
              <a:chExt cx="695" cy="712"/>
            </a:xfrm>
          </p:grpSpPr>
          <p:grpSp>
            <p:nvGrpSpPr>
              <p:cNvPr id="152" name="Group 2451"/>
              <p:cNvGrpSpPr>
                <a:grpSpLocks/>
              </p:cNvGrpSpPr>
              <p:nvPr/>
            </p:nvGrpSpPr>
            <p:grpSpPr bwMode="auto">
              <a:xfrm>
                <a:off x="668" y="2042"/>
                <a:ext cx="423" cy="416"/>
                <a:chOff x="3157" y="1295"/>
                <a:chExt cx="423" cy="416"/>
              </a:xfrm>
            </p:grpSpPr>
            <p:sp>
              <p:nvSpPr>
                <p:cNvPr id="211" name="Oval 2452"/>
                <p:cNvSpPr>
                  <a:spLocks noChangeArrowheads="1"/>
                </p:cNvSpPr>
                <p:nvPr/>
              </p:nvSpPr>
              <p:spPr bwMode="auto">
                <a:xfrm>
                  <a:off x="3307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2" name="Oval 2453"/>
                <p:cNvSpPr>
                  <a:spLocks noChangeArrowheads="1"/>
                </p:cNvSpPr>
                <p:nvPr/>
              </p:nvSpPr>
              <p:spPr bwMode="auto">
                <a:xfrm>
                  <a:off x="3216" y="1348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3" name="Oval 2454"/>
                <p:cNvSpPr>
                  <a:spLocks noChangeArrowheads="1"/>
                </p:cNvSpPr>
                <p:nvPr/>
              </p:nvSpPr>
              <p:spPr bwMode="auto">
                <a:xfrm>
                  <a:off x="3223" y="1432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4" name="Oval 2455"/>
                <p:cNvSpPr>
                  <a:spLocks noChangeArrowheads="1"/>
                </p:cNvSpPr>
                <p:nvPr/>
              </p:nvSpPr>
              <p:spPr bwMode="auto">
                <a:xfrm>
                  <a:off x="3200" y="1537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5" name="Oval 2456"/>
                <p:cNvSpPr>
                  <a:spLocks noChangeArrowheads="1"/>
                </p:cNvSpPr>
                <p:nvPr/>
              </p:nvSpPr>
              <p:spPr bwMode="auto">
                <a:xfrm>
                  <a:off x="3324" y="1295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6" name="Oval 2457"/>
                <p:cNvSpPr>
                  <a:spLocks noChangeArrowheads="1"/>
                </p:cNvSpPr>
                <p:nvPr/>
              </p:nvSpPr>
              <p:spPr bwMode="auto">
                <a:xfrm>
                  <a:off x="3406" y="146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7" name="Oval 2458"/>
                <p:cNvSpPr>
                  <a:spLocks noChangeArrowheads="1"/>
                </p:cNvSpPr>
                <p:nvPr/>
              </p:nvSpPr>
              <p:spPr bwMode="auto">
                <a:xfrm>
                  <a:off x="3157" y="1390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8" name="Oval 2459"/>
                <p:cNvSpPr>
                  <a:spLocks noChangeArrowheads="1"/>
                </p:cNvSpPr>
                <p:nvPr/>
              </p:nvSpPr>
              <p:spPr bwMode="auto">
                <a:xfrm>
                  <a:off x="3399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9" name="Oval 2460"/>
                <p:cNvSpPr>
                  <a:spLocks noChangeArrowheads="1"/>
                </p:cNvSpPr>
                <p:nvPr/>
              </p:nvSpPr>
              <p:spPr bwMode="auto">
                <a:xfrm>
                  <a:off x="3330" y="1535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0" name="Oval 2461"/>
                <p:cNvSpPr>
                  <a:spLocks noChangeArrowheads="1"/>
                </p:cNvSpPr>
                <p:nvPr/>
              </p:nvSpPr>
              <p:spPr bwMode="auto">
                <a:xfrm>
                  <a:off x="3290" y="1311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1" name="Oval 2462"/>
                <p:cNvSpPr>
                  <a:spLocks noChangeArrowheads="1"/>
                </p:cNvSpPr>
                <p:nvPr/>
              </p:nvSpPr>
              <p:spPr bwMode="auto">
                <a:xfrm>
                  <a:off x="3173" y="131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2" name="Oval 2463"/>
                <p:cNvSpPr>
                  <a:spLocks noChangeArrowheads="1"/>
                </p:cNvSpPr>
                <p:nvPr/>
              </p:nvSpPr>
              <p:spPr bwMode="auto">
                <a:xfrm>
                  <a:off x="3166" y="1462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3" name="Group 2464"/>
              <p:cNvGrpSpPr>
                <a:grpSpLocks/>
              </p:cNvGrpSpPr>
              <p:nvPr/>
            </p:nvGrpSpPr>
            <p:grpSpPr bwMode="auto">
              <a:xfrm>
                <a:off x="860" y="2082"/>
                <a:ext cx="423" cy="416"/>
                <a:chOff x="3157" y="1295"/>
                <a:chExt cx="423" cy="416"/>
              </a:xfrm>
            </p:grpSpPr>
            <p:sp>
              <p:nvSpPr>
                <p:cNvPr id="199" name="Oval 2465"/>
                <p:cNvSpPr>
                  <a:spLocks noChangeArrowheads="1"/>
                </p:cNvSpPr>
                <p:nvPr/>
              </p:nvSpPr>
              <p:spPr bwMode="auto">
                <a:xfrm>
                  <a:off x="3307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0" name="Oval 2466"/>
                <p:cNvSpPr>
                  <a:spLocks noChangeArrowheads="1"/>
                </p:cNvSpPr>
                <p:nvPr/>
              </p:nvSpPr>
              <p:spPr bwMode="auto">
                <a:xfrm>
                  <a:off x="3216" y="1348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1" name="Oval 2467"/>
                <p:cNvSpPr>
                  <a:spLocks noChangeArrowheads="1"/>
                </p:cNvSpPr>
                <p:nvPr/>
              </p:nvSpPr>
              <p:spPr bwMode="auto">
                <a:xfrm>
                  <a:off x="3223" y="1432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2" name="Oval 2468"/>
                <p:cNvSpPr>
                  <a:spLocks noChangeArrowheads="1"/>
                </p:cNvSpPr>
                <p:nvPr/>
              </p:nvSpPr>
              <p:spPr bwMode="auto">
                <a:xfrm>
                  <a:off x="3200" y="1537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3" name="Oval 2469"/>
                <p:cNvSpPr>
                  <a:spLocks noChangeArrowheads="1"/>
                </p:cNvSpPr>
                <p:nvPr/>
              </p:nvSpPr>
              <p:spPr bwMode="auto">
                <a:xfrm>
                  <a:off x="3324" y="1295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4" name="Oval 2470"/>
                <p:cNvSpPr>
                  <a:spLocks noChangeArrowheads="1"/>
                </p:cNvSpPr>
                <p:nvPr/>
              </p:nvSpPr>
              <p:spPr bwMode="auto">
                <a:xfrm>
                  <a:off x="3406" y="146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5" name="Oval 2471"/>
                <p:cNvSpPr>
                  <a:spLocks noChangeArrowheads="1"/>
                </p:cNvSpPr>
                <p:nvPr/>
              </p:nvSpPr>
              <p:spPr bwMode="auto">
                <a:xfrm>
                  <a:off x="3157" y="1390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6" name="Oval 2472"/>
                <p:cNvSpPr>
                  <a:spLocks noChangeArrowheads="1"/>
                </p:cNvSpPr>
                <p:nvPr/>
              </p:nvSpPr>
              <p:spPr bwMode="auto">
                <a:xfrm>
                  <a:off x="3399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7" name="Oval 2473"/>
                <p:cNvSpPr>
                  <a:spLocks noChangeArrowheads="1"/>
                </p:cNvSpPr>
                <p:nvPr/>
              </p:nvSpPr>
              <p:spPr bwMode="auto">
                <a:xfrm>
                  <a:off x="3330" y="1535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8" name="Oval 2474"/>
                <p:cNvSpPr>
                  <a:spLocks noChangeArrowheads="1"/>
                </p:cNvSpPr>
                <p:nvPr/>
              </p:nvSpPr>
              <p:spPr bwMode="auto">
                <a:xfrm>
                  <a:off x="3290" y="1311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9" name="Oval 2475"/>
                <p:cNvSpPr>
                  <a:spLocks noChangeArrowheads="1"/>
                </p:cNvSpPr>
                <p:nvPr/>
              </p:nvSpPr>
              <p:spPr bwMode="auto">
                <a:xfrm>
                  <a:off x="3173" y="131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0" name="Oval 2476"/>
                <p:cNvSpPr>
                  <a:spLocks noChangeArrowheads="1"/>
                </p:cNvSpPr>
                <p:nvPr/>
              </p:nvSpPr>
              <p:spPr bwMode="auto">
                <a:xfrm>
                  <a:off x="3166" y="1462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4" name="Group 2477"/>
              <p:cNvGrpSpPr>
                <a:grpSpLocks/>
              </p:cNvGrpSpPr>
              <p:nvPr/>
            </p:nvGrpSpPr>
            <p:grpSpPr bwMode="auto">
              <a:xfrm>
                <a:off x="764" y="2170"/>
                <a:ext cx="423" cy="416"/>
                <a:chOff x="3157" y="1295"/>
                <a:chExt cx="423" cy="416"/>
              </a:xfrm>
            </p:grpSpPr>
            <p:sp>
              <p:nvSpPr>
                <p:cNvPr id="187" name="Oval 2478"/>
                <p:cNvSpPr>
                  <a:spLocks noChangeArrowheads="1"/>
                </p:cNvSpPr>
                <p:nvPr/>
              </p:nvSpPr>
              <p:spPr bwMode="auto">
                <a:xfrm>
                  <a:off x="3307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8" name="Oval 2479"/>
                <p:cNvSpPr>
                  <a:spLocks noChangeArrowheads="1"/>
                </p:cNvSpPr>
                <p:nvPr/>
              </p:nvSpPr>
              <p:spPr bwMode="auto">
                <a:xfrm>
                  <a:off x="3216" y="1348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9" name="Oval 2480"/>
                <p:cNvSpPr>
                  <a:spLocks noChangeArrowheads="1"/>
                </p:cNvSpPr>
                <p:nvPr/>
              </p:nvSpPr>
              <p:spPr bwMode="auto">
                <a:xfrm>
                  <a:off x="3223" y="1432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0" name="Oval 2481"/>
                <p:cNvSpPr>
                  <a:spLocks noChangeArrowheads="1"/>
                </p:cNvSpPr>
                <p:nvPr/>
              </p:nvSpPr>
              <p:spPr bwMode="auto">
                <a:xfrm>
                  <a:off x="3200" y="1537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1" name="Oval 2482"/>
                <p:cNvSpPr>
                  <a:spLocks noChangeArrowheads="1"/>
                </p:cNvSpPr>
                <p:nvPr/>
              </p:nvSpPr>
              <p:spPr bwMode="auto">
                <a:xfrm>
                  <a:off x="3324" y="1295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2" name="Oval 2483"/>
                <p:cNvSpPr>
                  <a:spLocks noChangeArrowheads="1"/>
                </p:cNvSpPr>
                <p:nvPr/>
              </p:nvSpPr>
              <p:spPr bwMode="auto">
                <a:xfrm>
                  <a:off x="3406" y="146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3" name="Oval 2484"/>
                <p:cNvSpPr>
                  <a:spLocks noChangeArrowheads="1"/>
                </p:cNvSpPr>
                <p:nvPr/>
              </p:nvSpPr>
              <p:spPr bwMode="auto">
                <a:xfrm>
                  <a:off x="3157" y="1390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4" name="Oval 2485"/>
                <p:cNvSpPr>
                  <a:spLocks noChangeArrowheads="1"/>
                </p:cNvSpPr>
                <p:nvPr/>
              </p:nvSpPr>
              <p:spPr bwMode="auto">
                <a:xfrm>
                  <a:off x="3399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" name="Oval 2486"/>
                <p:cNvSpPr>
                  <a:spLocks noChangeArrowheads="1"/>
                </p:cNvSpPr>
                <p:nvPr/>
              </p:nvSpPr>
              <p:spPr bwMode="auto">
                <a:xfrm>
                  <a:off x="3330" y="1535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6" name="Oval 2487"/>
                <p:cNvSpPr>
                  <a:spLocks noChangeArrowheads="1"/>
                </p:cNvSpPr>
                <p:nvPr/>
              </p:nvSpPr>
              <p:spPr bwMode="auto">
                <a:xfrm>
                  <a:off x="3290" y="1311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7" name="Oval 2488"/>
                <p:cNvSpPr>
                  <a:spLocks noChangeArrowheads="1"/>
                </p:cNvSpPr>
                <p:nvPr/>
              </p:nvSpPr>
              <p:spPr bwMode="auto">
                <a:xfrm>
                  <a:off x="3173" y="131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8" name="Oval 2489"/>
                <p:cNvSpPr>
                  <a:spLocks noChangeArrowheads="1"/>
                </p:cNvSpPr>
                <p:nvPr/>
              </p:nvSpPr>
              <p:spPr bwMode="auto">
                <a:xfrm>
                  <a:off x="3166" y="1462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5" name="Group 2490"/>
              <p:cNvGrpSpPr>
                <a:grpSpLocks/>
              </p:cNvGrpSpPr>
              <p:nvPr/>
            </p:nvGrpSpPr>
            <p:grpSpPr bwMode="auto">
              <a:xfrm>
                <a:off x="940" y="2058"/>
                <a:ext cx="423" cy="416"/>
                <a:chOff x="3157" y="1295"/>
                <a:chExt cx="423" cy="416"/>
              </a:xfrm>
            </p:grpSpPr>
            <p:sp>
              <p:nvSpPr>
                <p:cNvPr id="175" name="Oval 2491"/>
                <p:cNvSpPr>
                  <a:spLocks noChangeArrowheads="1"/>
                </p:cNvSpPr>
                <p:nvPr/>
              </p:nvSpPr>
              <p:spPr bwMode="auto">
                <a:xfrm>
                  <a:off x="3307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6" name="Oval 2492"/>
                <p:cNvSpPr>
                  <a:spLocks noChangeArrowheads="1"/>
                </p:cNvSpPr>
                <p:nvPr/>
              </p:nvSpPr>
              <p:spPr bwMode="auto">
                <a:xfrm>
                  <a:off x="3216" y="1348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7" name="Oval 2493"/>
                <p:cNvSpPr>
                  <a:spLocks noChangeArrowheads="1"/>
                </p:cNvSpPr>
                <p:nvPr/>
              </p:nvSpPr>
              <p:spPr bwMode="auto">
                <a:xfrm>
                  <a:off x="3223" y="1432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8" name="Oval 2494"/>
                <p:cNvSpPr>
                  <a:spLocks noChangeArrowheads="1"/>
                </p:cNvSpPr>
                <p:nvPr/>
              </p:nvSpPr>
              <p:spPr bwMode="auto">
                <a:xfrm>
                  <a:off x="3200" y="1537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9" name="Oval 2495"/>
                <p:cNvSpPr>
                  <a:spLocks noChangeArrowheads="1"/>
                </p:cNvSpPr>
                <p:nvPr/>
              </p:nvSpPr>
              <p:spPr bwMode="auto">
                <a:xfrm>
                  <a:off x="3324" y="1295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0" name="Oval 2496"/>
                <p:cNvSpPr>
                  <a:spLocks noChangeArrowheads="1"/>
                </p:cNvSpPr>
                <p:nvPr/>
              </p:nvSpPr>
              <p:spPr bwMode="auto">
                <a:xfrm>
                  <a:off x="3406" y="146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1" name="Oval 2497"/>
                <p:cNvSpPr>
                  <a:spLocks noChangeArrowheads="1"/>
                </p:cNvSpPr>
                <p:nvPr/>
              </p:nvSpPr>
              <p:spPr bwMode="auto">
                <a:xfrm>
                  <a:off x="3157" y="1390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2" name="Oval 2498"/>
                <p:cNvSpPr>
                  <a:spLocks noChangeArrowheads="1"/>
                </p:cNvSpPr>
                <p:nvPr/>
              </p:nvSpPr>
              <p:spPr bwMode="auto">
                <a:xfrm>
                  <a:off x="3399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3" name="Oval 2499"/>
                <p:cNvSpPr>
                  <a:spLocks noChangeArrowheads="1"/>
                </p:cNvSpPr>
                <p:nvPr/>
              </p:nvSpPr>
              <p:spPr bwMode="auto">
                <a:xfrm>
                  <a:off x="3330" y="1535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" name="Oval 2500"/>
                <p:cNvSpPr>
                  <a:spLocks noChangeArrowheads="1"/>
                </p:cNvSpPr>
                <p:nvPr/>
              </p:nvSpPr>
              <p:spPr bwMode="auto">
                <a:xfrm>
                  <a:off x="3290" y="1311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" name="Oval 2501"/>
                <p:cNvSpPr>
                  <a:spLocks noChangeArrowheads="1"/>
                </p:cNvSpPr>
                <p:nvPr/>
              </p:nvSpPr>
              <p:spPr bwMode="auto">
                <a:xfrm>
                  <a:off x="3173" y="131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6" name="Oval 2502"/>
                <p:cNvSpPr>
                  <a:spLocks noChangeArrowheads="1"/>
                </p:cNvSpPr>
                <p:nvPr/>
              </p:nvSpPr>
              <p:spPr bwMode="auto">
                <a:xfrm>
                  <a:off x="3166" y="1462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6" name="Group 2503"/>
              <p:cNvGrpSpPr>
                <a:grpSpLocks/>
              </p:cNvGrpSpPr>
              <p:nvPr/>
            </p:nvGrpSpPr>
            <p:grpSpPr bwMode="auto">
              <a:xfrm>
                <a:off x="812" y="1874"/>
                <a:ext cx="423" cy="416"/>
                <a:chOff x="3157" y="1295"/>
                <a:chExt cx="423" cy="416"/>
              </a:xfrm>
            </p:grpSpPr>
            <p:sp>
              <p:nvSpPr>
                <p:cNvPr id="163" name="Oval 2504"/>
                <p:cNvSpPr>
                  <a:spLocks noChangeArrowheads="1"/>
                </p:cNvSpPr>
                <p:nvPr/>
              </p:nvSpPr>
              <p:spPr bwMode="auto">
                <a:xfrm>
                  <a:off x="3307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4" name="Oval 2505"/>
                <p:cNvSpPr>
                  <a:spLocks noChangeArrowheads="1"/>
                </p:cNvSpPr>
                <p:nvPr/>
              </p:nvSpPr>
              <p:spPr bwMode="auto">
                <a:xfrm>
                  <a:off x="3216" y="1348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5" name="Oval 2506"/>
                <p:cNvSpPr>
                  <a:spLocks noChangeArrowheads="1"/>
                </p:cNvSpPr>
                <p:nvPr/>
              </p:nvSpPr>
              <p:spPr bwMode="auto">
                <a:xfrm>
                  <a:off x="3223" y="1432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6" name="Oval 2507"/>
                <p:cNvSpPr>
                  <a:spLocks noChangeArrowheads="1"/>
                </p:cNvSpPr>
                <p:nvPr/>
              </p:nvSpPr>
              <p:spPr bwMode="auto">
                <a:xfrm>
                  <a:off x="3200" y="1537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7" name="Oval 2508"/>
                <p:cNvSpPr>
                  <a:spLocks noChangeArrowheads="1"/>
                </p:cNvSpPr>
                <p:nvPr/>
              </p:nvSpPr>
              <p:spPr bwMode="auto">
                <a:xfrm>
                  <a:off x="3324" y="1295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8" name="Oval 2509"/>
                <p:cNvSpPr>
                  <a:spLocks noChangeArrowheads="1"/>
                </p:cNvSpPr>
                <p:nvPr/>
              </p:nvSpPr>
              <p:spPr bwMode="auto">
                <a:xfrm>
                  <a:off x="3406" y="146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9" name="Oval 2510"/>
                <p:cNvSpPr>
                  <a:spLocks noChangeArrowheads="1"/>
                </p:cNvSpPr>
                <p:nvPr/>
              </p:nvSpPr>
              <p:spPr bwMode="auto">
                <a:xfrm>
                  <a:off x="3157" y="1390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0" name="Oval 2511"/>
                <p:cNvSpPr>
                  <a:spLocks noChangeArrowheads="1"/>
                </p:cNvSpPr>
                <p:nvPr/>
              </p:nvSpPr>
              <p:spPr bwMode="auto">
                <a:xfrm>
                  <a:off x="3399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1" name="Oval 2512"/>
                <p:cNvSpPr>
                  <a:spLocks noChangeArrowheads="1"/>
                </p:cNvSpPr>
                <p:nvPr/>
              </p:nvSpPr>
              <p:spPr bwMode="auto">
                <a:xfrm>
                  <a:off x="3330" y="1535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2" name="Oval 2513"/>
                <p:cNvSpPr>
                  <a:spLocks noChangeArrowheads="1"/>
                </p:cNvSpPr>
                <p:nvPr/>
              </p:nvSpPr>
              <p:spPr bwMode="auto">
                <a:xfrm>
                  <a:off x="3290" y="1311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3" name="Oval 2514"/>
                <p:cNvSpPr>
                  <a:spLocks noChangeArrowheads="1"/>
                </p:cNvSpPr>
                <p:nvPr/>
              </p:nvSpPr>
              <p:spPr bwMode="auto">
                <a:xfrm>
                  <a:off x="3173" y="131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4" name="Oval 2515"/>
                <p:cNvSpPr>
                  <a:spLocks noChangeArrowheads="1"/>
                </p:cNvSpPr>
                <p:nvPr/>
              </p:nvSpPr>
              <p:spPr bwMode="auto">
                <a:xfrm>
                  <a:off x="3166" y="1462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57" name="Oval 2516"/>
              <p:cNvSpPr>
                <a:spLocks noChangeArrowheads="1"/>
              </p:cNvSpPr>
              <p:nvPr/>
            </p:nvSpPr>
            <p:spPr bwMode="auto">
              <a:xfrm>
                <a:off x="910" y="2023"/>
                <a:ext cx="174" cy="174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de-DE" altLang="de-DE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8" name="Oval 2517"/>
              <p:cNvSpPr>
                <a:spLocks noChangeArrowheads="1"/>
              </p:cNvSpPr>
              <p:nvPr/>
            </p:nvSpPr>
            <p:spPr bwMode="auto">
              <a:xfrm>
                <a:off x="1170" y="2050"/>
                <a:ext cx="174" cy="174"/>
              </a:xfrm>
              <a:prstGeom prst="ellipse">
                <a:avLst/>
              </a:prstGeom>
              <a:solidFill>
                <a:srgbClr val="DDDDDD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9" name="Oval 2518"/>
              <p:cNvSpPr>
                <a:spLocks noChangeArrowheads="1"/>
              </p:cNvSpPr>
              <p:nvPr/>
            </p:nvSpPr>
            <p:spPr bwMode="auto">
              <a:xfrm>
                <a:off x="870" y="2295"/>
                <a:ext cx="174" cy="174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de-DE" altLang="de-DE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0" name="Oval 2519"/>
              <p:cNvSpPr>
                <a:spLocks noChangeArrowheads="1"/>
              </p:cNvSpPr>
              <p:nvPr/>
            </p:nvSpPr>
            <p:spPr bwMode="auto">
              <a:xfrm>
                <a:off x="1078" y="1951"/>
                <a:ext cx="174" cy="174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de-DE" altLang="de-DE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1" name="Oval 2520"/>
              <p:cNvSpPr>
                <a:spLocks noChangeArrowheads="1"/>
              </p:cNvSpPr>
              <p:nvPr/>
            </p:nvSpPr>
            <p:spPr bwMode="auto">
              <a:xfrm>
                <a:off x="770" y="1986"/>
                <a:ext cx="174" cy="174"/>
              </a:xfrm>
              <a:prstGeom prst="ellipse">
                <a:avLst/>
              </a:prstGeom>
              <a:solidFill>
                <a:srgbClr val="DDDDDD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2" name="Oval 2521"/>
              <p:cNvSpPr>
                <a:spLocks noChangeArrowheads="1"/>
              </p:cNvSpPr>
              <p:nvPr/>
            </p:nvSpPr>
            <p:spPr bwMode="auto">
              <a:xfrm>
                <a:off x="922" y="2138"/>
                <a:ext cx="174" cy="174"/>
              </a:xfrm>
              <a:prstGeom prst="ellipse">
                <a:avLst/>
              </a:prstGeom>
              <a:solidFill>
                <a:srgbClr val="DDDDDD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" name="Group 2522"/>
            <p:cNvGrpSpPr>
              <a:grpSpLocks/>
            </p:cNvGrpSpPr>
            <p:nvPr/>
          </p:nvGrpSpPr>
          <p:grpSpPr bwMode="auto">
            <a:xfrm>
              <a:off x="884" y="1890"/>
              <a:ext cx="495" cy="544"/>
              <a:chOff x="668" y="1874"/>
              <a:chExt cx="695" cy="712"/>
            </a:xfrm>
          </p:grpSpPr>
          <p:grpSp>
            <p:nvGrpSpPr>
              <p:cNvPr id="81" name="Group 2523"/>
              <p:cNvGrpSpPr>
                <a:grpSpLocks/>
              </p:cNvGrpSpPr>
              <p:nvPr/>
            </p:nvGrpSpPr>
            <p:grpSpPr bwMode="auto">
              <a:xfrm>
                <a:off x="668" y="2042"/>
                <a:ext cx="423" cy="416"/>
                <a:chOff x="3157" y="1295"/>
                <a:chExt cx="423" cy="416"/>
              </a:xfrm>
            </p:grpSpPr>
            <p:sp>
              <p:nvSpPr>
                <p:cNvPr id="140" name="Oval 2524"/>
                <p:cNvSpPr>
                  <a:spLocks noChangeArrowheads="1"/>
                </p:cNvSpPr>
                <p:nvPr/>
              </p:nvSpPr>
              <p:spPr bwMode="auto">
                <a:xfrm>
                  <a:off x="3307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1" name="Oval 2525"/>
                <p:cNvSpPr>
                  <a:spLocks noChangeArrowheads="1"/>
                </p:cNvSpPr>
                <p:nvPr/>
              </p:nvSpPr>
              <p:spPr bwMode="auto">
                <a:xfrm>
                  <a:off x="3216" y="1348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2" name="Oval 2526"/>
                <p:cNvSpPr>
                  <a:spLocks noChangeArrowheads="1"/>
                </p:cNvSpPr>
                <p:nvPr/>
              </p:nvSpPr>
              <p:spPr bwMode="auto">
                <a:xfrm>
                  <a:off x="3223" y="1432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" name="Oval 2527"/>
                <p:cNvSpPr>
                  <a:spLocks noChangeArrowheads="1"/>
                </p:cNvSpPr>
                <p:nvPr/>
              </p:nvSpPr>
              <p:spPr bwMode="auto">
                <a:xfrm>
                  <a:off x="3200" y="1537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" name="Oval 2528"/>
                <p:cNvSpPr>
                  <a:spLocks noChangeArrowheads="1"/>
                </p:cNvSpPr>
                <p:nvPr/>
              </p:nvSpPr>
              <p:spPr bwMode="auto">
                <a:xfrm>
                  <a:off x="3324" y="1295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" name="Oval 2529"/>
                <p:cNvSpPr>
                  <a:spLocks noChangeArrowheads="1"/>
                </p:cNvSpPr>
                <p:nvPr/>
              </p:nvSpPr>
              <p:spPr bwMode="auto">
                <a:xfrm>
                  <a:off x="3406" y="146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6" name="Oval 2530"/>
                <p:cNvSpPr>
                  <a:spLocks noChangeArrowheads="1"/>
                </p:cNvSpPr>
                <p:nvPr/>
              </p:nvSpPr>
              <p:spPr bwMode="auto">
                <a:xfrm>
                  <a:off x="3157" y="1390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7" name="Oval 2531"/>
                <p:cNvSpPr>
                  <a:spLocks noChangeArrowheads="1"/>
                </p:cNvSpPr>
                <p:nvPr/>
              </p:nvSpPr>
              <p:spPr bwMode="auto">
                <a:xfrm>
                  <a:off x="3399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8" name="Oval 2532"/>
                <p:cNvSpPr>
                  <a:spLocks noChangeArrowheads="1"/>
                </p:cNvSpPr>
                <p:nvPr/>
              </p:nvSpPr>
              <p:spPr bwMode="auto">
                <a:xfrm>
                  <a:off x="3330" y="1535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9" name="Oval 2533"/>
                <p:cNvSpPr>
                  <a:spLocks noChangeArrowheads="1"/>
                </p:cNvSpPr>
                <p:nvPr/>
              </p:nvSpPr>
              <p:spPr bwMode="auto">
                <a:xfrm>
                  <a:off x="3290" y="1311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0" name="Oval 2534"/>
                <p:cNvSpPr>
                  <a:spLocks noChangeArrowheads="1"/>
                </p:cNvSpPr>
                <p:nvPr/>
              </p:nvSpPr>
              <p:spPr bwMode="auto">
                <a:xfrm>
                  <a:off x="3173" y="131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1" name="Oval 2535"/>
                <p:cNvSpPr>
                  <a:spLocks noChangeArrowheads="1"/>
                </p:cNvSpPr>
                <p:nvPr/>
              </p:nvSpPr>
              <p:spPr bwMode="auto">
                <a:xfrm>
                  <a:off x="3166" y="1462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2" name="Group 2536"/>
              <p:cNvGrpSpPr>
                <a:grpSpLocks/>
              </p:cNvGrpSpPr>
              <p:nvPr/>
            </p:nvGrpSpPr>
            <p:grpSpPr bwMode="auto">
              <a:xfrm>
                <a:off x="860" y="2082"/>
                <a:ext cx="423" cy="416"/>
                <a:chOff x="3157" y="1295"/>
                <a:chExt cx="423" cy="416"/>
              </a:xfrm>
            </p:grpSpPr>
            <p:sp>
              <p:nvSpPr>
                <p:cNvPr id="128" name="Oval 2537"/>
                <p:cNvSpPr>
                  <a:spLocks noChangeArrowheads="1"/>
                </p:cNvSpPr>
                <p:nvPr/>
              </p:nvSpPr>
              <p:spPr bwMode="auto">
                <a:xfrm>
                  <a:off x="3307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9" name="Oval 2538"/>
                <p:cNvSpPr>
                  <a:spLocks noChangeArrowheads="1"/>
                </p:cNvSpPr>
                <p:nvPr/>
              </p:nvSpPr>
              <p:spPr bwMode="auto">
                <a:xfrm>
                  <a:off x="3216" y="1348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0" name="Oval 2539"/>
                <p:cNvSpPr>
                  <a:spLocks noChangeArrowheads="1"/>
                </p:cNvSpPr>
                <p:nvPr/>
              </p:nvSpPr>
              <p:spPr bwMode="auto">
                <a:xfrm>
                  <a:off x="3223" y="1432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1" name="Oval 2540"/>
                <p:cNvSpPr>
                  <a:spLocks noChangeArrowheads="1"/>
                </p:cNvSpPr>
                <p:nvPr/>
              </p:nvSpPr>
              <p:spPr bwMode="auto">
                <a:xfrm>
                  <a:off x="3200" y="1537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2" name="Oval 2541"/>
                <p:cNvSpPr>
                  <a:spLocks noChangeArrowheads="1"/>
                </p:cNvSpPr>
                <p:nvPr/>
              </p:nvSpPr>
              <p:spPr bwMode="auto">
                <a:xfrm>
                  <a:off x="3324" y="1295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3" name="Oval 2542"/>
                <p:cNvSpPr>
                  <a:spLocks noChangeArrowheads="1"/>
                </p:cNvSpPr>
                <p:nvPr/>
              </p:nvSpPr>
              <p:spPr bwMode="auto">
                <a:xfrm>
                  <a:off x="3406" y="146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4" name="Oval 2543"/>
                <p:cNvSpPr>
                  <a:spLocks noChangeArrowheads="1"/>
                </p:cNvSpPr>
                <p:nvPr/>
              </p:nvSpPr>
              <p:spPr bwMode="auto">
                <a:xfrm>
                  <a:off x="3157" y="1390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5" name="Oval 2544"/>
                <p:cNvSpPr>
                  <a:spLocks noChangeArrowheads="1"/>
                </p:cNvSpPr>
                <p:nvPr/>
              </p:nvSpPr>
              <p:spPr bwMode="auto">
                <a:xfrm>
                  <a:off x="3399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6" name="Oval 2545"/>
                <p:cNvSpPr>
                  <a:spLocks noChangeArrowheads="1"/>
                </p:cNvSpPr>
                <p:nvPr/>
              </p:nvSpPr>
              <p:spPr bwMode="auto">
                <a:xfrm>
                  <a:off x="3330" y="1535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7" name="Oval 2546"/>
                <p:cNvSpPr>
                  <a:spLocks noChangeArrowheads="1"/>
                </p:cNvSpPr>
                <p:nvPr/>
              </p:nvSpPr>
              <p:spPr bwMode="auto">
                <a:xfrm>
                  <a:off x="3290" y="1311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8" name="Oval 2547"/>
                <p:cNvSpPr>
                  <a:spLocks noChangeArrowheads="1"/>
                </p:cNvSpPr>
                <p:nvPr/>
              </p:nvSpPr>
              <p:spPr bwMode="auto">
                <a:xfrm>
                  <a:off x="3173" y="131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9" name="Oval 2548"/>
                <p:cNvSpPr>
                  <a:spLocks noChangeArrowheads="1"/>
                </p:cNvSpPr>
                <p:nvPr/>
              </p:nvSpPr>
              <p:spPr bwMode="auto">
                <a:xfrm>
                  <a:off x="3166" y="1462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3" name="Group 2549"/>
              <p:cNvGrpSpPr>
                <a:grpSpLocks/>
              </p:cNvGrpSpPr>
              <p:nvPr/>
            </p:nvGrpSpPr>
            <p:grpSpPr bwMode="auto">
              <a:xfrm>
                <a:off x="764" y="2170"/>
                <a:ext cx="423" cy="416"/>
                <a:chOff x="3157" y="1295"/>
                <a:chExt cx="423" cy="416"/>
              </a:xfrm>
            </p:grpSpPr>
            <p:sp>
              <p:nvSpPr>
                <p:cNvPr id="116" name="Oval 2550"/>
                <p:cNvSpPr>
                  <a:spLocks noChangeArrowheads="1"/>
                </p:cNvSpPr>
                <p:nvPr/>
              </p:nvSpPr>
              <p:spPr bwMode="auto">
                <a:xfrm>
                  <a:off x="3307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7" name="Oval 2551"/>
                <p:cNvSpPr>
                  <a:spLocks noChangeArrowheads="1"/>
                </p:cNvSpPr>
                <p:nvPr/>
              </p:nvSpPr>
              <p:spPr bwMode="auto">
                <a:xfrm>
                  <a:off x="3216" y="1348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8" name="Oval 2552"/>
                <p:cNvSpPr>
                  <a:spLocks noChangeArrowheads="1"/>
                </p:cNvSpPr>
                <p:nvPr/>
              </p:nvSpPr>
              <p:spPr bwMode="auto">
                <a:xfrm>
                  <a:off x="3223" y="1432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9" name="Oval 2553"/>
                <p:cNvSpPr>
                  <a:spLocks noChangeArrowheads="1"/>
                </p:cNvSpPr>
                <p:nvPr/>
              </p:nvSpPr>
              <p:spPr bwMode="auto">
                <a:xfrm>
                  <a:off x="3200" y="1537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0" name="Oval 2554"/>
                <p:cNvSpPr>
                  <a:spLocks noChangeArrowheads="1"/>
                </p:cNvSpPr>
                <p:nvPr/>
              </p:nvSpPr>
              <p:spPr bwMode="auto">
                <a:xfrm>
                  <a:off x="3324" y="1295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1" name="Oval 2555"/>
                <p:cNvSpPr>
                  <a:spLocks noChangeArrowheads="1"/>
                </p:cNvSpPr>
                <p:nvPr/>
              </p:nvSpPr>
              <p:spPr bwMode="auto">
                <a:xfrm>
                  <a:off x="3406" y="146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2" name="Oval 2556"/>
                <p:cNvSpPr>
                  <a:spLocks noChangeArrowheads="1"/>
                </p:cNvSpPr>
                <p:nvPr/>
              </p:nvSpPr>
              <p:spPr bwMode="auto">
                <a:xfrm>
                  <a:off x="3157" y="1390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3" name="Oval 2557"/>
                <p:cNvSpPr>
                  <a:spLocks noChangeArrowheads="1"/>
                </p:cNvSpPr>
                <p:nvPr/>
              </p:nvSpPr>
              <p:spPr bwMode="auto">
                <a:xfrm>
                  <a:off x="3399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4" name="Oval 2558"/>
                <p:cNvSpPr>
                  <a:spLocks noChangeArrowheads="1"/>
                </p:cNvSpPr>
                <p:nvPr/>
              </p:nvSpPr>
              <p:spPr bwMode="auto">
                <a:xfrm>
                  <a:off x="3330" y="1535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5" name="Oval 2559"/>
                <p:cNvSpPr>
                  <a:spLocks noChangeArrowheads="1"/>
                </p:cNvSpPr>
                <p:nvPr/>
              </p:nvSpPr>
              <p:spPr bwMode="auto">
                <a:xfrm>
                  <a:off x="3290" y="1311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6" name="Oval 2560"/>
                <p:cNvSpPr>
                  <a:spLocks noChangeArrowheads="1"/>
                </p:cNvSpPr>
                <p:nvPr/>
              </p:nvSpPr>
              <p:spPr bwMode="auto">
                <a:xfrm>
                  <a:off x="3173" y="131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7" name="Oval 2561"/>
                <p:cNvSpPr>
                  <a:spLocks noChangeArrowheads="1"/>
                </p:cNvSpPr>
                <p:nvPr/>
              </p:nvSpPr>
              <p:spPr bwMode="auto">
                <a:xfrm>
                  <a:off x="3166" y="1462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4" name="Group 2562"/>
              <p:cNvGrpSpPr>
                <a:grpSpLocks/>
              </p:cNvGrpSpPr>
              <p:nvPr/>
            </p:nvGrpSpPr>
            <p:grpSpPr bwMode="auto">
              <a:xfrm>
                <a:off x="940" y="2058"/>
                <a:ext cx="423" cy="416"/>
                <a:chOff x="3157" y="1295"/>
                <a:chExt cx="423" cy="416"/>
              </a:xfrm>
            </p:grpSpPr>
            <p:sp>
              <p:nvSpPr>
                <p:cNvPr id="104" name="Oval 2563"/>
                <p:cNvSpPr>
                  <a:spLocks noChangeArrowheads="1"/>
                </p:cNvSpPr>
                <p:nvPr/>
              </p:nvSpPr>
              <p:spPr bwMode="auto">
                <a:xfrm>
                  <a:off x="3307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" name="Oval 2564"/>
                <p:cNvSpPr>
                  <a:spLocks noChangeArrowheads="1"/>
                </p:cNvSpPr>
                <p:nvPr/>
              </p:nvSpPr>
              <p:spPr bwMode="auto">
                <a:xfrm>
                  <a:off x="3216" y="1348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6" name="Oval 2565"/>
                <p:cNvSpPr>
                  <a:spLocks noChangeArrowheads="1"/>
                </p:cNvSpPr>
                <p:nvPr/>
              </p:nvSpPr>
              <p:spPr bwMode="auto">
                <a:xfrm>
                  <a:off x="3223" y="1432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7" name="Oval 2566"/>
                <p:cNvSpPr>
                  <a:spLocks noChangeArrowheads="1"/>
                </p:cNvSpPr>
                <p:nvPr/>
              </p:nvSpPr>
              <p:spPr bwMode="auto">
                <a:xfrm>
                  <a:off x="3200" y="1537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8" name="Oval 2567"/>
                <p:cNvSpPr>
                  <a:spLocks noChangeArrowheads="1"/>
                </p:cNvSpPr>
                <p:nvPr/>
              </p:nvSpPr>
              <p:spPr bwMode="auto">
                <a:xfrm>
                  <a:off x="3324" y="1295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9" name="Oval 2568"/>
                <p:cNvSpPr>
                  <a:spLocks noChangeArrowheads="1"/>
                </p:cNvSpPr>
                <p:nvPr/>
              </p:nvSpPr>
              <p:spPr bwMode="auto">
                <a:xfrm>
                  <a:off x="3406" y="146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0" name="Oval 2569"/>
                <p:cNvSpPr>
                  <a:spLocks noChangeArrowheads="1"/>
                </p:cNvSpPr>
                <p:nvPr/>
              </p:nvSpPr>
              <p:spPr bwMode="auto">
                <a:xfrm>
                  <a:off x="3157" y="1390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1" name="Oval 2570"/>
                <p:cNvSpPr>
                  <a:spLocks noChangeArrowheads="1"/>
                </p:cNvSpPr>
                <p:nvPr/>
              </p:nvSpPr>
              <p:spPr bwMode="auto">
                <a:xfrm>
                  <a:off x="3399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2" name="Oval 2571"/>
                <p:cNvSpPr>
                  <a:spLocks noChangeArrowheads="1"/>
                </p:cNvSpPr>
                <p:nvPr/>
              </p:nvSpPr>
              <p:spPr bwMode="auto">
                <a:xfrm>
                  <a:off x="3330" y="1535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3" name="Oval 2572"/>
                <p:cNvSpPr>
                  <a:spLocks noChangeArrowheads="1"/>
                </p:cNvSpPr>
                <p:nvPr/>
              </p:nvSpPr>
              <p:spPr bwMode="auto">
                <a:xfrm>
                  <a:off x="3290" y="1311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" name="Oval 2573"/>
                <p:cNvSpPr>
                  <a:spLocks noChangeArrowheads="1"/>
                </p:cNvSpPr>
                <p:nvPr/>
              </p:nvSpPr>
              <p:spPr bwMode="auto">
                <a:xfrm>
                  <a:off x="3173" y="131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5" name="Oval 2574"/>
                <p:cNvSpPr>
                  <a:spLocks noChangeArrowheads="1"/>
                </p:cNvSpPr>
                <p:nvPr/>
              </p:nvSpPr>
              <p:spPr bwMode="auto">
                <a:xfrm>
                  <a:off x="3166" y="1462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5" name="Group 2575"/>
              <p:cNvGrpSpPr>
                <a:grpSpLocks/>
              </p:cNvGrpSpPr>
              <p:nvPr/>
            </p:nvGrpSpPr>
            <p:grpSpPr bwMode="auto">
              <a:xfrm>
                <a:off x="812" y="1874"/>
                <a:ext cx="423" cy="416"/>
                <a:chOff x="3157" y="1295"/>
                <a:chExt cx="423" cy="416"/>
              </a:xfrm>
            </p:grpSpPr>
            <p:sp>
              <p:nvSpPr>
                <p:cNvPr id="92" name="Oval 2576"/>
                <p:cNvSpPr>
                  <a:spLocks noChangeArrowheads="1"/>
                </p:cNvSpPr>
                <p:nvPr/>
              </p:nvSpPr>
              <p:spPr bwMode="auto">
                <a:xfrm>
                  <a:off x="3307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3" name="Oval 2577"/>
                <p:cNvSpPr>
                  <a:spLocks noChangeArrowheads="1"/>
                </p:cNvSpPr>
                <p:nvPr/>
              </p:nvSpPr>
              <p:spPr bwMode="auto">
                <a:xfrm>
                  <a:off x="3216" y="1348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4" name="Oval 2578"/>
                <p:cNvSpPr>
                  <a:spLocks noChangeArrowheads="1"/>
                </p:cNvSpPr>
                <p:nvPr/>
              </p:nvSpPr>
              <p:spPr bwMode="auto">
                <a:xfrm>
                  <a:off x="3223" y="1432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5" name="Oval 2579"/>
                <p:cNvSpPr>
                  <a:spLocks noChangeArrowheads="1"/>
                </p:cNvSpPr>
                <p:nvPr/>
              </p:nvSpPr>
              <p:spPr bwMode="auto">
                <a:xfrm>
                  <a:off x="3200" y="1537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6" name="Oval 2580"/>
                <p:cNvSpPr>
                  <a:spLocks noChangeArrowheads="1"/>
                </p:cNvSpPr>
                <p:nvPr/>
              </p:nvSpPr>
              <p:spPr bwMode="auto">
                <a:xfrm>
                  <a:off x="3324" y="1295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7" name="Oval 2581"/>
                <p:cNvSpPr>
                  <a:spLocks noChangeArrowheads="1"/>
                </p:cNvSpPr>
                <p:nvPr/>
              </p:nvSpPr>
              <p:spPr bwMode="auto">
                <a:xfrm>
                  <a:off x="3406" y="146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8" name="Oval 2582"/>
                <p:cNvSpPr>
                  <a:spLocks noChangeArrowheads="1"/>
                </p:cNvSpPr>
                <p:nvPr/>
              </p:nvSpPr>
              <p:spPr bwMode="auto">
                <a:xfrm>
                  <a:off x="3157" y="1390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9" name="Oval 2583"/>
                <p:cNvSpPr>
                  <a:spLocks noChangeArrowheads="1"/>
                </p:cNvSpPr>
                <p:nvPr/>
              </p:nvSpPr>
              <p:spPr bwMode="auto">
                <a:xfrm>
                  <a:off x="3399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0" name="Oval 2584"/>
                <p:cNvSpPr>
                  <a:spLocks noChangeArrowheads="1"/>
                </p:cNvSpPr>
                <p:nvPr/>
              </p:nvSpPr>
              <p:spPr bwMode="auto">
                <a:xfrm>
                  <a:off x="3330" y="1535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" name="Oval 2585"/>
                <p:cNvSpPr>
                  <a:spLocks noChangeArrowheads="1"/>
                </p:cNvSpPr>
                <p:nvPr/>
              </p:nvSpPr>
              <p:spPr bwMode="auto">
                <a:xfrm>
                  <a:off x="3290" y="1311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2" name="Oval 2586"/>
                <p:cNvSpPr>
                  <a:spLocks noChangeArrowheads="1"/>
                </p:cNvSpPr>
                <p:nvPr/>
              </p:nvSpPr>
              <p:spPr bwMode="auto">
                <a:xfrm>
                  <a:off x="3173" y="131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3" name="Oval 2587"/>
                <p:cNvSpPr>
                  <a:spLocks noChangeArrowheads="1"/>
                </p:cNvSpPr>
                <p:nvPr/>
              </p:nvSpPr>
              <p:spPr bwMode="auto">
                <a:xfrm>
                  <a:off x="3166" y="1462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86" name="Oval 2588"/>
              <p:cNvSpPr>
                <a:spLocks noChangeArrowheads="1"/>
              </p:cNvSpPr>
              <p:nvPr/>
            </p:nvSpPr>
            <p:spPr bwMode="auto">
              <a:xfrm>
                <a:off x="910" y="2023"/>
                <a:ext cx="174" cy="174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de-DE" altLang="de-DE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7" name="Oval 2589"/>
              <p:cNvSpPr>
                <a:spLocks noChangeArrowheads="1"/>
              </p:cNvSpPr>
              <p:nvPr/>
            </p:nvSpPr>
            <p:spPr bwMode="auto">
              <a:xfrm>
                <a:off x="1170" y="2050"/>
                <a:ext cx="174" cy="174"/>
              </a:xfrm>
              <a:prstGeom prst="ellipse">
                <a:avLst/>
              </a:prstGeom>
              <a:solidFill>
                <a:srgbClr val="DDDDDD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" name="Oval 2590"/>
              <p:cNvSpPr>
                <a:spLocks noChangeArrowheads="1"/>
              </p:cNvSpPr>
              <p:nvPr/>
            </p:nvSpPr>
            <p:spPr bwMode="auto">
              <a:xfrm>
                <a:off x="870" y="2295"/>
                <a:ext cx="174" cy="174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de-DE" altLang="de-DE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9" name="Oval 2591"/>
              <p:cNvSpPr>
                <a:spLocks noChangeArrowheads="1"/>
              </p:cNvSpPr>
              <p:nvPr/>
            </p:nvSpPr>
            <p:spPr bwMode="auto">
              <a:xfrm>
                <a:off x="1078" y="1951"/>
                <a:ext cx="174" cy="174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de-DE" altLang="de-DE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0" name="Oval 2592"/>
              <p:cNvSpPr>
                <a:spLocks noChangeArrowheads="1"/>
              </p:cNvSpPr>
              <p:nvPr/>
            </p:nvSpPr>
            <p:spPr bwMode="auto">
              <a:xfrm>
                <a:off x="770" y="1986"/>
                <a:ext cx="174" cy="174"/>
              </a:xfrm>
              <a:prstGeom prst="ellipse">
                <a:avLst/>
              </a:prstGeom>
              <a:solidFill>
                <a:srgbClr val="DDDDDD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" name="Oval 2593"/>
              <p:cNvSpPr>
                <a:spLocks noChangeArrowheads="1"/>
              </p:cNvSpPr>
              <p:nvPr/>
            </p:nvSpPr>
            <p:spPr bwMode="auto">
              <a:xfrm>
                <a:off x="922" y="2138"/>
                <a:ext cx="174" cy="174"/>
              </a:xfrm>
              <a:prstGeom prst="ellipse">
                <a:avLst/>
              </a:prstGeom>
              <a:solidFill>
                <a:srgbClr val="DDDDDD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" name="Group 2594"/>
            <p:cNvGrpSpPr>
              <a:grpSpLocks/>
            </p:cNvGrpSpPr>
            <p:nvPr/>
          </p:nvGrpSpPr>
          <p:grpSpPr bwMode="auto">
            <a:xfrm>
              <a:off x="716" y="1890"/>
              <a:ext cx="495" cy="544"/>
              <a:chOff x="668" y="1874"/>
              <a:chExt cx="695" cy="712"/>
            </a:xfrm>
          </p:grpSpPr>
          <p:grpSp>
            <p:nvGrpSpPr>
              <p:cNvPr id="10" name="Group 2595"/>
              <p:cNvGrpSpPr>
                <a:grpSpLocks/>
              </p:cNvGrpSpPr>
              <p:nvPr/>
            </p:nvGrpSpPr>
            <p:grpSpPr bwMode="auto">
              <a:xfrm>
                <a:off x="668" y="2042"/>
                <a:ext cx="423" cy="416"/>
                <a:chOff x="3157" y="1295"/>
                <a:chExt cx="423" cy="416"/>
              </a:xfrm>
            </p:grpSpPr>
            <p:sp>
              <p:nvSpPr>
                <p:cNvPr id="69" name="Oval 2596"/>
                <p:cNvSpPr>
                  <a:spLocks noChangeArrowheads="1"/>
                </p:cNvSpPr>
                <p:nvPr/>
              </p:nvSpPr>
              <p:spPr bwMode="auto">
                <a:xfrm>
                  <a:off x="3307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0" name="Oval 2597"/>
                <p:cNvSpPr>
                  <a:spLocks noChangeArrowheads="1"/>
                </p:cNvSpPr>
                <p:nvPr/>
              </p:nvSpPr>
              <p:spPr bwMode="auto">
                <a:xfrm>
                  <a:off x="3216" y="1348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" name="Oval 2598"/>
                <p:cNvSpPr>
                  <a:spLocks noChangeArrowheads="1"/>
                </p:cNvSpPr>
                <p:nvPr/>
              </p:nvSpPr>
              <p:spPr bwMode="auto">
                <a:xfrm>
                  <a:off x="3223" y="1432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" name="Oval 2599"/>
                <p:cNvSpPr>
                  <a:spLocks noChangeArrowheads="1"/>
                </p:cNvSpPr>
                <p:nvPr/>
              </p:nvSpPr>
              <p:spPr bwMode="auto">
                <a:xfrm>
                  <a:off x="3200" y="1537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" name="Oval 2600"/>
                <p:cNvSpPr>
                  <a:spLocks noChangeArrowheads="1"/>
                </p:cNvSpPr>
                <p:nvPr/>
              </p:nvSpPr>
              <p:spPr bwMode="auto">
                <a:xfrm>
                  <a:off x="3324" y="1295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" name="Oval 2601"/>
                <p:cNvSpPr>
                  <a:spLocks noChangeArrowheads="1"/>
                </p:cNvSpPr>
                <p:nvPr/>
              </p:nvSpPr>
              <p:spPr bwMode="auto">
                <a:xfrm>
                  <a:off x="3406" y="146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" name="Oval 2602"/>
                <p:cNvSpPr>
                  <a:spLocks noChangeArrowheads="1"/>
                </p:cNvSpPr>
                <p:nvPr/>
              </p:nvSpPr>
              <p:spPr bwMode="auto">
                <a:xfrm>
                  <a:off x="3157" y="1390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6" name="Oval 2603"/>
                <p:cNvSpPr>
                  <a:spLocks noChangeArrowheads="1"/>
                </p:cNvSpPr>
                <p:nvPr/>
              </p:nvSpPr>
              <p:spPr bwMode="auto">
                <a:xfrm>
                  <a:off x="3399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7" name="Oval 2604"/>
                <p:cNvSpPr>
                  <a:spLocks noChangeArrowheads="1"/>
                </p:cNvSpPr>
                <p:nvPr/>
              </p:nvSpPr>
              <p:spPr bwMode="auto">
                <a:xfrm>
                  <a:off x="3330" y="1535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8" name="Oval 2605"/>
                <p:cNvSpPr>
                  <a:spLocks noChangeArrowheads="1"/>
                </p:cNvSpPr>
                <p:nvPr/>
              </p:nvSpPr>
              <p:spPr bwMode="auto">
                <a:xfrm>
                  <a:off x="3290" y="1311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9" name="Oval 2606"/>
                <p:cNvSpPr>
                  <a:spLocks noChangeArrowheads="1"/>
                </p:cNvSpPr>
                <p:nvPr/>
              </p:nvSpPr>
              <p:spPr bwMode="auto">
                <a:xfrm>
                  <a:off x="3173" y="131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" name="Oval 2607"/>
                <p:cNvSpPr>
                  <a:spLocks noChangeArrowheads="1"/>
                </p:cNvSpPr>
                <p:nvPr/>
              </p:nvSpPr>
              <p:spPr bwMode="auto">
                <a:xfrm>
                  <a:off x="3166" y="1462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" name="Group 2608"/>
              <p:cNvGrpSpPr>
                <a:grpSpLocks/>
              </p:cNvGrpSpPr>
              <p:nvPr/>
            </p:nvGrpSpPr>
            <p:grpSpPr bwMode="auto">
              <a:xfrm>
                <a:off x="860" y="2082"/>
                <a:ext cx="423" cy="416"/>
                <a:chOff x="3157" y="1295"/>
                <a:chExt cx="423" cy="416"/>
              </a:xfrm>
            </p:grpSpPr>
            <p:sp>
              <p:nvSpPr>
                <p:cNvPr id="57" name="Oval 2609"/>
                <p:cNvSpPr>
                  <a:spLocks noChangeArrowheads="1"/>
                </p:cNvSpPr>
                <p:nvPr/>
              </p:nvSpPr>
              <p:spPr bwMode="auto">
                <a:xfrm>
                  <a:off x="3307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" name="Oval 2610"/>
                <p:cNvSpPr>
                  <a:spLocks noChangeArrowheads="1"/>
                </p:cNvSpPr>
                <p:nvPr/>
              </p:nvSpPr>
              <p:spPr bwMode="auto">
                <a:xfrm>
                  <a:off x="3216" y="1348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9" name="Oval 2611"/>
                <p:cNvSpPr>
                  <a:spLocks noChangeArrowheads="1"/>
                </p:cNvSpPr>
                <p:nvPr/>
              </p:nvSpPr>
              <p:spPr bwMode="auto">
                <a:xfrm>
                  <a:off x="3223" y="1432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0" name="Oval 2612"/>
                <p:cNvSpPr>
                  <a:spLocks noChangeArrowheads="1"/>
                </p:cNvSpPr>
                <p:nvPr/>
              </p:nvSpPr>
              <p:spPr bwMode="auto">
                <a:xfrm>
                  <a:off x="3200" y="1537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" name="Oval 2613"/>
                <p:cNvSpPr>
                  <a:spLocks noChangeArrowheads="1"/>
                </p:cNvSpPr>
                <p:nvPr/>
              </p:nvSpPr>
              <p:spPr bwMode="auto">
                <a:xfrm>
                  <a:off x="3324" y="1295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" name="Oval 2614"/>
                <p:cNvSpPr>
                  <a:spLocks noChangeArrowheads="1"/>
                </p:cNvSpPr>
                <p:nvPr/>
              </p:nvSpPr>
              <p:spPr bwMode="auto">
                <a:xfrm>
                  <a:off x="3406" y="146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" name="Oval 2615"/>
                <p:cNvSpPr>
                  <a:spLocks noChangeArrowheads="1"/>
                </p:cNvSpPr>
                <p:nvPr/>
              </p:nvSpPr>
              <p:spPr bwMode="auto">
                <a:xfrm>
                  <a:off x="3157" y="1390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" name="Oval 2616"/>
                <p:cNvSpPr>
                  <a:spLocks noChangeArrowheads="1"/>
                </p:cNvSpPr>
                <p:nvPr/>
              </p:nvSpPr>
              <p:spPr bwMode="auto">
                <a:xfrm>
                  <a:off x="3399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" name="Oval 2617"/>
                <p:cNvSpPr>
                  <a:spLocks noChangeArrowheads="1"/>
                </p:cNvSpPr>
                <p:nvPr/>
              </p:nvSpPr>
              <p:spPr bwMode="auto">
                <a:xfrm>
                  <a:off x="3330" y="1535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" name="Oval 2618"/>
                <p:cNvSpPr>
                  <a:spLocks noChangeArrowheads="1"/>
                </p:cNvSpPr>
                <p:nvPr/>
              </p:nvSpPr>
              <p:spPr bwMode="auto">
                <a:xfrm>
                  <a:off x="3290" y="1311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" name="Oval 2619"/>
                <p:cNvSpPr>
                  <a:spLocks noChangeArrowheads="1"/>
                </p:cNvSpPr>
                <p:nvPr/>
              </p:nvSpPr>
              <p:spPr bwMode="auto">
                <a:xfrm>
                  <a:off x="3173" y="131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8" name="Oval 2620"/>
                <p:cNvSpPr>
                  <a:spLocks noChangeArrowheads="1"/>
                </p:cNvSpPr>
                <p:nvPr/>
              </p:nvSpPr>
              <p:spPr bwMode="auto">
                <a:xfrm>
                  <a:off x="3166" y="1462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" name="Group 2621"/>
              <p:cNvGrpSpPr>
                <a:grpSpLocks/>
              </p:cNvGrpSpPr>
              <p:nvPr/>
            </p:nvGrpSpPr>
            <p:grpSpPr bwMode="auto">
              <a:xfrm>
                <a:off x="764" y="2170"/>
                <a:ext cx="423" cy="416"/>
                <a:chOff x="3157" y="1295"/>
                <a:chExt cx="423" cy="416"/>
              </a:xfrm>
            </p:grpSpPr>
            <p:sp>
              <p:nvSpPr>
                <p:cNvPr id="45" name="Oval 2622"/>
                <p:cNvSpPr>
                  <a:spLocks noChangeArrowheads="1"/>
                </p:cNvSpPr>
                <p:nvPr/>
              </p:nvSpPr>
              <p:spPr bwMode="auto">
                <a:xfrm>
                  <a:off x="3307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" name="Oval 2623"/>
                <p:cNvSpPr>
                  <a:spLocks noChangeArrowheads="1"/>
                </p:cNvSpPr>
                <p:nvPr/>
              </p:nvSpPr>
              <p:spPr bwMode="auto">
                <a:xfrm>
                  <a:off x="3216" y="1348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7" name="Oval 2624"/>
                <p:cNvSpPr>
                  <a:spLocks noChangeArrowheads="1"/>
                </p:cNvSpPr>
                <p:nvPr/>
              </p:nvSpPr>
              <p:spPr bwMode="auto">
                <a:xfrm>
                  <a:off x="3223" y="1432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" name="Oval 2625"/>
                <p:cNvSpPr>
                  <a:spLocks noChangeArrowheads="1"/>
                </p:cNvSpPr>
                <p:nvPr/>
              </p:nvSpPr>
              <p:spPr bwMode="auto">
                <a:xfrm>
                  <a:off x="3200" y="1537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9" name="Oval 2626"/>
                <p:cNvSpPr>
                  <a:spLocks noChangeArrowheads="1"/>
                </p:cNvSpPr>
                <p:nvPr/>
              </p:nvSpPr>
              <p:spPr bwMode="auto">
                <a:xfrm>
                  <a:off x="3324" y="1295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0" name="Oval 2627"/>
                <p:cNvSpPr>
                  <a:spLocks noChangeArrowheads="1"/>
                </p:cNvSpPr>
                <p:nvPr/>
              </p:nvSpPr>
              <p:spPr bwMode="auto">
                <a:xfrm>
                  <a:off x="3406" y="146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" name="Oval 2628"/>
                <p:cNvSpPr>
                  <a:spLocks noChangeArrowheads="1"/>
                </p:cNvSpPr>
                <p:nvPr/>
              </p:nvSpPr>
              <p:spPr bwMode="auto">
                <a:xfrm>
                  <a:off x="3157" y="1390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" name="Oval 2629"/>
                <p:cNvSpPr>
                  <a:spLocks noChangeArrowheads="1"/>
                </p:cNvSpPr>
                <p:nvPr/>
              </p:nvSpPr>
              <p:spPr bwMode="auto">
                <a:xfrm>
                  <a:off x="3399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" name="Oval 2630"/>
                <p:cNvSpPr>
                  <a:spLocks noChangeArrowheads="1"/>
                </p:cNvSpPr>
                <p:nvPr/>
              </p:nvSpPr>
              <p:spPr bwMode="auto">
                <a:xfrm>
                  <a:off x="3330" y="1535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" name="Oval 2631"/>
                <p:cNvSpPr>
                  <a:spLocks noChangeArrowheads="1"/>
                </p:cNvSpPr>
                <p:nvPr/>
              </p:nvSpPr>
              <p:spPr bwMode="auto">
                <a:xfrm>
                  <a:off x="3290" y="1311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" name="Oval 2632"/>
                <p:cNvSpPr>
                  <a:spLocks noChangeArrowheads="1"/>
                </p:cNvSpPr>
                <p:nvPr/>
              </p:nvSpPr>
              <p:spPr bwMode="auto">
                <a:xfrm>
                  <a:off x="3173" y="131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" name="Oval 2633"/>
                <p:cNvSpPr>
                  <a:spLocks noChangeArrowheads="1"/>
                </p:cNvSpPr>
                <p:nvPr/>
              </p:nvSpPr>
              <p:spPr bwMode="auto">
                <a:xfrm>
                  <a:off x="3166" y="1462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" name="Group 2634"/>
              <p:cNvGrpSpPr>
                <a:grpSpLocks/>
              </p:cNvGrpSpPr>
              <p:nvPr/>
            </p:nvGrpSpPr>
            <p:grpSpPr bwMode="auto">
              <a:xfrm>
                <a:off x="940" y="2058"/>
                <a:ext cx="423" cy="416"/>
                <a:chOff x="3157" y="1295"/>
                <a:chExt cx="423" cy="416"/>
              </a:xfrm>
            </p:grpSpPr>
            <p:sp>
              <p:nvSpPr>
                <p:cNvPr id="33" name="Oval 2635"/>
                <p:cNvSpPr>
                  <a:spLocks noChangeArrowheads="1"/>
                </p:cNvSpPr>
                <p:nvPr/>
              </p:nvSpPr>
              <p:spPr bwMode="auto">
                <a:xfrm>
                  <a:off x="3307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" name="Oval 2636"/>
                <p:cNvSpPr>
                  <a:spLocks noChangeArrowheads="1"/>
                </p:cNvSpPr>
                <p:nvPr/>
              </p:nvSpPr>
              <p:spPr bwMode="auto">
                <a:xfrm>
                  <a:off x="3216" y="1348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" name="Oval 2637"/>
                <p:cNvSpPr>
                  <a:spLocks noChangeArrowheads="1"/>
                </p:cNvSpPr>
                <p:nvPr/>
              </p:nvSpPr>
              <p:spPr bwMode="auto">
                <a:xfrm>
                  <a:off x="3223" y="1432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" name="Oval 2638"/>
                <p:cNvSpPr>
                  <a:spLocks noChangeArrowheads="1"/>
                </p:cNvSpPr>
                <p:nvPr/>
              </p:nvSpPr>
              <p:spPr bwMode="auto">
                <a:xfrm>
                  <a:off x="3200" y="1537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" name="Oval 2639"/>
                <p:cNvSpPr>
                  <a:spLocks noChangeArrowheads="1"/>
                </p:cNvSpPr>
                <p:nvPr/>
              </p:nvSpPr>
              <p:spPr bwMode="auto">
                <a:xfrm>
                  <a:off x="3324" y="1295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8" name="Oval 2640"/>
                <p:cNvSpPr>
                  <a:spLocks noChangeArrowheads="1"/>
                </p:cNvSpPr>
                <p:nvPr/>
              </p:nvSpPr>
              <p:spPr bwMode="auto">
                <a:xfrm>
                  <a:off x="3406" y="146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" name="Oval 2641"/>
                <p:cNvSpPr>
                  <a:spLocks noChangeArrowheads="1"/>
                </p:cNvSpPr>
                <p:nvPr/>
              </p:nvSpPr>
              <p:spPr bwMode="auto">
                <a:xfrm>
                  <a:off x="3157" y="1390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" name="Oval 2642"/>
                <p:cNvSpPr>
                  <a:spLocks noChangeArrowheads="1"/>
                </p:cNvSpPr>
                <p:nvPr/>
              </p:nvSpPr>
              <p:spPr bwMode="auto">
                <a:xfrm>
                  <a:off x="3399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" name="Oval 2643"/>
                <p:cNvSpPr>
                  <a:spLocks noChangeArrowheads="1"/>
                </p:cNvSpPr>
                <p:nvPr/>
              </p:nvSpPr>
              <p:spPr bwMode="auto">
                <a:xfrm>
                  <a:off x="3330" y="1535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" name="Oval 2644"/>
                <p:cNvSpPr>
                  <a:spLocks noChangeArrowheads="1"/>
                </p:cNvSpPr>
                <p:nvPr/>
              </p:nvSpPr>
              <p:spPr bwMode="auto">
                <a:xfrm>
                  <a:off x="3290" y="1311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" name="Oval 2645"/>
                <p:cNvSpPr>
                  <a:spLocks noChangeArrowheads="1"/>
                </p:cNvSpPr>
                <p:nvPr/>
              </p:nvSpPr>
              <p:spPr bwMode="auto">
                <a:xfrm>
                  <a:off x="3173" y="131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4" name="Oval 2646"/>
                <p:cNvSpPr>
                  <a:spLocks noChangeArrowheads="1"/>
                </p:cNvSpPr>
                <p:nvPr/>
              </p:nvSpPr>
              <p:spPr bwMode="auto">
                <a:xfrm>
                  <a:off x="3166" y="1462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4" name="Group 2647"/>
              <p:cNvGrpSpPr>
                <a:grpSpLocks/>
              </p:cNvGrpSpPr>
              <p:nvPr/>
            </p:nvGrpSpPr>
            <p:grpSpPr bwMode="auto">
              <a:xfrm>
                <a:off x="812" y="1874"/>
                <a:ext cx="423" cy="416"/>
                <a:chOff x="3157" y="1295"/>
                <a:chExt cx="423" cy="416"/>
              </a:xfrm>
            </p:grpSpPr>
            <p:sp>
              <p:nvSpPr>
                <p:cNvPr id="21" name="Oval 2648"/>
                <p:cNvSpPr>
                  <a:spLocks noChangeArrowheads="1"/>
                </p:cNvSpPr>
                <p:nvPr/>
              </p:nvSpPr>
              <p:spPr bwMode="auto">
                <a:xfrm>
                  <a:off x="3307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" name="Oval 2649"/>
                <p:cNvSpPr>
                  <a:spLocks noChangeArrowheads="1"/>
                </p:cNvSpPr>
                <p:nvPr/>
              </p:nvSpPr>
              <p:spPr bwMode="auto">
                <a:xfrm>
                  <a:off x="3216" y="1348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" name="Oval 2650"/>
                <p:cNvSpPr>
                  <a:spLocks noChangeArrowheads="1"/>
                </p:cNvSpPr>
                <p:nvPr/>
              </p:nvSpPr>
              <p:spPr bwMode="auto">
                <a:xfrm>
                  <a:off x="3223" y="1432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" name="Oval 2651"/>
                <p:cNvSpPr>
                  <a:spLocks noChangeArrowheads="1"/>
                </p:cNvSpPr>
                <p:nvPr/>
              </p:nvSpPr>
              <p:spPr bwMode="auto">
                <a:xfrm>
                  <a:off x="3200" y="1537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" name="Oval 2652"/>
                <p:cNvSpPr>
                  <a:spLocks noChangeArrowheads="1"/>
                </p:cNvSpPr>
                <p:nvPr/>
              </p:nvSpPr>
              <p:spPr bwMode="auto">
                <a:xfrm>
                  <a:off x="3324" y="1295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" name="Oval 2653"/>
                <p:cNvSpPr>
                  <a:spLocks noChangeArrowheads="1"/>
                </p:cNvSpPr>
                <p:nvPr/>
              </p:nvSpPr>
              <p:spPr bwMode="auto">
                <a:xfrm>
                  <a:off x="3406" y="146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" name="Oval 2654"/>
                <p:cNvSpPr>
                  <a:spLocks noChangeArrowheads="1"/>
                </p:cNvSpPr>
                <p:nvPr/>
              </p:nvSpPr>
              <p:spPr bwMode="auto">
                <a:xfrm>
                  <a:off x="3157" y="1390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" name="Oval 2655"/>
                <p:cNvSpPr>
                  <a:spLocks noChangeArrowheads="1"/>
                </p:cNvSpPr>
                <p:nvPr/>
              </p:nvSpPr>
              <p:spPr bwMode="auto">
                <a:xfrm>
                  <a:off x="3399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" name="Oval 2656"/>
                <p:cNvSpPr>
                  <a:spLocks noChangeArrowheads="1"/>
                </p:cNvSpPr>
                <p:nvPr/>
              </p:nvSpPr>
              <p:spPr bwMode="auto">
                <a:xfrm>
                  <a:off x="3330" y="1535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" name="Oval 2657"/>
                <p:cNvSpPr>
                  <a:spLocks noChangeArrowheads="1"/>
                </p:cNvSpPr>
                <p:nvPr/>
              </p:nvSpPr>
              <p:spPr bwMode="auto">
                <a:xfrm>
                  <a:off x="3290" y="1311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" name="Oval 2658"/>
                <p:cNvSpPr>
                  <a:spLocks noChangeArrowheads="1"/>
                </p:cNvSpPr>
                <p:nvPr/>
              </p:nvSpPr>
              <p:spPr bwMode="auto">
                <a:xfrm>
                  <a:off x="3173" y="131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" name="Oval 2659"/>
                <p:cNvSpPr>
                  <a:spLocks noChangeArrowheads="1"/>
                </p:cNvSpPr>
                <p:nvPr/>
              </p:nvSpPr>
              <p:spPr bwMode="auto">
                <a:xfrm>
                  <a:off x="3166" y="1462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5" name="Oval 2660"/>
              <p:cNvSpPr>
                <a:spLocks noChangeArrowheads="1"/>
              </p:cNvSpPr>
              <p:nvPr/>
            </p:nvSpPr>
            <p:spPr bwMode="auto">
              <a:xfrm>
                <a:off x="910" y="2023"/>
                <a:ext cx="174" cy="174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de-DE" altLang="de-DE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" name="Oval 2661"/>
              <p:cNvSpPr>
                <a:spLocks noChangeArrowheads="1"/>
              </p:cNvSpPr>
              <p:nvPr/>
            </p:nvSpPr>
            <p:spPr bwMode="auto">
              <a:xfrm>
                <a:off x="1170" y="2050"/>
                <a:ext cx="174" cy="174"/>
              </a:xfrm>
              <a:prstGeom prst="ellipse">
                <a:avLst/>
              </a:prstGeom>
              <a:solidFill>
                <a:srgbClr val="DDDDDD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Oval 2662"/>
              <p:cNvSpPr>
                <a:spLocks noChangeArrowheads="1"/>
              </p:cNvSpPr>
              <p:nvPr/>
            </p:nvSpPr>
            <p:spPr bwMode="auto">
              <a:xfrm>
                <a:off x="870" y="2295"/>
                <a:ext cx="174" cy="174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de-DE" altLang="de-DE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" name="Oval 2663"/>
              <p:cNvSpPr>
                <a:spLocks noChangeArrowheads="1"/>
              </p:cNvSpPr>
              <p:nvPr/>
            </p:nvSpPr>
            <p:spPr bwMode="auto">
              <a:xfrm>
                <a:off x="1078" y="1951"/>
                <a:ext cx="174" cy="174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de-DE" altLang="de-DE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" name="Oval 2664"/>
              <p:cNvSpPr>
                <a:spLocks noChangeArrowheads="1"/>
              </p:cNvSpPr>
              <p:nvPr/>
            </p:nvSpPr>
            <p:spPr bwMode="auto">
              <a:xfrm>
                <a:off x="770" y="1986"/>
                <a:ext cx="174" cy="174"/>
              </a:xfrm>
              <a:prstGeom prst="ellipse">
                <a:avLst/>
              </a:prstGeom>
              <a:solidFill>
                <a:srgbClr val="DDDDDD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" name="Oval 2665"/>
              <p:cNvSpPr>
                <a:spLocks noChangeArrowheads="1"/>
              </p:cNvSpPr>
              <p:nvPr/>
            </p:nvSpPr>
            <p:spPr bwMode="auto">
              <a:xfrm>
                <a:off x="922" y="2138"/>
                <a:ext cx="174" cy="174"/>
              </a:xfrm>
              <a:prstGeom prst="ellipse">
                <a:avLst/>
              </a:prstGeom>
              <a:solidFill>
                <a:srgbClr val="DDDDDD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294" name="Group 2666"/>
          <p:cNvGrpSpPr>
            <a:grpSpLocks/>
          </p:cNvGrpSpPr>
          <p:nvPr/>
        </p:nvGrpSpPr>
        <p:grpSpPr bwMode="auto">
          <a:xfrm>
            <a:off x="671513" y="1209675"/>
            <a:ext cx="1052512" cy="1117600"/>
            <a:chOff x="1828" y="1650"/>
            <a:chExt cx="663" cy="704"/>
          </a:xfrm>
        </p:grpSpPr>
        <p:grpSp>
          <p:nvGrpSpPr>
            <p:cNvPr id="295" name="Group 2667"/>
            <p:cNvGrpSpPr>
              <a:grpSpLocks/>
            </p:cNvGrpSpPr>
            <p:nvPr/>
          </p:nvGrpSpPr>
          <p:grpSpPr bwMode="auto">
            <a:xfrm>
              <a:off x="1860" y="1762"/>
              <a:ext cx="495" cy="544"/>
              <a:chOff x="668" y="1874"/>
              <a:chExt cx="695" cy="712"/>
            </a:xfrm>
          </p:grpSpPr>
          <p:grpSp>
            <p:nvGrpSpPr>
              <p:cNvPr id="512" name="Group 2668"/>
              <p:cNvGrpSpPr>
                <a:grpSpLocks/>
              </p:cNvGrpSpPr>
              <p:nvPr/>
            </p:nvGrpSpPr>
            <p:grpSpPr bwMode="auto">
              <a:xfrm>
                <a:off x="668" y="2042"/>
                <a:ext cx="423" cy="416"/>
                <a:chOff x="3157" y="1295"/>
                <a:chExt cx="423" cy="416"/>
              </a:xfrm>
            </p:grpSpPr>
            <p:sp>
              <p:nvSpPr>
                <p:cNvPr id="571" name="Oval 2669"/>
                <p:cNvSpPr>
                  <a:spLocks noChangeArrowheads="1"/>
                </p:cNvSpPr>
                <p:nvPr/>
              </p:nvSpPr>
              <p:spPr bwMode="auto">
                <a:xfrm>
                  <a:off x="3307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2" name="Oval 2670"/>
                <p:cNvSpPr>
                  <a:spLocks noChangeArrowheads="1"/>
                </p:cNvSpPr>
                <p:nvPr/>
              </p:nvSpPr>
              <p:spPr bwMode="auto">
                <a:xfrm>
                  <a:off x="3216" y="1348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3" name="Oval 2671"/>
                <p:cNvSpPr>
                  <a:spLocks noChangeArrowheads="1"/>
                </p:cNvSpPr>
                <p:nvPr/>
              </p:nvSpPr>
              <p:spPr bwMode="auto">
                <a:xfrm>
                  <a:off x="3223" y="1432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4" name="Oval 2672"/>
                <p:cNvSpPr>
                  <a:spLocks noChangeArrowheads="1"/>
                </p:cNvSpPr>
                <p:nvPr/>
              </p:nvSpPr>
              <p:spPr bwMode="auto">
                <a:xfrm>
                  <a:off x="3200" y="1537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5" name="Oval 2673"/>
                <p:cNvSpPr>
                  <a:spLocks noChangeArrowheads="1"/>
                </p:cNvSpPr>
                <p:nvPr/>
              </p:nvSpPr>
              <p:spPr bwMode="auto">
                <a:xfrm>
                  <a:off x="3324" y="1295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6" name="Oval 2674"/>
                <p:cNvSpPr>
                  <a:spLocks noChangeArrowheads="1"/>
                </p:cNvSpPr>
                <p:nvPr/>
              </p:nvSpPr>
              <p:spPr bwMode="auto">
                <a:xfrm>
                  <a:off x="3406" y="146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7" name="Oval 2675"/>
                <p:cNvSpPr>
                  <a:spLocks noChangeArrowheads="1"/>
                </p:cNvSpPr>
                <p:nvPr/>
              </p:nvSpPr>
              <p:spPr bwMode="auto">
                <a:xfrm>
                  <a:off x="3157" y="1390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8" name="Oval 2676"/>
                <p:cNvSpPr>
                  <a:spLocks noChangeArrowheads="1"/>
                </p:cNvSpPr>
                <p:nvPr/>
              </p:nvSpPr>
              <p:spPr bwMode="auto">
                <a:xfrm>
                  <a:off x="3399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9" name="Oval 2677"/>
                <p:cNvSpPr>
                  <a:spLocks noChangeArrowheads="1"/>
                </p:cNvSpPr>
                <p:nvPr/>
              </p:nvSpPr>
              <p:spPr bwMode="auto">
                <a:xfrm>
                  <a:off x="3330" y="1535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0" name="Oval 2678"/>
                <p:cNvSpPr>
                  <a:spLocks noChangeArrowheads="1"/>
                </p:cNvSpPr>
                <p:nvPr/>
              </p:nvSpPr>
              <p:spPr bwMode="auto">
                <a:xfrm>
                  <a:off x="3290" y="1311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1" name="Oval 2679"/>
                <p:cNvSpPr>
                  <a:spLocks noChangeArrowheads="1"/>
                </p:cNvSpPr>
                <p:nvPr/>
              </p:nvSpPr>
              <p:spPr bwMode="auto">
                <a:xfrm>
                  <a:off x="3173" y="131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2" name="Oval 2680"/>
                <p:cNvSpPr>
                  <a:spLocks noChangeArrowheads="1"/>
                </p:cNvSpPr>
                <p:nvPr/>
              </p:nvSpPr>
              <p:spPr bwMode="auto">
                <a:xfrm>
                  <a:off x="3166" y="1462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13" name="Group 2681"/>
              <p:cNvGrpSpPr>
                <a:grpSpLocks/>
              </p:cNvGrpSpPr>
              <p:nvPr/>
            </p:nvGrpSpPr>
            <p:grpSpPr bwMode="auto">
              <a:xfrm>
                <a:off x="860" y="2082"/>
                <a:ext cx="423" cy="416"/>
                <a:chOff x="3157" y="1295"/>
                <a:chExt cx="423" cy="416"/>
              </a:xfrm>
            </p:grpSpPr>
            <p:sp>
              <p:nvSpPr>
                <p:cNvPr id="559" name="Oval 2682"/>
                <p:cNvSpPr>
                  <a:spLocks noChangeArrowheads="1"/>
                </p:cNvSpPr>
                <p:nvPr/>
              </p:nvSpPr>
              <p:spPr bwMode="auto">
                <a:xfrm>
                  <a:off x="3307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0" name="Oval 2683"/>
                <p:cNvSpPr>
                  <a:spLocks noChangeArrowheads="1"/>
                </p:cNvSpPr>
                <p:nvPr/>
              </p:nvSpPr>
              <p:spPr bwMode="auto">
                <a:xfrm>
                  <a:off x="3216" y="1348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1" name="Oval 2684"/>
                <p:cNvSpPr>
                  <a:spLocks noChangeArrowheads="1"/>
                </p:cNvSpPr>
                <p:nvPr/>
              </p:nvSpPr>
              <p:spPr bwMode="auto">
                <a:xfrm>
                  <a:off x="3223" y="1432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2" name="Oval 2685"/>
                <p:cNvSpPr>
                  <a:spLocks noChangeArrowheads="1"/>
                </p:cNvSpPr>
                <p:nvPr/>
              </p:nvSpPr>
              <p:spPr bwMode="auto">
                <a:xfrm>
                  <a:off x="3200" y="1537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3" name="Oval 2686"/>
                <p:cNvSpPr>
                  <a:spLocks noChangeArrowheads="1"/>
                </p:cNvSpPr>
                <p:nvPr/>
              </p:nvSpPr>
              <p:spPr bwMode="auto">
                <a:xfrm>
                  <a:off x="3324" y="1295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" name="Oval 2687"/>
                <p:cNvSpPr>
                  <a:spLocks noChangeArrowheads="1"/>
                </p:cNvSpPr>
                <p:nvPr/>
              </p:nvSpPr>
              <p:spPr bwMode="auto">
                <a:xfrm>
                  <a:off x="3406" y="146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5" name="Oval 2688"/>
                <p:cNvSpPr>
                  <a:spLocks noChangeArrowheads="1"/>
                </p:cNvSpPr>
                <p:nvPr/>
              </p:nvSpPr>
              <p:spPr bwMode="auto">
                <a:xfrm>
                  <a:off x="3157" y="1390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6" name="Oval 2689"/>
                <p:cNvSpPr>
                  <a:spLocks noChangeArrowheads="1"/>
                </p:cNvSpPr>
                <p:nvPr/>
              </p:nvSpPr>
              <p:spPr bwMode="auto">
                <a:xfrm>
                  <a:off x="3399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7" name="Oval 2690"/>
                <p:cNvSpPr>
                  <a:spLocks noChangeArrowheads="1"/>
                </p:cNvSpPr>
                <p:nvPr/>
              </p:nvSpPr>
              <p:spPr bwMode="auto">
                <a:xfrm>
                  <a:off x="3330" y="1535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8" name="Oval 2691"/>
                <p:cNvSpPr>
                  <a:spLocks noChangeArrowheads="1"/>
                </p:cNvSpPr>
                <p:nvPr/>
              </p:nvSpPr>
              <p:spPr bwMode="auto">
                <a:xfrm>
                  <a:off x="3290" y="1311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9" name="Oval 2692"/>
                <p:cNvSpPr>
                  <a:spLocks noChangeArrowheads="1"/>
                </p:cNvSpPr>
                <p:nvPr/>
              </p:nvSpPr>
              <p:spPr bwMode="auto">
                <a:xfrm>
                  <a:off x="3173" y="131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0" name="Oval 2693"/>
                <p:cNvSpPr>
                  <a:spLocks noChangeArrowheads="1"/>
                </p:cNvSpPr>
                <p:nvPr/>
              </p:nvSpPr>
              <p:spPr bwMode="auto">
                <a:xfrm>
                  <a:off x="3166" y="1462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14" name="Group 2694"/>
              <p:cNvGrpSpPr>
                <a:grpSpLocks/>
              </p:cNvGrpSpPr>
              <p:nvPr/>
            </p:nvGrpSpPr>
            <p:grpSpPr bwMode="auto">
              <a:xfrm>
                <a:off x="764" y="2170"/>
                <a:ext cx="423" cy="416"/>
                <a:chOff x="3157" y="1295"/>
                <a:chExt cx="423" cy="416"/>
              </a:xfrm>
            </p:grpSpPr>
            <p:sp>
              <p:nvSpPr>
                <p:cNvPr id="547" name="Oval 2695"/>
                <p:cNvSpPr>
                  <a:spLocks noChangeArrowheads="1"/>
                </p:cNvSpPr>
                <p:nvPr/>
              </p:nvSpPr>
              <p:spPr bwMode="auto">
                <a:xfrm>
                  <a:off x="3307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8" name="Oval 2696"/>
                <p:cNvSpPr>
                  <a:spLocks noChangeArrowheads="1"/>
                </p:cNvSpPr>
                <p:nvPr/>
              </p:nvSpPr>
              <p:spPr bwMode="auto">
                <a:xfrm>
                  <a:off x="3216" y="1348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9" name="Oval 2697"/>
                <p:cNvSpPr>
                  <a:spLocks noChangeArrowheads="1"/>
                </p:cNvSpPr>
                <p:nvPr/>
              </p:nvSpPr>
              <p:spPr bwMode="auto">
                <a:xfrm>
                  <a:off x="3223" y="1432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0" name="Oval 2698"/>
                <p:cNvSpPr>
                  <a:spLocks noChangeArrowheads="1"/>
                </p:cNvSpPr>
                <p:nvPr/>
              </p:nvSpPr>
              <p:spPr bwMode="auto">
                <a:xfrm>
                  <a:off x="3200" y="1537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1" name="Oval 2699"/>
                <p:cNvSpPr>
                  <a:spLocks noChangeArrowheads="1"/>
                </p:cNvSpPr>
                <p:nvPr/>
              </p:nvSpPr>
              <p:spPr bwMode="auto">
                <a:xfrm>
                  <a:off x="3324" y="1295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2" name="Oval 2700"/>
                <p:cNvSpPr>
                  <a:spLocks noChangeArrowheads="1"/>
                </p:cNvSpPr>
                <p:nvPr/>
              </p:nvSpPr>
              <p:spPr bwMode="auto">
                <a:xfrm>
                  <a:off x="3406" y="146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3" name="Oval 2701"/>
                <p:cNvSpPr>
                  <a:spLocks noChangeArrowheads="1"/>
                </p:cNvSpPr>
                <p:nvPr/>
              </p:nvSpPr>
              <p:spPr bwMode="auto">
                <a:xfrm>
                  <a:off x="3157" y="1390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4" name="Oval 2702"/>
                <p:cNvSpPr>
                  <a:spLocks noChangeArrowheads="1"/>
                </p:cNvSpPr>
                <p:nvPr/>
              </p:nvSpPr>
              <p:spPr bwMode="auto">
                <a:xfrm>
                  <a:off x="3399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5" name="Oval 2703"/>
                <p:cNvSpPr>
                  <a:spLocks noChangeArrowheads="1"/>
                </p:cNvSpPr>
                <p:nvPr/>
              </p:nvSpPr>
              <p:spPr bwMode="auto">
                <a:xfrm>
                  <a:off x="3330" y="1535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6" name="Oval 2704"/>
                <p:cNvSpPr>
                  <a:spLocks noChangeArrowheads="1"/>
                </p:cNvSpPr>
                <p:nvPr/>
              </p:nvSpPr>
              <p:spPr bwMode="auto">
                <a:xfrm>
                  <a:off x="3290" y="1311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7" name="Oval 2705"/>
                <p:cNvSpPr>
                  <a:spLocks noChangeArrowheads="1"/>
                </p:cNvSpPr>
                <p:nvPr/>
              </p:nvSpPr>
              <p:spPr bwMode="auto">
                <a:xfrm>
                  <a:off x="3173" y="131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8" name="Oval 2706"/>
                <p:cNvSpPr>
                  <a:spLocks noChangeArrowheads="1"/>
                </p:cNvSpPr>
                <p:nvPr/>
              </p:nvSpPr>
              <p:spPr bwMode="auto">
                <a:xfrm>
                  <a:off x="3166" y="1462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15" name="Group 2707"/>
              <p:cNvGrpSpPr>
                <a:grpSpLocks/>
              </p:cNvGrpSpPr>
              <p:nvPr/>
            </p:nvGrpSpPr>
            <p:grpSpPr bwMode="auto">
              <a:xfrm>
                <a:off x="940" y="2058"/>
                <a:ext cx="423" cy="416"/>
                <a:chOff x="3157" y="1295"/>
                <a:chExt cx="423" cy="416"/>
              </a:xfrm>
            </p:grpSpPr>
            <p:sp>
              <p:nvSpPr>
                <p:cNvPr id="535" name="Oval 2708"/>
                <p:cNvSpPr>
                  <a:spLocks noChangeArrowheads="1"/>
                </p:cNvSpPr>
                <p:nvPr/>
              </p:nvSpPr>
              <p:spPr bwMode="auto">
                <a:xfrm>
                  <a:off x="3307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6" name="Oval 2709"/>
                <p:cNvSpPr>
                  <a:spLocks noChangeArrowheads="1"/>
                </p:cNvSpPr>
                <p:nvPr/>
              </p:nvSpPr>
              <p:spPr bwMode="auto">
                <a:xfrm>
                  <a:off x="3216" y="1348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7" name="Oval 2710"/>
                <p:cNvSpPr>
                  <a:spLocks noChangeArrowheads="1"/>
                </p:cNvSpPr>
                <p:nvPr/>
              </p:nvSpPr>
              <p:spPr bwMode="auto">
                <a:xfrm>
                  <a:off x="3223" y="1432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8" name="Oval 2711"/>
                <p:cNvSpPr>
                  <a:spLocks noChangeArrowheads="1"/>
                </p:cNvSpPr>
                <p:nvPr/>
              </p:nvSpPr>
              <p:spPr bwMode="auto">
                <a:xfrm>
                  <a:off x="3200" y="1537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9" name="Oval 2712"/>
                <p:cNvSpPr>
                  <a:spLocks noChangeArrowheads="1"/>
                </p:cNvSpPr>
                <p:nvPr/>
              </p:nvSpPr>
              <p:spPr bwMode="auto">
                <a:xfrm>
                  <a:off x="3324" y="1295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0" name="Oval 2713"/>
                <p:cNvSpPr>
                  <a:spLocks noChangeArrowheads="1"/>
                </p:cNvSpPr>
                <p:nvPr/>
              </p:nvSpPr>
              <p:spPr bwMode="auto">
                <a:xfrm>
                  <a:off x="3406" y="146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1" name="Oval 2714"/>
                <p:cNvSpPr>
                  <a:spLocks noChangeArrowheads="1"/>
                </p:cNvSpPr>
                <p:nvPr/>
              </p:nvSpPr>
              <p:spPr bwMode="auto">
                <a:xfrm>
                  <a:off x="3157" y="1390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2" name="Oval 2715"/>
                <p:cNvSpPr>
                  <a:spLocks noChangeArrowheads="1"/>
                </p:cNvSpPr>
                <p:nvPr/>
              </p:nvSpPr>
              <p:spPr bwMode="auto">
                <a:xfrm>
                  <a:off x="3399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3" name="Oval 2716"/>
                <p:cNvSpPr>
                  <a:spLocks noChangeArrowheads="1"/>
                </p:cNvSpPr>
                <p:nvPr/>
              </p:nvSpPr>
              <p:spPr bwMode="auto">
                <a:xfrm>
                  <a:off x="3330" y="1535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4" name="Oval 2717"/>
                <p:cNvSpPr>
                  <a:spLocks noChangeArrowheads="1"/>
                </p:cNvSpPr>
                <p:nvPr/>
              </p:nvSpPr>
              <p:spPr bwMode="auto">
                <a:xfrm>
                  <a:off x="3290" y="1311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5" name="Oval 2718"/>
                <p:cNvSpPr>
                  <a:spLocks noChangeArrowheads="1"/>
                </p:cNvSpPr>
                <p:nvPr/>
              </p:nvSpPr>
              <p:spPr bwMode="auto">
                <a:xfrm>
                  <a:off x="3173" y="131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6" name="Oval 2719"/>
                <p:cNvSpPr>
                  <a:spLocks noChangeArrowheads="1"/>
                </p:cNvSpPr>
                <p:nvPr/>
              </p:nvSpPr>
              <p:spPr bwMode="auto">
                <a:xfrm>
                  <a:off x="3166" y="1462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16" name="Group 2720"/>
              <p:cNvGrpSpPr>
                <a:grpSpLocks/>
              </p:cNvGrpSpPr>
              <p:nvPr/>
            </p:nvGrpSpPr>
            <p:grpSpPr bwMode="auto">
              <a:xfrm>
                <a:off x="812" y="1874"/>
                <a:ext cx="423" cy="416"/>
                <a:chOff x="3157" y="1295"/>
                <a:chExt cx="423" cy="416"/>
              </a:xfrm>
            </p:grpSpPr>
            <p:sp>
              <p:nvSpPr>
                <p:cNvPr id="523" name="Oval 2721"/>
                <p:cNvSpPr>
                  <a:spLocks noChangeArrowheads="1"/>
                </p:cNvSpPr>
                <p:nvPr/>
              </p:nvSpPr>
              <p:spPr bwMode="auto">
                <a:xfrm>
                  <a:off x="3307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4" name="Oval 2722"/>
                <p:cNvSpPr>
                  <a:spLocks noChangeArrowheads="1"/>
                </p:cNvSpPr>
                <p:nvPr/>
              </p:nvSpPr>
              <p:spPr bwMode="auto">
                <a:xfrm>
                  <a:off x="3216" y="1348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5" name="Oval 2723"/>
                <p:cNvSpPr>
                  <a:spLocks noChangeArrowheads="1"/>
                </p:cNvSpPr>
                <p:nvPr/>
              </p:nvSpPr>
              <p:spPr bwMode="auto">
                <a:xfrm>
                  <a:off x="3223" y="1432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6" name="Oval 2724"/>
                <p:cNvSpPr>
                  <a:spLocks noChangeArrowheads="1"/>
                </p:cNvSpPr>
                <p:nvPr/>
              </p:nvSpPr>
              <p:spPr bwMode="auto">
                <a:xfrm>
                  <a:off x="3200" y="1537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7" name="Oval 2725"/>
                <p:cNvSpPr>
                  <a:spLocks noChangeArrowheads="1"/>
                </p:cNvSpPr>
                <p:nvPr/>
              </p:nvSpPr>
              <p:spPr bwMode="auto">
                <a:xfrm>
                  <a:off x="3324" y="1295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8" name="Oval 2726"/>
                <p:cNvSpPr>
                  <a:spLocks noChangeArrowheads="1"/>
                </p:cNvSpPr>
                <p:nvPr/>
              </p:nvSpPr>
              <p:spPr bwMode="auto">
                <a:xfrm>
                  <a:off x="3406" y="146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9" name="Oval 2727"/>
                <p:cNvSpPr>
                  <a:spLocks noChangeArrowheads="1"/>
                </p:cNvSpPr>
                <p:nvPr/>
              </p:nvSpPr>
              <p:spPr bwMode="auto">
                <a:xfrm>
                  <a:off x="3157" y="1390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0" name="Oval 2728"/>
                <p:cNvSpPr>
                  <a:spLocks noChangeArrowheads="1"/>
                </p:cNvSpPr>
                <p:nvPr/>
              </p:nvSpPr>
              <p:spPr bwMode="auto">
                <a:xfrm>
                  <a:off x="3399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1" name="Oval 2729"/>
                <p:cNvSpPr>
                  <a:spLocks noChangeArrowheads="1"/>
                </p:cNvSpPr>
                <p:nvPr/>
              </p:nvSpPr>
              <p:spPr bwMode="auto">
                <a:xfrm>
                  <a:off x="3330" y="1535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2" name="Oval 2730"/>
                <p:cNvSpPr>
                  <a:spLocks noChangeArrowheads="1"/>
                </p:cNvSpPr>
                <p:nvPr/>
              </p:nvSpPr>
              <p:spPr bwMode="auto">
                <a:xfrm>
                  <a:off x="3290" y="1311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3" name="Oval 2731"/>
                <p:cNvSpPr>
                  <a:spLocks noChangeArrowheads="1"/>
                </p:cNvSpPr>
                <p:nvPr/>
              </p:nvSpPr>
              <p:spPr bwMode="auto">
                <a:xfrm>
                  <a:off x="3173" y="131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4" name="Oval 2732"/>
                <p:cNvSpPr>
                  <a:spLocks noChangeArrowheads="1"/>
                </p:cNvSpPr>
                <p:nvPr/>
              </p:nvSpPr>
              <p:spPr bwMode="auto">
                <a:xfrm>
                  <a:off x="3166" y="1462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17" name="Oval 2733"/>
              <p:cNvSpPr>
                <a:spLocks noChangeArrowheads="1"/>
              </p:cNvSpPr>
              <p:nvPr/>
            </p:nvSpPr>
            <p:spPr bwMode="auto">
              <a:xfrm>
                <a:off x="910" y="2023"/>
                <a:ext cx="174" cy="174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de-DE" altLang="de-DE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18" name="Oval 2734"/>
              <p:cNvSpPr>
                <a:spLocks noChangeArrowheads="1"/>
              </p:cNvSpPr>
              <p:nvPr/>
            </p:nvSpPr>
            <p:spPr bwMode="auto">
              <a:xfrm>
                <a:off x="1170" y="2050"/>
                <a:ext cx="174" cy="174"/>
              </a:xfrm>
              <a:prstGeom prst="ellipse">
                <a:avLst/>
              </a:prstGeom>
              <a:solidFill>
                <a:srgbClr val="DDDDDD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9" name="Oval 2735"/>
              <p:cNvSpPr>
                <a:spLocks noChangeArrowheads="1"/>
              </p:cNvSpPr>
              <p:nvPr/>
            </p:nvSpPr>
            <p:spPr bwMode="auto">
              <a:xfrm>
                <a:off x="870" y="2295"/>
                <a:ext cx="174" cy="174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de-DE" altLang="de-DE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20" name="Oval 2736"/>
              <p:cNvSpPr>
                <a:spLocks noChangeArrowheads="1"/>
              </p:cNvSpPr>
              <p:nvPr/>
            </p:nvSpPr>
            <p:spPr bwMode="auto">
              <a:xfrm>
                <a:off x="1078" y="1951"/>
                <a:ext cx="174" cy="174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de-DE" altLang="de-DE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21" name="Oval 2737"/>
              <p:cNvSpPr>
                <a:spLocks noChangeArrowheads="1"/>
              </p:cNvSpPr>
              <p:nvPr/>
            </p:nvSpPr>
            <p:spPr bwMode="auto">
              <a:xfrm>
                <a:off x="770" y="1986"/>
                <a:ext cx="174" cy="174"/>
              </a:xfrm>
              <a:prstGeom prst="ellipse">
                <a:avLst/>
              </a:prstGeom>
              <a:solidFill>
                <a:srgbClr val="DDDDDD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" name="Oval 2738"/>
              <p:cNvSpPr>
                <a:spLocks noChangeArrowheads="1"/>
              </p:cNvSpPr>
              <p:nvPr/>
            </p:nvSpPr>
            <p:spPr bwMode="auto">
              <a:xfrm>
                <a:off x="922" y="2138"/>
                <a:ext cx="174" cy="174"/>
              </a:xfrm>
              <a:prstGeom prst="ellipse">
                <a:avLst/>
              </a:prstGeom>
              <a:solidFill>
                <a:srgbClr val="DDDDDD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96" name="Group 2739"/>
            <p:cNvGrpSpPr>
              <a:grpSpLocks/>
            </p:cNvGrpSpPr>
            <p:nvPr/>
          </p:nvGrpSpPr>
          <p:grpSpPr bwMode="auto">
            <a:xfrm>
              <a:off x="1964" y="1810"/>
              <a:ext cx="495" cy="544"/>
              <a:chOff x="668" y="1874"/>
              <a:chExt cx="695" cy="712"/>
            </a:xfrm>
          </p:grpSpPr>
          <p:grpSp>
            <p:nvGrpSpPr>
              <p:cNvPr id="441" name="Group 2740"/>
              <p:cNvGrpSpPr>
                <a:grpSpLocks/>
              </p:cNvGrpSpPr>
              <p:nvPr/>
            </p:nvGrpSpPr>
            <p:grpSpPr bwMode="auto">
              <a:xfrm>
                <a:off x="668" y="2042"/>
                <a:ext cx="423" cy="416"/>
                <a:chOff x="3157" y="1295"/>
                <a:chExt cx="423" cy="416"/>
              </a:xfrm>
            </p:grpSpPr>
            <p:sp>
              <p:nvSpPr>
                <p:cNvPr id="500" name="Oval 2741"/>
                <p:cNvSpPr>
                  <a:spLocks noChangeArrowheads="1"/>
                </p:cNvSpPr>
                <p:nvPr/>
              </p:nvSpPr>
              <p:spPr bwMode="auto">
                <a:xfrm>
                  <a:off x="3307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01" name="Oval 2742"/>
                <p:cNvSpPr>
                  <a:spLocks noChangeArrowheads="1"/>
                </p:cNvSpPr>
                <p:nvPr/>
              </p:nvSpPr>
              <p:spPr bwMode="auto">
                <a:xfrm>
                  <a:off x="3216" y="1348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02" name="Oval 2743"/>
                <p:cNvSpPr>
                  <a:spLocks noChangeArrowheads="1"/>
                </p:cNvSpPr>
                <p:nvPr/>
              </p:nvSpPr>
              <p:spPr bwMode="auto">
                <a:xfrm>
                  <a:off x="3223" y="1432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03" name="Oval 2744"/>
                <p:cNvSpPr>
                  <a:spLocks noChangeArrowheads="1"/>
                </p:cNvSpPr>
                <p:nvPr/>
              </p:nvSpPr>
              <p:spPr bwMode="auto">
                <a:xfrm>
                  <a:off x="3200" y="1537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04" name="Oval 2745"/>
                <p:cNvSpPr>
                  <a:spLocks noChangeArrowheads="1"/>
                </p:cNvSpPr>
                <p:nvPr/>
              </p:nvSpPr>
              <p:spPr bwMode="auto">
                <a:xfrm>
                  <a:off x="3324" y="1295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05" name="Oval 2746"/>
                <p:cNvSpPr>
                  <a:spLocks noChangeArrowheads="1"/>
                </p:cNvSpPr>
                <p:nvPr/>
              </p:nvSpPr>
              <p:spPr bwMode="auto">
                <a:xfrm>
                  <a:off x="3406" y="146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06" name="Oval 2747"/>
                <p:cNvSpPr>
                  <a:spLocks noChangeArrowheads="1"/>
                </p:cNvSpPr>
                <p:nvPr/>
              </p:nvSpPr>
              <p:spPr bwMode="auto">
                <a:xfrm>
                  <a:off x="3157" y="1390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07" name="Oval 2748"/>
                <p:cNvSpPr>
                  <a:spLocks noChangeArrowheads="1"/>
                </p:cNvSpPr>
                <p:nvPr/>
              </p:nvSpPr>
              <p:spPr bwMode="auto">
                <a:xfrm>
                  <a:off x="3399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08" name="Oval 2749"/>
                <p:cNvSpPr>
                  <a:spLocks noChangeArrowheads="1"/>
                </p:cNvSpPr>
                <p:nvPr/>
              </p:nvSpPr>
              <p:spPr bwMode="auto">
                <a:xfrm>
                  <a:off x="3330" y="1535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09" name="Oval 2750"/>
                <p:cNvSpPr>
                  <a:spLocks noChangeArrowheads="1"/>
                </p:cNvSpPr>
                <p:nvPr/>
              </p:nvSpPr>
              <p:spPr bwMode="auto">
                <a:xfrm>
                  <a:off x="3290" y="1311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0" name="Oval 2751"/>
                <p:cNvSpPr>
                  <a:spLocks noChangeArrowheads="1"/>
                </p:cNvSpPr>
                <p:nvPr/>
              </p:nvSpPr>
              <p:spPr bwMode="auto">
                <a:xfrm>
                  <a:off x="3173" y="131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1" name="Oval 2752"/>
                <p:cNvSpPr>
                  <a:spLocks noChangeArrowheads="1"/>
                </p:cNvSpPr>
                <p:nvPr/>
              </p:nvSpPr>
              <p:spPr bwMode="auto">
                <a:xfrm>
                  <a:off x="3166" y="1462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42" name="Group 2753"/>
              <p:cNvGrpSpPr>
                <a:grpSpLocks/>
              </p:cNvGrpSpPr>
              <p:nvPr/>
            </p:nvGrpSpPr>
            <p:grpSpPr bwMode="auto">
              <a:xfrm>
                <a:off x="860" y="2082"/>
                <a:ext cx="423" cy="416"/>
                <a:chOff x="3157" y="1295"/>
                <a:chExt cx="423" cy="416"/>
              </a:xfrm>
            </p:grpSpPr>
            <p:sp>
              <p:nvSpPr>
                <p:cNvPr id="488" name="Oval 2754"/>
                <p:cNvSpPr>
                  <a:spLocks noChangeArrowheads="1"/>
                </p:cNvSpPr>
                <p:nvPr/>
              </p:nvSpPr>
              <p:spPr bwMode="auto">
                <a:xfrm>
                  <a:off x="3307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9" name="Oval 2755"/>
                <p:cNvSpPr>
                  <a:spLocks noChangeArrowheads="1"/>
                </p:cNvSpPr>
                <p:nvPr/>
              </p:nvSpPr>
              <p:spPr bwMode="auto">
                <a:xfrm>
                  <a:off x="3216" y="1348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90" name="Oval 2756"/>
                <p:cNvSpPr>
                  <a:spLocks noChangeArrowheads="1"/>
                </p:cNvSpPr>
                <p:nvPr/>
              </p:nvSpPr>
              <p:spPr bwMode="auto">
                <a:xfrm>
                  <a:off x="3223" y="1432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91" name="Oval 2757"/>
                <p:cNvSpPr>
                  <a:spLocks noChangeArrowheads="1"/>
                </p:cNvSpPr>
                <p:nvPr/>
              </p:nvSpPr>
              <p:spPr bwMode="auto">
                <a:xfrm>
                  <a:off x="3200" y="1537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92" name="Oval 2758"/>
                <p:cNvSpPr>
                  <a:spLocks noChangeArrowheads="1"/>
                </p:cNvSpPr>
                <p:nvPr/>
              </p:nvSpPr>
              <p:spPr bwMode="auto">
                <a:xfrm>
                  <a:off x="3324" y="1295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93" name="Oval 2759"/>
                <p:cNvSpPr>
                  <a:spLocks noChangeArrowheads="1"/>
                </p:cNvSpPr>
                <p:nvPr/>
              </p:nvSpPr>
              <p:spPr bwMode="auto">
                <a:xfrm>
                  <a:off x="3406" y="146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94" name="Oval 2760"/>
                <p:cNvSpPr>
                  <a:spLocks noChangeArrowheads="1"/>
                </p:cNvSpPr>
                <p:nvPr/>
              </p:nvSpPr>
              <p:spPr bwMode="auto">
                <a:xfrm>
                  <a:off x="3157" y="1390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95" name="Oval 2761"/>
                <p:cNvSpPr>
                  <a:spLocks noChangeArrowheads="1"/>
                </p:cNvSpPr>
                <p:nvPr/>
              </p:nvSpPr>
              <p:spPr bwMode="auto">
                <a:xfrm>
                  <a:off x="3399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96" name="Oval 2762"/>
                <p:cNvSpPr>
                  <a:spLocks noChangeArrowheads="1"/>
                </p:cNvSpPr>
                <p:nvPr/>
              </p:nvSpPr>
              <p:spPr bwMode="auto">
                <a:xfrm>
                  <a:off x="3330" y="1535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97" name="Oval 2763"/>
                <p:cNvSpPr>
                  <a:spLocks noChangeArrowheads="1"/>
                </p:cNvSpPr>
                <p:nvPr/>
              </p:nvSpPr>
              <p:spPr bwMode="auto">
                <a:xfrm>
                  <a:off x="3290" y="1311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98" name="Oval 2764"/>
                <p:cNvSpPr>
                  <a:spLocks noChangeArrowheads="1"/>
                </p:cNvSpPr>
                <p:nvPr/>
              </p:nvSpPr>
              <p:spPr bwMode="auto">
                <a:xfrm>
                  <a:off x="3173" y="131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99" name="Oval 2765"/>
                <p:cNvSpPr>
                  <a:spLocks noChangeArrowheads="1"/>
                </p:cNvSpPr>
                <p:nvPr/>
              </p:nvSpPr>
              <p:spPr bwMode="auto">
                <a:xfrm>
                  <a:off x="3166" y="1462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43" name="Group 2766"/>
              <p:cNvGrpSpPr>
                <a:grpSpLocks/>
              </p:cNvGrpSpPr>
              <p:nvPr/>
            </p:nvGrpSpPr>
            <p:grpSpPr bwMode="auto">
              <a:xfrm>
                <a:off x="764" y="2170"/>
                <a:ext cx="423" cy="416"/>
                <a:chOff x="3157" y="1295"/>
                <a:chExt cx="423" cy="416"/>
              </a:xfrm>
            </p:grpSpPr>
            <p:sp>
              <p:nvSpPr>
                <p:cNvPr id="476" name="Oval 2767"/>
                <p:cNvSpPr>
                  <a:spLocks noChangeArrowheads="1"/>
                </p:cNvSpPr>
                <p:nvPr/>
              </p:nvSpPr>
              <p:spPr bwMode="auto">
                <a:xfrm>
                  <a:off x="3307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77" name="Oval 2768"/>
                <p:cNvSpPr>
                  <a:spLocks noChangeArrowheads="1"/>
                </p:cNvSpPr>
                <p:nvPr/>
              </p:nvSpPr>
              <p:spPr bwMode="auto">
                <a:xfrm>
                  <a:off x="3216" y="1348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78" name="Oval 2769"/>
                <p:cNvSpPr>
                  <a:spLocks noChangeArrowheads="1"/>
                </p:cNvSpPr>
                <p:nvPr/>
              </p:nvSpPr>
              <p:spPr bwMode="auto">
                <a:xfrm>
                  <a:off x="3223" y="1432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79" name="Oval 2770"/>
                <p:cNvSpPr>
                  <a:spLocks noChangeArrowheads="1"/>
                </p:cNvSpPr>
                <p:nvPr/>
              </p:nvSpPr>
              <p:spPr bwMode="auto">
                <a:xfrm>
                  <a:off x="3200" y="1537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0" name="Oval 2771"/>
                <p:cNvSpPr>
                  <a:spLocks noChangeArrowheads="1"/>
                </p:cNvSpPr>
                <p:nvPr/>
              </p:nvSpPr>
              <p:spPr bwMode="auto">
                <a:xfrm>
                  <a:off x="3324" y="1295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1" name="Oval 2772"/>
                <p:cNvSpPr>
                  <a:spLocks noChangeArrowheads="1"/>
                </p:cNvSpPr>
                <p:nvPr/>
              </p:nvSpPr>
              <p:spPr bwMode="auto">
                <a:xfrm>
                  <a:off x="3406" y="146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2" name="Oval 2773"/>
                <p:cNvSpPr>
                  <a:spLocks noChangeArrowheads="1"/>
                </p:cNvSpPr>
                <p:nvPr/>
              </p:nvSpPr>
              <p:spPr bwMode="auto">
                <a:xfrm>
                  <a:off x="3157" y="1390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3" name="Oval 2774"/>
                <p:cNvSpPr>
                  <a:spLocks noChangeArrowheads="1"/>
                </p:cNvSpPr>
                <p:nvPr/>
              </p:nvSpPr>
              <p:spPr bwMode="auto">
                <a:xfrm>
                  <a:off x="3399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4" name="Oval 2775"/>
                <p:cNvSpPr>
                  <a:spLocks noChangeArrowheads="1"/>
                </p:cNvSpPr>
                <p:nvPr/>
              </p:nvSpPr>
              <p:spPr bwMode="auto">
                <a:xfrm>
                  <a:off x="3330" y="1535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5" name="Oval 2776"/>
                <p:cNvSpPr>
                  <a:spLocks noChangeArrowheads="1"/>
                </p:cNvSpPr>
                <p:nvPr/>
              </p:nvSpPr>
              <p:spPr bwMode="auto">
                <a:xfrm>
                  <a:off x="3290" y="1311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6" name="Oval 2777"/>
                <p:cNvSpPr>
                  <a:spLocks noChangeArrowheads="1"/>
                </p:cNvSpPr>
                <p:nvPr/>
              </p:nvSpPr>
              <p:spPr bwMode="auto">
                <a:xfrm>
                  <a:off x="3173" y="131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7" name="Oval 2778"/>
                <p:cNvSpPr>
                  <a:spLocks noChangeArrowheads="1"/>
                </p:cNvSpPr>
                <p:nvPr/>
              </p:nvSpPr>
              <p:spPr bwMode="auto">
                <a:xfrm>
                  <a:off x="3166" y="1462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44" name="Group 2779"/>
              <p:cNvGrpSpPr>
                <a:grpSpLocks/>
              </p:cNvGrpSpPr>
              <p:nvPr/>
            </p:nvGrpSpPr>
            <p:grpSpPr bwMode="auto">
              <a:xfrm>
                <a:off x="940" y="2058"/>
                <a:ext cx="423" cy="416"/>
                <a:chOff x="3157" y="1295"/>
                <a:chExt cx="423" cy="416"/>
              </a:xfrm>
            </p:grpSpPr>
            <p:sp>
              <p:nvSpPr>
                <p:cNvPr id="464" name="Oval 2780"/>
                <p:cNvSpPr>
                  <a:spLocks noChangeArrowheads="1"/>
                </p:cNvSpPr>
                <p:nvPr/>
              </p:nvSpPr>
              <p:spPr bwMode="auto">
                <a:xfrm>
                  <a:off x="3307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5" name="Oval 2781"/>
                <p:cNvSpPr>
                  <a:spLocks noChangeArrowheads="1"/>
                </p:cNvSpPr>
                <p:nvPr/>
              </p:nvSpPr>
              <p:spPr bwMode="auto">
                <a:xfrm>
                  <a:off x="3216" y="1348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6" name="Oval 2782"/>
                <p:cNvSpPr>
                  <a:spLocks noChangeArrowheads="1"/>
                </p:cNvSpPr>
                <p:nvPr/>
              </p:nvSpPr>
              <p:spPr bwMode="auto">
                <a:xfrm>
                  <a:off x="3223" y="1432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7" name="Oval 2783"/>
                <p:cNvSpPr>
                  <a:spLocks noChangeArrowheads="1"/>
                </p:cNvSpPr>
                <p:nvPr/>
              </p:nvSpPr>
              <p:spPr bwMode="auto">
                <a:xfrm>
                  <a:off x="3200" y="1537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8" name="Oval 2784"/>
                <p:cNvSpPr>
                  <a:spLocks noChangeArrowheads="1"/>
                </p:cNvSpPr>
                <p:nvPr/>
              </p:nvSpPr>
              <p:spPr bwMode="auto">
                <a:xfrm>
                  <a:off x="3324" y="1295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9" name="Oval 2785"/>
                <p:cNvSpPr>
                  <a:spLocks noChangeArrowheads="1"/>
                </p:cNvSpPr>
                <p:nvPr/>
              </p:nvSpPr>
              <p:spPr bwMode="auto">
                <a:xfrm>
                  <a:off x="3406" y="146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70" name="Oval 2786"/>
                <p:cNvSpPr>
                  <a:spLocks noChangeArrowheads="1"/>
                </p:cNvSpPr>
                <p:nvPr/>
              </p:nvSpPr>
              <p:spPr bwMode="auto">
                <a:xfrm>
                  <a:off x="3157" y="1390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71" name="Oval 2787"/>
                <p:cNvSpPr>
                  <a:spLocks noChangeArrowheads="1"/>
                </p:cNvSpPr>
                <p:nvPr/>
              </p:nvSpPr>
              <p:spPr bwMode="auto">
                <a:xfrm>
                  <a:off x="3399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72" name="Oval 2788"/>
                <p:cNvSpPr>
                  <a:spLocks noChangeArrowheads="1"/>
                </p:cNvSpPr>
                <p:nvPr/>
              </p:nvSpPr>
              <p:spPr bwMode="auto">
                <a:xfrm>
                  <a:off x="3330" y="1535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73" name="Oval 2789"/>
                <p:cNvSpPr>
                  <a:spLocks noChangeArrowheads="1"/>
                </p:cNvSpPr>
                <p:nvPr/>
              </p:nvSpPr>
              <p:spPr bwMode="auto">
                <a:xfrm>
                  <a:off x="3290" y="1311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74" name="Oval 2790"/>
                <p:cNvSpPr>
                  <a:spLocks noChangeArrowheads="1"/>
                </p:cNvSpPr>
                <p:nvPr/>
              </p:nvSpPr>
              <p:spPr bwMode="auto">
                <a:xfrm>
                  <a:off x="3173" y="131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75" name="Oval 2791"/>
                <p:cNvSpPr>
                  <a:spLocks noChangeArrowheads="1"/>
                </p:cNvSpPr>
                <p:nvPr/>
              </p:nvSpPr>
              <p:spPr bwMode="auto">
                <a:xfrm>
                  <a:off x="3166" y="1462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45" name="Group 2792"/>
              <p:cNvGrpSpPr>
                <a:grpSpLocks/>
              </p:cNvGrpSpPr>
              <p:nvPr/>
            </p:nvGrpSpPr>
            <p:grpSpPr bwMode="auto">
              <a:xfrm>
                <a:off x="812" y="1874"/>
                <a:ext cx="423" cy="416"/>
                <a:chOff x="3157" y="1295"/>
                <a:chExt cx="423" cy="416"/>
              </a:xfrm>
            </p:grpSpPr>
            <p:sp>
              <p:nvSpPr>
                <p:cNvPr id="452" name="Oval 2793"/>
                <p:cNvSpPr>
                  <a:spLocks noChangeArrowheads="1"/>
                </p:cNvSpPr>
                <p:nvPr/>
              </p:nvSpPr>
              <p:spPr bwMode="auto">
                <a:xfrm>
                  <a:off x="3307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53" name="Oval 2794"/>
                <p:cNvSpPr>
                  <a:spLocks noChangeArrowheads="1"/>
                </p:cNvSpPr>
                <p:nvPr/>
              </p:nvSpPr>
              <p:spPr bwMode="auto">
                <a:xfrm>
                  <a:off x="3216" y="1348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54" name="Oval 2795"/>
                <p:cNvSpPr>
                  <a:spLocks noChangeArrowheads="1"/>
                </p:cNvSpPr>
                <p:nvPr/>
              </p:nvSpPr>
              <p:spPr bwMode="auto">
                <a:xfrm>
                  <a:off x="3223" y="1432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55" name="Oval 2796"/>
                <p:cNvSpPr>
                  <a:spLocks noChangeArrowheads="1"/>
                </p:cNvSpPr>
                <p:nvPr/>
              </p:nvSpPr>
              <p:spPr bwMode="auto">
                <a:xfrm>
                  <a:off x="3200" y="1537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56" name="Oval 2797"/>
                <p:cNvSpPr>
                  <a:spLocks noChangeArrowheads="1"/>
                </p:cNvSpPr>
                <p:nvPr/>
              </p:nvSpPr>
              <p:spPr bwMode="auto">
                <a:xfrm>
                  <a:off x="3324" y="1295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57" name="Oval 2798"/>
                <p:cNvSpPr>
                  <a:spLocks noChangeArrowheads="1"/>
                </p:cNvSpPr>
                <p:nvPr/>
              </p:nvSpPr>
              <p:spPr bwMode="auto">
                <a:xfrm>
                  <a:off x="3406" y="146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58" name="Oval 2799"/>
                <p:cNvSpPr>
                  <a:spLocks noChangeArrowheads="1"/>
                </p:cNvSpPr>
                <p:nvPr/>
              </p:nvSpPr>
              <p:spPr bwMode="auto">
                <a:xfrm>
                  <a:off x="3157" y="1390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59" name="Oval 2800"/>
                <p:cNvSpPr>
                  <a:spLocks noChangeArrowheads="1"/>
                </p:cNvSpPr>
                <p:nvPr/>
              </p:nvSpPr>
              <p:spPr bwMode="auto">
                <a:xfrm>
                  <a:off x="3399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0" name="Oval 2801"/>
                <p:cNvSpPr>
                  <a:spLocks noChangeArrowheads="1"/>
                </p:cNvSpPr>
                <p:nvPr/>
              </p:nvSpPr>
              <p:spPr bwMode="auto">
                <a:xfrm>
                  <a:off x="3330" y="1535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1" name="Oval 2802"/>
                <p:cNvSpPr>
                  <a:spLocks noChangeArrowheads="1"/>
                </p:cNvSpPr>
                <p:nvPr/>
              </p:nvSpPr>
              <p:spPr bwMode="auto">
                <a:xfrm>
                  <a:off x="3290" y="1311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2" name="Oval 2803"/>
                <p:cNvSpPr>
                  <a:spLocks noChangeArrowheads="1"/>
                </p:cNvSpPr>
                <p:nvPr/>
              </p:nvSpPr>
              <p:spPr bwMode="auto">
                <a:xfrm>
                  <a:off x="3173" y="131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3" name="Oval 2804"/>
                <p:cNvSpPr>
                  <a:spLocks noChangeArrowheads="1"/>
                </p:cNvSpPr>
                <p:nvPr/>
              </p:nvSpPr>
              <p:spPr bwMode="auto">
                <a:xfrm>
                  <a:off x="3166" y="1462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46" name="Oval 2805"/>
              <p:cNvSpPr>
                <a:spLocks noChangeArrowheads="1"/>
              </p:cNvSpPr>
              <p:nvPr/>
            </p:nvSpPr>
            <p:spPr bwMode="auto">
              <a:xfrm>
                <a:off x="910" y="2023"/>
                <a:ext cx="174" cy="174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de-DE" altLang="de-DE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47" name="Oval 2806"/>
              <p:cNvSpPr>
                <a:spLocks noChangeArrowheads="1"/>
              </p:cNvSpPr>
              <p:nvPr/>
            </p:nvSpPr>
            <p:spPr bwMode="auto">
              <a:xfrm>
                <a:off x="1170" y="2050"/>
                <a:ext cx="174" cy="174"/>
              </a:xfrm>
              <a:prstGeom prst="ellipse">
                <a:avLst/>
              </a:prstGeom>
              <a:solidFill>
                <a:srgbClr val="DDDDDD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8" name="Oval 2807"/>
              <p:cNvSpPr>
                <a:spLocks noChangeArrowheads="1"/>
              </p:cNvSpPr>
              <p:nvPr/>
            </p:nvSpPr>
            <p:spPr bwMode="auto">
              <a:xfrm>
                <a:off x="870" y="2295"/>
                <a:ext cx="174" cy="174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de-DE" altLang="de-DE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49" name="Oval 2808"/>
              <p:cNvSpPr>
                <a:spLocks noChangeArrowheads="1"/>
              </p:cNvSpPr>
              <p:nvPr/>
            </p:nvSpPr>
            <p:spPr bwMode="auto">
              <a:xfrm>
                <a:off x="1078" y="1951"/>
                <a:ext cx="174" cy="174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de-DE" altLang="de-DE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0" name="Oval 2809"/>
              <p:cNvSpPr>
                <a:spLocks noChangeArrowheads="1"/>
              </p:cNvSpPr>
              <p:nvPr/>
            </p:nvSpPr>
            <p:spPr bwMode="auto">
              <a:xfrm>
                <a:off x="770" y="1986"/>
                <a:ext cx="174" cy="174"/>
              </a:xfrm>
              <a:prstGeom prst="ellipse">
                <a:avLst/>
              </a:prstGeom>
              <a:solidFill>
                <a:srgbClr val="DDDDDD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1" name="Oval 2810"/>
              <p:cNvSpPr>
                <a:spLocks noChangeArrowheads="1"/>
              </p:cNvSpPr>
              <p:nvPr/>
            </p:nvSpPr>
            <p:spPr bwMode="auto">
              <a:xfrm>
                <a:off x="922" y="2138"/>
                <a:ext cx="174" cy="174"/>
              </a:xfrm>
              <a:prstGeom prst="ellipse">
                <a:avLst/>
              </a:prstGeom>
              <a:solidFill>
                <a:srgbClr val="DDDDDD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97" name="Group 2811"/>
            <p:cNvGrpSpPr>
              <a:grpSpLocks/>
            </p:cNvGrpSpPr>
            <p:nvPr/>
          </p:nvGrpSpPr>
          <p:grpSpPr bwMode="auto">
            <a:xfrm>
              <a:off x="1996" y="1650"/>
              <a:ext cx="495" cy="544"/>
              <a:chOff x="668" y="1874"/>
              <a:chExt cx="695" cy="712"/>
            </a:xfrm>
          </p:grpSpPr>
          <p:grpSp>
            <p:nvGrpSpPr>
              <p:cNvPr id="370" name="Group 2812"/>
              <p:cNvGrpSpPr>
                <a:grpSpLocks/>
              </p:cNvGrpSpPr>
              <p:nvPr/>
            </p:nvGrpSpPr>
            <p:grpSpPr bwMode="auto">
              <a:xfrm>
                <a:off x="668" y="2042"/>
                <a:ext cx="423" cy="416"/>
                <a:chOff x="3157" y="1295"/>
                <a:chExt cx="423" cy="416"/>
              </a:xfrm>
            </p:grpSpPr>
            <p:sp>
              <p:nvSpPr>
                <p:cNvPr id="429" name="Oval 2813"/>
                <p:cNvSpPr>
                  <a:spLocks noChangeArrowheads="1"/>
                </p:cNvSpPr>
                <p:nvPr/>
              </p:nvSpPr>
              <p:spPr bwMode="auto">
                <a:xfrm>
                  <a:off x="3307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0" name="Oval 2814"/>
                <p:cNvSpPr>
                  <a:spLocks noChangeArrowheads="1"/>
                </p:cNvSpPr>
                <p:nvPr/>
              </p:nvSpPr>
              <p:spPr bwMode="auto">
                <a:xfrm>
                  <a:off x="3216" y="1348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1" name="Oval 2815"/>
                <p:cNvSpPr>
                  <a:spLocks noChangeArrowheads="1"/>
                </p:cNvSpPr>
                <p:nvPr/>
              </p:nvSpPr>
              <p:spPr bwMode="auto">
                <a:xfrm>
                  <a:off x="3223" y="1432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2" name="Oval 2816"/>
                <p:cNvSpPr>
                  <a:spLocks noChangeArrowheads="1"/>
                </p:cNvSpPr>
                <p:nvPr/>
              </p:nvSpPr>
              <p:spPr bwMode="auto">
                <a:xfrm>
                  <a:off x="3200" y="1537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3" name="Oval 2817"/>
                <p:cNvSpPr>
                  <a:spLocks noChangeArrowheads="1"/>
                </p:cNvSpPr>
                <p:nvPr/>
              </p:nvSpPr>
              <p:spPr bwMode="auto">
                <a:xfrm>
                  <a:off x="3324" y="1295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4" name="Oval 2818"/>
                <p:cNvSpPr>
                  <a:spLocks noChangeArrowheads="1"/>
                </p:cNvSpPr>
                <p:nvPr/>
              </p:nvSpPr>
              <p:spPr bwMode="auto">
                <a:xfrm>
                  <a:off x="3406" y="146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5" name="Oval 2819"/>
                <p:cNvSpPr>
                  <a:spLocks noChangeArrowheads="1"/>
                </p:cNvSpPr>
                <p:nvPr/>
              </p:nvSpPr>
              <p:spPr bwMode="auto">
                <a:xfrm>
                  <a:off x="3157" y="1390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6" name="Oval 2820"/>
                <p:cNvSpPr>
                  <a:spLocks noChangeArrowheads="1"/>
                </p:cNvSpPr>
                <p:nvPr/>
              </p:nvSpPr>
              <p:spPr bwMode="auto">
                <a:xfrm>
                  <a:off x="3399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7" name="Oval 2821"/>
                <p:cNvSpPr>
                  <a:spLocks noChangeArrowheads="1"/>
                </p:cNvSpPr>
                <p:nvPr/>
              </p:nvSpPr>
              <p:spPr bwMode="auto">
                <a:xfrm>
                  <a:off x="3330" y="1535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8" name="Oval 2822"/>
                <p:cNvSpPr>
                  <a:spLocks noChangeArrowheads="1"/>
                </p:cNvSpPr>
                <p:nvPr/>
              </p:nvSpPr>
              <p:spPr bwMode="auto">
                <a:xfrm>
                  <a:off x="3290" y="1311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9" name="Oval 2823"/>
                <p:cNvSpPr>
                  <a:spLocks noChangeArrowheads="1"/>
                </p:cNvSpPr>
                <p:nvPr/>
              </p:nvSpPr>
              <p:spPr bwMode="auto">
                <a:xfrm>
                  <a:off x="3173" y="131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40" name="Oval 2824"/>
                <p:cNvSpPr>
                  <a:spLocks noChangeArrowheads="1"/>
                </p:cNvSpPr>
                <p:nvPr/>
              </p:nvSpPr>
              <p:spPr bwMode="auto">
                <a:xfrm>
                  <a:off x="3166" y="1462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71" name="Group 2825"/>
              <p:cNvGrpSpPr>
                <a:grpSpLocks/>
              </p:cNvGrpSpPr>
              <p:nvPr/>
            </p:nvGrpSpPr>
            <p:grpSpPr bwMode="auto">
              <a:xfrm>
                <a:off x="860" y="2082"/>
                <a:ext cx="423" cy="416"/>
                <a:chOff x="3157" y="1295"/>
                <a:chExt cx="423" cy="416"/>
              </a:xfrm>
            </p:grpSpPr>
            <p:sp>
              <p:nvSpPr>
                <p:cNvPr id="417" name="Oval 2826"/>
                <p:cNvSpPr>
                  <a:spLocks noChangeArrowheads="1"/>
                </p:cNvSpPr>
                <p:nvPr/>
              </p:nvSpPr>
              <p:spPr bwMode="auto">
                <a:xfrm>
                  <a:off x="3307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8" name="Oval 2827"/>
                <p:cNvSpPr>
                  <a:spLocks noChangeArrowheads="1"/>
                </p:cNvSpPr>
                <p:nvPr/>
              </p:nvSpPr>
              <p:spPr bwMode="auto">
                <a:xfrm>
                  <a:off x="3216" y="1348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9" name="Oval 2828"/>
                <p:cNvSpPr>
                  <a:spLocks noChangeArrowheads="1"/>
                </p:cNvSpPr>
                <p:nvPr/>
              </p:nvSpPr>
              <p:spPr bwMode="auto">
                <a:xfrm>
                  <a:off x="3223" y="1432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0" name="Oval 2829"/>
                <p:cNvSpPr>
                  <a:spLocks noChangeArrowheads="1"/>
                </p:cNvSpPr>
                <p:nvPr/>
              </p:nvSpPr>
              <p:spPr bwMode="auto">
                <a:xfrm>
                  <a:off x="3200" y="1537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1" name="Oval 2830"/>
                <p:cNvSpPr>
                  <a:spLocks noChangeArrowheads="1"/>
                </p:cNvSpPr>
                <p:nvPr/>
              </p:nvSpPr>
              <p:spPr bwMode="auto">
                <a:xfrm>
                  <a:off x="3324" y="1295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2" name="Oval 2831"/>
                <p:cNvSpPr>
                  <a:spLocks noChangeArrowheads="1"/>
                </p:cNvSpPr>
                <p:nvPr/>
              </p:nvSpPr>
              <p:spPr bwMode="auto">
                <a:xfrm>
                  <a:off x="3406" y="146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3" name="Oval 2832"/>
                <p:cNvSpPr>
                  <a:spLocks noChangeArrowheads="1"/>
                </p:cNvSpPr>
                <p:nvPr/>
              </p:nvSpPr>
              <p:spPr bwMode="auto">
                <a:xfrm>
                  <a:off x="3157" y="1390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4" name="Oval 2833"/>
                <p:cNvSpPr>
                  <a:spLocks noChangeArrowheads="1"/>
                </p:cNvSpPr>
                <p:nvPr/>
              </p:nvSpPr>
              <p:spPr bwMode="auto">
                <a:xfrm>
                  <a:off x="3399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5" name="Oval 2834"/>
                <p:cNvSpPr>
                  <a:spLocks noChangeArrowheads="1"/>
                </p:cNvSpPr>
                <p:nvPr/>
              </p:nvSpPr>
              <p:spPr bwMode="auto">
                <a:xfrm>
                  <a:off x="3330" y="1535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6" name="Oval 2835"/>
                <p:cNvSpPr>
                  <a:spLocks noChangeArrowheads="1"/>
                </p:cNvSpPr>
                <p:nvPr/>
              </p:nvSpPr>
              <p:spPr bwMode="auto">
                <a:xfrm>
                  <a:off x="3290" y="1311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7" name="Oval 2836"/>
                <p:cNvSpPr>
                  <a:spLocks noChangeArrowheads="1"/>
                </p:cNvSpPr>
                <p:nvPr/>
              </p:nvSpPr>
              <p:spPr bwMode="auto">
                <a:xfrm>
                  <a:off x="3173" y="131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8" name="Oval 2837"/>
                <p:cNvSpPr>
                  <a:spLocks noChangeArrowheads="1"/>
                </p:cNvSpPr>
                <p:nvPr/>
              </p:nvSpPr>
              <p:spPr bwMode="auto">
                <a:xfrm>
                  <a:off x="3166" y="1462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72" name="Group 2838"/>
              <p:cNvGrpSpPr>
                <a:grpSpLocks/>
              </p:cNvGrpSpPr>
              <p:nvPr/>
            </p:nvGrpSpPr>
            <p:grpSpPr bwMode="auto">
              <a:xfrm>
                <a:off x="764" y="2170"/>
                <a:ext cx="423" cy="416"/>
                <a:chOff x="3157" y="1295"/>
                <a:chExt cx="423" cy="416"/>
              </a:xfrm>
            </p:grpSpPr>
            <p:sp>
              <p:nvSpPr>
                <p:cNvPr id="405" name="Oval 2839"/>
                <p:cNvSpPr>
                  <a:spLocks noChangeArrowheads="1"/>
                </p:cNvSpPr>
                <p:nvPr/>
              </p:nvSpPr>
              <p:spPr bwMode="auto">
                <a:xfrm>
                  <a:off x="3307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6" name="Oval 2840"/>
                <p:cNvSpPr>
                  <a:spLocks noChangeArrowheads="1"/>
                </p:cNvSpPr>
                <p:nvPr/>
              </p:nvSpPr>
              <p:spPr bwMode="auto">
                <a:xfrm>
                  <a:off x="3216" y="1348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7" name="Oval 2841"/>
                <p:cNvSpPr>
                  <a:spLocks noChangeArrowheads="1"/>
                </p:cNvSpPr>
                <p:nvPr/>
              </p:nvSpPr>
              <p:spPr bwMode="auto">
                <a:xfrm>
                  <a:off x="3223" y="1432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8" name="Oval 2842"/>
                <p:cNvSpPr>
                  <a:spLocks noChangeArrowheads="1"/>
                </p:cNvSpPr>
                <p:nvPr/>
              </p:nvSpPr>
              <p:spPr bwMode="auto">
                <a:xfrm>
                  <a:off x="3200" y="1537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9" name="Oval 2843"/>
                <p:cNvSpPr>
                  <a:spLocks noChangeArrowheads="1"/>
                </p:cNvSpPr>
                <p:nvPr/>
              </p:nvSpPr>
              <p:spPr bwMode="auto">
                <a:xfrm>
                  <a:off x="3324" y="1295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0" name="Oval 2844"/>
                <p:cNvSpPr>
                  <a:spLocks noChangeArrowheads="1"/>
                </p:cNvSpPr>
                <p:nvPr/>
              </p:nvSpPr>
              <p:spPr bwMode="auto">
                <a:xfrm>
                  <a:off x="3406" y="146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1" name="Oval 2845"/>
                <p:cNvSpPr>
                  <a:spLocks noChangeArrowheads="1"/>
                </p:cNvSpPr>
                <p:nvPr/>
              </p:nvSpPr>
              <p:spPr bwMode="auto">
                <a:xfrm>
                  <a:off x="3157" y="1390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2" name="Oval 2846"/>
                <p:cNvSpPr>
                  <a:spLocks noChangeArrowheads="1"/>
                </p:cNvSpPr>
                <p:nvPr/>
              </p:nvSpPr>
              <p:spPr bwMode="auto">
                <a:xfrm>
                  <a:off x="3399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3" name="Oval 2847"/>
                <p:cNvSpPr>
                  <a:spLocks noChangeArrowheads="1"/>
                </p:cNvSpPr>
                <p:nvPr/>
              </p:nvSpPr>
              <p:spPr bwMode="auto">
                <a:xfrm>
                  <a:off x="3330" y="1535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4" name="Oval 2848"/>
                <p:cNvSpPr>
                  <a:spLocks noChangeArrowheads="1"/>
                </p:cNvSpPr>
                <p:nvPr/>
              </p:nvSpPr>
              <p:spPr bwMode="auto">
                <a:xfrm>
                  <a:off x="3290" y="1311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5" name="Oval 2849"/>
                <p:cNvSpPr>
                  <a:spLocks noChangeArrowheads="1"/>
                </p:cNvSpPr>
                <p:nvPr/>
              </p:nvSpPr>
              <p:spPr bwMode="auto">
                <a:xfrm>
                  <a:off x="3173" y="131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6" name="Oval 2850"/>
                <p:cNvSpPr>
                  <a:spLocks noChangeArrowheads="1"/>
                </p:cNvSpPr>
                <p:nvPr/>
              </p:nvSpPr>
              <p:spPr bwMode="auto">
                <a:xfrm>
                  <a:off x="3166" y="1462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73" name="Group 2851"/>
              <p:cNvGrpSpPr>
                <a:grpSpLocks/>
              </p:cNvGrpSpPr>
              <p:nvPr/>
            </p:nvGrpSpPr>
            <p:grpSpPr bwMode="auto">
              <a:xfrm>
                <a:off x="940" y="2058"/>
                <a:ext cx="423" cy="416"/>
                <a:chOff x="3157" y="1295"/>
                <a:chExt cx="423" cy="416"/>
              </a:xfrm>
            </p:grpSpPr>
            <p:sp>
              <p:nvSpPr>
                <p:cNvPr id="393" name="Oval 2852"/>
                <p:cNvSpPr>
                  <a:spLocks noChangeArrowheads="1"/>
                </p:cNvSpPr>
                <p:nvPr/>
              </p:nvSpPr>
              <p:spPr bwMode="auto">
                <a:xfrm>
                  <a:off x="3307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4" name="Oval 2853"/>
                <p:cNvSpPr>
                  <a:spLocks noChangeArrowheads="1"/>
                </p:cNvSpPr>
                <p:nvPr/>
              </p:nvSpPr>
              <p:spPr bwMode="auto">
                <a:xfrm>
                  <a:off x="3216" y="1348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5" name="Oval 2854"/>
                <p:cNvSpPr>
                  <a:spLocks noChangeArrowheads="1"/>
                </p:cNvSpPr>
                <p:nvPr/>
              </p:nvSpPr>
              <p:spPr bwMode="auto">
                <a:xfrm>
                  <a:off x="3223" y="1432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6" name="Oval 2855"/>
                <p:cNvSpPr>
                  <a:spLocks noChangeArrowheads="1"/>
                </p:cNvSpPr>
                <p:nvPr/>
              </p:nvSpPr>
              <p:spPr bwMode="auto">
                <a:xfrm>
                  <a:off x="3200" y="1537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7" name="Oval 2856"/>
                <p:cNvSpPr>
                  <a:spLocks noChangeArrowheads="1"/>
                </p:cNvSpPr>
                <p:nvPr/>
              </p:nvSpPr>
              <p:spPr bwMode="auto">
                <a:xfrm>
                  <a:off x="3324" y="1295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8" name="Oval 2857"/>
                <p:cNvSpPr>
                  <a:spLocks noChangeArrowheads="1"/>
                </p:cNvSpPr>
                <p:nvPr/>
              </p:nvSpPr>
              <p:spPr bwMode="auto">
                <a:xfrm>
                  <a:off x="3406" y="146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9" name="Oval 2858"/>
                <p:cNvSpPr>
                  <a:spLocks noChangeArrowheads="1"/>
                </p:cNvSpPr>
                <p:nvPr/>
              </p:nvSpPr>
              <p:spPr bwMode="auto">
                <a:xfrm>
                  <a:off x="3157" y="1390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0" name="Oval 2859"/>
                <p:cNvSpPr>
                  <a:spLocks noChangeArrowheads="1"/>
                </p:cNvSpPr>
                <p:nvPr/>
              </p:nvSpPr>
              <p:spPr bwMode="auto">
                <a:xfrm>
                  <a:off x="3399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1" name="Oval 2860"/>
                <p:cNvSpPr>
                  <a:spLocks noChangeArrowheads="1"/>
                </p:cNvSpPr>
                <p:nvPr/>
              </p:nvSpPr>
              <p:spPr bwMode="auto">
                <a:xfrm>
                  <a:off x="3330" y="1535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2" name="Oval 2861"/>
                <p:cNvSpPr>
                  <a:spLocks noChangeArrowheads="1"/>
                </p:cNvSpPr>
                <p:nvPr/>
              </p:nvSpPr>
              <p:spPr bwMode="auto">
                <a:xfrm>
                  <a:off x="3290" y="1311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3" name="Oval 2862"/>
                <p:cNvSpPr>
                  <a:spLocks noChangeArrowheads="1"/>
                </p:cNvSpPr>
                <p:nvPr/>
              </p:nvSpPr>
              <p:spPr bwMode="auto">
                <a:xfrm>
                  <a:off x="3173" y="131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4" name="Oval 2863"/>
                <p:cNvSpPr>
                  <a:spLocks noChangeArrowheads="1"/>
                </p:cNvSpPr>
                <p:nvPr/>
              </p:nvSpPr>
              <p:spPr bwMode="auto">
                <a:xfrm>
                  <a:off x="3166" y="1462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74" name="Group 2864"/>
              <p:cNvGrpSpPr>
                <a:grpSpLocks/>
              </p:cNvGrpSpPr>
              <p:nvPr/>
            </p:nvGrpSpPr>
            <p:grpSpPr bwMode="auto">
              <a:xfrm>
                <a:off x="812" y="1874"/>
                <a:ext cx="423" cy="416"/>
                <a:chOff x="3157" y="1295"/>
                <a:chExt cx="423" cy="416"/>
              </a:xfrm>
            </p:grpSpPr>
            <p:sp>
              <p:nvSpPr>
                <p:cNvPr id="381" name="Oval 2865"/>
                <p:cNvSpPr>
                  <a:spLocks noChangeArrowheads="1"/>
                </p:cNvSpPr>
                <p:nvPr/>
              </p:nvSpPr>
              <p:spPr bwMode="auto">
                <a:xfrm>
                  <a:off x="3307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82" name="Oval 2866"/>
                <p:cNvSpPr>
                  <a:spLocks noChangeArrowheads="1"/>
                </p:cNvSpPr>
                <p:nvPr/>
              </p:nvSpPr>
              <p:spPr bwMode="auto">
                <a:xfrm>
                  <a:off x="3216" y="1348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83" name="Oval 2867"/>
                <p:cNvSpPr>
                  <a:spLocks noChangeArrowheads="1"/>
                </p:cNvSpPr>
                <p:nvPr/>
              </p:nvSpPr>
              <p:spPr bwMode="auto">
                <a:xfrm>
                  <a:off x="3223" y="1432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84" name="Oval 2868"/>
                <p:cNvSpPr>
                  <a:spLocks noChangeArrowheads="1"/>
                </p:cNvSpPr>
                <p:nvPr/>
              </p:nvSpPr>
              <p:spPr bwMode="auto">
                <a:xfrm>
                  <a:off x="3200" y="1537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85" name="Oval 2869"/>
                <p:cNvSpPr>
                  <a:spLocks noChangeArrowheads="1"/>
                </p:cNvSpPr>
                <p:nvPr/>
              </p:nvSpPr>
              <p:spPr bwMode="auto">
                <a:xfrm>
                  <a:off x="3324" y="1295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86" name="Oval 2870"/>
                <p:cNvSpPr>
                  <a:spLocks noChangeArrowheads="1"/>
                </p:cNvSpPr>
                <p:nvPr/>
              </p:nvSpPr>
              <p:spPr bwMode="auto">
                <a:xfrm>
                  <a:off x="3406" y="146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87" name="Oval 2871"/>
                <p:cNvSpPr>
                  <a:spLocks noChangeArrowheads="1"/>
                </p:cNvSpPr>
                <p:nvPr/>
              </p:nvSpPr>
              <p:spPr bwMode="auto">
                <a:xfrm>
                  <a:off x="3157" y="1390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88" name="Oval 2872"/>
                <p:cNvSpPr>
                  <a:spLocks noChangeArrowheads="1"/>
                </p:cNvSpPr>
                <p:nvPr/>
              </p:nvSpPr>
              <p:spPr bwMode="auto">
                <a:xfrm>
                  <a:off x="3399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89" name="Oval 2873"/>
                <p:cNvSpPr>
                  <a:spLocks noChangeArrowheads="1"/>
                </p:cNvSpPr>
                <p:nvPr/>
              </p:nvSpPr>
              <p:spPr bwMode="auto">
                <a:xfrm>
                  <a:off x="3330" y="1535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0" name="Oval 2874"/>
                <p:cNvSpPr>
                  <a:spLocks noChangeArrowheads="1"/>
                </p:cNvSpPr>
                <p:nvPr/>
              </p:nvSpPr>
              <p:spPr bwMode="auto">
                <a:xfrm>
                  <a:off x="3290" y="1311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1" name="Oval 2875"/>
                <p:cNvSpPr>
                  <a:spLocks noChangeArrowheads="1"/>
                </p:cNvSpPr>
                <p:nvPr/>
              </p:nvSpPr>
              <p:spPr bwMode="auto">
                <a:xfrm>
                  <a:off x="3173" y="131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2" name="Oval 2876"/>
                <p:cNvSpPr>
                  <a:spLocks noChangeArrowheads="1"/>
                </p:cNvSpPr>
                <p:nvPr/>
              </p:nvSpPr>
              <p:spPr bwMode="auto">
                <a:xfrm>
                  <a:off x="3166" y="1462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75" name="Oval 2877"/>
              <p:cNvSpPr>
                <a:spLocks noChangeArrowheads="1"/>
              </p:cNvSpPr>
              <p:nvPr/>
            </p:nvSpPr>
            <p:spPr bwMode="auto">
              <a:xfrm>
                <a:off x="910" y="2023"/>
                <a:ext cx="174" cy="174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de-DE" altLang="de-DE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76" name="Oval 2878"/>
              <p:cNvSpPr>
                <a:spLocks noChangeArrowheads="1"/>
              </p:cNvSpPr>
              <p:nvPr/>
            </p:nvSpPr>
            <p:spPr bwMode="auto">
              <a:xfrm>
                <a:off x="1170" y="2050"/>
                <a:ext cx="174" cy="174"/>
              </a:xfrm>
              <a:prstGeom prst="ellipse">
                <a:avLst/>
              </a:prstGeom>
              <a:solidFill>
                <a:srgbClr val="DDDDDD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7" name="Oval 2879"/>
              <p:cNvSpPr>
                <a:spLocks noChangeArrowheads="1"/>
              </p:cNvSpPr>
              <p:nvPr/>
            </p:nvSpPr>
            <p:spPr bwMode="auto">
              <a:xfrm>
                <a:off x="870" y="2295"/>
                <a:ext cx="174" cy="174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de-DE" altLang="de-DE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78" name="Oval 2880"/>
              <p:cNvSpPr>
                <a:spLocks noChangeArrowheads="1"/>
              </p:cNvSpPr>
              <p:nvPr/>
            </p:nvSpPr>
            <p:spPr bwMode="auto">
              <a:xfrm>
                <a:off x="1078" y="1951"/>
                <a:ext cx="174" cy="174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de-DE" altLang="de-DE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79" name="Oval 2881"/>
              <p:cNvSpPr>
                <a:spLocks noChangeArrowheads="1"/>
              </p:cNvSpPr>
              <p:nvPr/>
            </p:nvSpPr>
            <p:spPr bwMode="auto">
              <a:xfrm>
                <a:off x="770" y="1986"/>
                <a:ext cx="174" cy="174"/>
              </a:xfrm>
              <a:prstGeom prst="ellipse">
                <a:avLst/>
              </a:prstGeom>
              <a:solidFill>
                <a:srgbClr val="DDDDDD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0" name="Oval 2882"/>
              <p:cNvSpPr>
                <a:spLocks noChangeArrowheads="1"/>
              </p:cNvSpPr>
              <p:nvPr/>
            </p:nvSpPr>
            <p:spPr bwMode="auto">
              <a:xfrm>
                <a:off x="922" y="2138"/>
                <a:ext cx="174" cy="174"/>
              </a:xfrm>
              <a:prstGeom prst="ellipse">
                <a:avLst/>
              </a:prstGeom>
              <a:solidFill>
                <a:srgbClr val="DDDDDD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98" name="Group 2883"/>
            <p:cNvGrpSpPr>
              <a:grpSpLocks/>
            </p:cNvGrpSpPr>
            <p:nvPr/>
          </p:nvGrpSpPr>
          <p:grpSpPr bwMode="auto">
            <a:xfrm>
              <a:off x="1828" y="1666"/>
              <a:ext cx="495" cy="544"/>
              <a:chOff x="668" y="1874"/>
              <a:chExt cx="695" cy="712"/>
            </a:xfrm>
          </p:grpSpPr>
          <p:grpSp>
            <p:nvGrpSpPr>
              <p:cNvPr id="299" name="Group 2884"/>
              <p:cNvGrpSpPr>
                <a:grpSpLocks/>
              </p:cNvGrpSpPr>
              <p:nvPr/>
            </p:nvGrpSpPr>
            <p:grpSpPr bwMode="auto">
              <a:xfrm>
                <a:off x="668" y="2042"/>
                <a:ext cx="423" cy="416"/>
                <a:chOff x="3157" y="1295"/>
                <a:chExt cx="423" cy="416"/>
              </a:xfrm>
            </p:grpSpPr>
            <p:sp>
              <p:nvSpPr>
                <p:cNvPr id="358" name="Oval 2885"/>
                <p:cNvSpPr>
                  <a:spLocks noChangeArrowheads="1"/>
                </p:cNvSpPr>
                <p:nvPr/>
              </p:nvSpPr>
              <p:spPr bwMode="auto">
                <a:xfrm>
                  <a:off x="3307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9" name="Oval 2886"/>
                <p:cNvSpPr>
                  <a:spLocks noChangeArrowheads="1"/>
                </p:cNvSpPr>
                <p:nvPr/>
              </p:nvSpPr>
              <p:spPr bwMode="auto">
                <a:xfrm>
                  <a:off x="3216" y="1348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0" name="Oval 2887"/>
                <p:cNvSpPr>
                  <a:spLocks noChangeArrowheads="1"/>
                </p:cNvSpPr>
                <p:nvPr/>
              </p:nvSpPr>
              <p:spPr bwMode="auto">
                <a:xfrm>
                  <a:off x="3223" y="1432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1" name="Oval 2888"/>
                <p:cNvSpPr>
                  <a:spLocks noChangeArrowheads="1"/>
                </p:cNvSpPr>
                <p:nvPr/>
              </p:nvSpPr>
              <p:spPr bwMode="auto">
                <a:xfrm>
                  <a:off x="3200" y="1537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2" name="Oval 2889"/>
                <p:cNvSpPr>
                  <a:spLocks noChangeArrowheads="1"/>
                </p:cNvSpPr>
                <p:nvPr/>
              </p:nvSpPr>
              <p:spPr bwMode="auto">
                <a:xfrm>
                  <a:off x="3324" y="1295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3" name="Oval 2890"/>
                <p:cNvSpPr>
                  <a:spLocks noChangeArrowheads="1"/>
                </p:cNvSpPr>
                <p:nvPr/>
              </p:nvSpPr>
              <p:spPr bwMode="auto">
                <a:xfrm>
                  <a:off x="3406" y="146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4" name="Oval 2891"/>
                <p:cNvSpPr>
                  <a:spLocks noChangeArrowheads="1"/>
                </p:cNvSpPr>
                <p:nvPr/>
              </p:nvSpPr>
              <p:spPr bwMode="auto">
                <a:xfrm>
                  <a:off x="3157" y="1390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5" name="Oval 2892"/>
                <p:cNvSpPr>
                  <a:spLocks noChangeArrowheads="1"/>
                </p:cNvSpPr>
                <p:nvPr/>
              </p:nvSpPr>
              <p:spPr bwMode="auto">
                <a:xfrm>
                  <a:off x="3399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6" name="Oval 2893"/>
                <p:cNvSpPr>
                  <a:spLocks noChangeArrowheads="1"/>
                </p:cNvSpPr>
                <p:nvPr/>
              </p:nvSpPr>
              <p:spPr bwMode="auto">
                <a:xfrm>
                  <a:off x="3330" y="1535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7" name="Oval 2894"/>
                <p:cNvSpPr>
                  <a:spLocks noChangeArrowheads="1"/>
                </p:cNvSpPr>
                <p:nvPr/>
              </p:nvSpPr>
              <p:spPr bwMode="auto">
                <a:xfrm>
                  <a:off x="3290" y="1311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8" name="Oval 2895"/>
                <p:cNvSpPr>
                  <a:spLocks noChangeArrowheads="1"/>
                </p:cNvSpPr>
                <p:nvPr/>
              </p:nvSpPr>
              <p:spPr bwMode="auto">
                <a:xfrm>
                  <a:off x="3173" y="131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9" name="Oval 2896"/>
                <p:cNvSpPr>
                  <a:spLocks noChangeArrowheads="1"/>
                </p:cNvSpPr>
                <p:nvPr/>
              </p:nvSpPr>
              <p:spPr bwMode="auto">
                <a:xfrm>
                  <a:off x="3166" y="1462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00" name="Group 2897"/>
              <p:cNvGrpSpPr>
                <a:grpSpLocks/>
              </p:cNvGrpSpPr>
              <p:nvPr/>
            </p:nvGrpSpPr>
            <p:grpSpPr bwMode="auto">
              <a:xfrm>
                <a:off x="860" y="2082"/>
                <a:ext cx="423" cy="416"/>
                <a:chOff x="3157" y="1295"/>
                <a:chExt cx="423" cy="416"/>
              </a:xfrm>
            </p:grpSpPr>
            <p:sp>
              <p:nvSpPr>
                <p:cNvPr id="346" name="Oval 2898"/>
                <p:cNvSpPr>
                  <a:spLocks noChangeArrowheads="1"/>
                </p:cNvSpPr>
                <p:nvPr/>
              </p:nvSpPr>
              <p:spPr bwMode="auto">
                <a:xfrm>
                  <a:off x="3307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7" name="Oval 2899"/>
                <p:cNvSpPr>
                  <a:spLocks noChangeArrowheads="1"/>
                </p:cNvSpPr>
                <p:nvPr/>
              </p:nvSpPr>
              <p:spPr bwMode="auto">
                <a:xfrm>
                  <a:off x="3216" y="1348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8" name="Oval 2900"/>
                <p:cNvSpPr>
                  <a:spLocks noChangeArrowheads="1"/>
                </p:cNvSpPr>
                <p:nvPr/>
              </p:nvSpPr>
              <p:spPr bwMode="auto">
                <a:xfrm>
                  <a:off x="3223" y="1432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9" name="Oval 2901"/>
                <p:cNvSpPr>
                  <a:spLocks noChangeArrowheads="1"/>
                </p:cNvSpPr>
                <p:nvPr/>
              </p:nvSpPr>
              <p:spPr bwMode="auto">
                <a:xfrm>
                  <a:off x="3200" y="1537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0" name="Oval 2902"/>
                <p:cNvSpPr>
                  <a:spLocks noChangeArrowheads="1"/>
                </p:cNvSpPr>
                <p:nvPr/>
              </p:nvSpPr>
              <p:spPr bwMode="auto">
                <a:xfrm>
                  <a:off x="3324" y="1295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1" name="Oval 2903"/>
                <p:cNvSpPr>
                  <a:spLocks noChangeArrowheads="1"/>
                </p:cNvSpPr>
                <p:nvPr/>
              </p:nvSpPr>
              <p:spPr bwMode="auto">
                <a:xfrm>
                  <a:off x="3406" y="146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2" name="Oval 2904"/>
                <p:cNvSpPr>
                  <a:spLocks noChangeArrowheads="1"/>
                </p:cNvSpPr>
                <p:nvPr/>
              </p:nvSpPr>
              <p:spPr bwMode="auto">
                <a:xfrm>
                  <a:off x="3157" y="1390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3" name="Oval 2905"/>
                <p:cNvSpPr>
                  <a:spLocks noChangeArrowheads="1"/>
                </p:cNvSpPr>
                <p:nvPr/>
              </p:nvSpPr>
              <p:spPr bwMode="auto">
                <a:xfrm>
                  <a:off x="3399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4" name="Oval 2906"/>
                <p:cNvSpPr>
                  <a:spLocks noChangeArrowheads="1"/>
                </p:cNvSpPr>
                <p:nvPr/>
              </p:nvSpPr>
              <p:spPr bwMode="auto">
                <a:xfrm>
                  <a:off x="3330" y="1535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5" name="Oval 2907"/>
                <p:cNvSpPr>
                  <a:spLocks noChangeArrowheads="1"/>
                </p:cNvSpPr>
                <p:nvPr/>
              </p:nvSpPr>
              <p:spPr bwMode="auto">
                <a:xfrm>
                  <a:off x="3290" y="1311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6" name="Oval 2908"/>
                <p:cNvSpPr>
                  <a:spLocks noChangeArrowheads="1"/>
                </p:cNvSpPr>
                <p:nvPr/>
              </p:nvSpPr>
              <p:spPr bwMode="auto">
                <a:xfrm>
                  <a:off x="3173" y="131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7" name="Oval 2909"/>
                <p:cNvSpPr>
                  <a:spLocks noChangeArrowheads="1"/>
                </p:cNvSpPr>
                <p:nvPr/>
              </p:nvSpPr>
              <p:spPr bwMode="auto">
                <a:xfrm>
                  <a:off x="3166" y="1462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01" name="Group 2910"/>
              <p:cNvGrpSpPr>
                <a:grpSpLocks/>
              </p:cNvGrpSpPr>
              <p:nvPr/>
            </p:nvGrpSpPr>
            <p:grpSpPr bwMode="auto">
              <a:xfrm>
                <a:off x="764" y="2170"/>
                <a:ext cx="423" cy="416"/>
                <a:chOff x="3157" y="1295"/>
                <a:chExt cx="423" cy="416"/>
              </a:xfrm>
            </p:grpSpPr>
            <p:sp>
              <p:nvSpPr>
                <p:cNvPr id="334" name="Oval 2911"/>
                <p:cNvSpPr>
                  <a:spLocks noChangeArrowheads="1"/>
                </p:cNvSpPr>
                <p:nvPr/>
              </p:nvSpPr>
              <p:spPr bwMode="auto">
                <a:xfrm>
                  <a:off x="3307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5" name="Oval 2912"/>
                <p:cNvSpPr>
                  <a:spLocks noChangeArrowheads="1"/>
                </p:cNvSpPr>
                <p:nvPr/>
              </p:nvSpPr>
              <p:spPr bwMode="auto">
                <a:xfrm>
                  <a:off x="3216" y="1348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6" name="Oval 2913"/>
                <p:cNvSpPr>
                  <a:spLocks noChangeArrowheads="1"/>
                </p:cNvSpPr>
                <p:nvPr/>
              </p:nvSpPr>
              <p:spPr bwMode="auto">
                <a:xfrm>
                  <a:off x="3223" y="1432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7" name="Oval 2914"/>
                <p:cNvSpPr>
                  <a:spLocks noChangeArrowheads="1"/>
                </p:cNvSpPr>
                <p:nvPr/>
              </p:nvSpPr>
              <p:spPr bwMode="auto">
                <a:xfrm>
                  <a:off x="3200" y="1537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8" name="Oval 2915"/>
                <p:cNvSpPr>
                  <a:spLocks noChangeArrowheads="1"/>
                </p:cNvSpPr>
                <p:nvPr/>
              </p:nvSpPr>
              <p:spPr bwMode="auto">
                <a:xfrm>
                  <a:off x="3324" y="1295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9" name="Oval 2916"/>
                <p:cNvSpPr>
                  <a:spLocks noChangeArrowheads="1"/>
                </p:cNvSpPr>
                <p:nvPr/>
              </p:nvSpPr>
              <p:spPr bwMode="auto">
                <a:xfrm>
                  <a:off x="3406" y="146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0" name="Oval 2917"/>
                <p:cNvSpPr>
                  <a:spLocks noChangeArrowheads="1"/>
                </p:cNvSpPr>
                <p:nvPr/>
              </p:nvSpPr>
              <p:spPr bwMode="auto">
                <a:xfrm>
                  <a:off x="3157" y="1390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1" name="Oval 2918"/>
                <p:cNvSpPr>
                  <a:spLocks noChangeArrowheads="1"/>
                </p:cNvSpPr>
                <p:nvPr/>
              </p:nvSpPr>
              <p:spPr bwMode="auto">
                <a:xfrm>
                  <a:off x="3399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2" name="Oval 2919"/>
                <p:cNvSpPr>
                  <a:spLocks noChangeArrowheads="1"/>
                </p:cNvSpPr>
                <p:nvPr/>
              </p:nvSpPr>
              <p:spPr bwMode="auto">
                <a:xfrm>
                  <a:off x="3330" y="1535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3" name="Oval 2920"/>
                <p:cNvSpPr>
                  <a:spLocks noChangeArrowheads="1"/>
                </p:cNvSpPr>
                <p:nvPr/>
              </p:nvSpPr>
              <p:spPr bwMode="auto">
                <a:xfrm>
                  <a:off x="3290" y="1311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4" name="Oval 2921"/>
                <p:cNvSpPr>
                  <a:spLocks noChangeArrowheads="1"/>
                </p:cNvSpPr>
                <p:nvPr/>
              </p:nvSpPr>
              <p:spPr bwMode="auto">
                <a:xfrm>
                  <a:off x="3173" y="131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5" name="Oval 2922"/>
                <p:cNvSpPr>
                  <a:spLocks noChangeArrowheads="1"/>
                </p:cNvSpPr>
                <p:nvPr/>
              </p:nvSpPr>
              <p:spPr bwMode="auto">
                <a:xfrm>
                  <a:off x="3166" y="1462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02" name="Group 2923"/>
              <p:cNvGrpSpPr>
                <a:grpSpLocks/>
              </p:cNvGrpSpPr>
              <p:nvPr/>
            </p:nvGrpSpPr>
            <p:grpSpPr bwMode="auto">
              <a:xfrm>
                <a:off x="940" y="2058"/>
                <a:ext cx="423" cy="416"/>
                <a:chOff x="3157" y="1295"/>
                <a:chExt cx="423" cy="416"/>
              </a:xfrm>
            </p:grpSpPr>
            <p:sp>
              <p:nvSpPr>
                <p:cNvPr id="322" name="Oval 2924"/>
                <p:cNvSpPr>
                  <a:spLocks noChangeArrowheads="1"/>
                </p:cNvSpPr>
                <p:nvPr/>
              </p:nvSpPr>
              <p:spPr bwMode="auto">
                <a:xfrm>
                  <a:off x="3307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3" name="Oval 2925"/>
                <p:cNvSpPr>
                  <a:spLocks noChangeArrowheads="1"/>
                </p:cNvSpPr>
                <p:nvPr/>
              </p:nvSpPr>
              <p:spPr bwMode="auto">
                <a:xfrm>
                  <a:off x="3216" y="1348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4" name="Oval 2926"/>
                <p:cNvSpPr>
                  <a:spLocks noChangeArrowheads="1"/>
                </p:cNvSpPr>
                <p:nvPr/>
              </p:nvSpPr>
              <p:spPr bwMode="auto">
                <a:xfrm>
                  <a:off x="3223" y="1432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5" name="Oval 2927"/>
                <p:cNvSpPr>
                  <a:spLocks noChangeArrowheads="1"/>
                </p:cNvSpPr>
                <p:nvPr/>
              </p:nvSpPr>
              <p:spPr bwMode="auto">
                <a:xfrm>
                  <a:off x="3200" y="1537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6" name="Oval 2928"/>
                <p:cNvSpPr>
                  <a:spLocks noChangeArrowheads="1"/>
                </p:cNvSpPr>
                <p:nvPr/>
              </p:nvSpPr>
              <p:spPr bwMode="auto">
                <a:xfrm>
                  <a:off x="3324" y="1295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7" name="Oval 2929"/>
                <p:cNvSpPr>
                  <a:spLocks noChangeArrowheads="1"/>
                </p:cNvSpPr>
                <p:nvPr/>
              </p:nvSpPr>
              <p:spPr bwMode="auto">
                <a:xfrm>
                  <a:off x="3406" y="146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8" name="Oval 2930"/>
                <p:cNvSpPr>
                  <a:spLocks noChangeArrowheads="1"/>
                </p:cNvSpPr>
                <p:nvPr/>
              </p:nvSpPr>
              <p:spPr bwMode="auto">
                <a:xfrm>
                  <a:off x="3157" y="1390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9" name="Oval 2931"/>
                <p:cNvSpPr>
                  <a:spLocks noChangeArrowheads="1"/>
                </p:cNvSpPr>
                <p:nvPr/>
              </p:nvSpPr>
              <p:spPr bwMode="auto">
                <a:xfrm>
                  <a:off x="3399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0" name="Oval 2932"/>
                <p:cNvSpPr>
                  <a:spLocks noChangeArrowheads="1"/>
                </p:cNvSpPr>
                <p:nvPr/>
              </p:nvSpPr>
              <p:spPr bwMode="auto">
                <a:xfrm>
                  <a:off x="3330" y="1535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1" name="Oval 2933"/>
                <p:cNvSpPr>
                  <a:spLocks noChangeArrowheads="1"/>
                </p:cNvSpPr>
                <p:nvPr/>
              </p:nvSpPr>
              <p:spPr bwMode="auto">
                <a:xfrm>
                  <a:off x="3290" y="1311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2" name="Oval 2934"/>
                <p:cNvSpPr>
                  <a:spLocks noChangeArrowheads="1"/>
                </p:cNvSpPr>
                <p:nvPr/>
              </p:nvSpPr>
              <p:spPr bwMode="auto">
                <a:xfrm>
                  <a:off x="3173" y="131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3" name="Oval 2935"/>
                <p:cNvSpPr>
                  <a:spLocks noChangeArrowheads="1"/>
                </p:cNvSpPr>
                <p:nvPr/>
              </p:nvSpPr>
              <p:spPr bwMode="auto">
                <a:xfrm>
                  <a:off x="3166" y="1462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03" name="Group 2936"/>
              <p:cNvGrpSpPr>
                <a:grpSpLocks/>
              </p:cNvGrpSpPr>
              <p:nvPr/>
            </p:nvGrpSpPr>
            <p:grpSpPr bwMode="auto">
              <a:xfrm>
                <a:off x="812" y="1874"/>
                <a:ext cx="423" cy="416"/>
                <a:chOff x="3157" y="1295"/>
                <a:chExt cx="423" cy="416"/>
              </a:xfrm>
            </p:grpSpPr>
            <p:sp>
              <p:nvSpPr>
                <p:cNvPr id="310" name="Oval 2937"/>
                <p:cNvSpPr>
                  <a:spLocks noChangeArrowheads="1"/>
                </p:cNvSpPr>
                <p:nvPr/>
              </p:nvSpPr>
              <p:spPr bwMode="auto">
                <a:xfrm>
                  <a:off x="3307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1" name="Oval 2938"/>
                <p:cNvSpPr>
                  <a:spLocks noChangeArrowheads="1"/>
                </p:cNvSpPr>
                <p:nvPr/>
              </p:nvSpPr>
              <p:spPr bwMode="auto">
                <a:xfrm>
                  <a:off x="3216" y="1348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2" name="Oval 2939"/>
                <p:cNvSpPr>
                  <a:spLocks noChangeArrowheads="1"/>
                </p:cNvSpPr>
                <p:nvPr/>
              </p:nvSpPr>
              <p:spPr bwMode="auto">
                <a:xfrm>
                  <a:off x="3223" y="1432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3" name="Oval 2940"/>
                <p:cNvSpPr>
                  <a:spLocks noChangeArrowheads="1"/>
                </p:cNvSpPr>
                <p:nvPr/>
              </p:nvSpPr>
              <p:spPr bwMode="auto">
                <a:xfrm>
                  <a:off x="3200" y="1537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4" name="Oval 2941"/>
                <p:cNvSpPr>
                  <a:spLocks noChangeArrowheads="1"/>
                </p:cNvSpPr>
                <p:nvPr/>
              </p:nvSpPr>
              <p:spPr bwMode="auto">
                <a:xfrm>
                  <a:off x="3324" y="1295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5" name="Oval 2942"/>
                <p:cNvSpPr>
                  <a:spLocks noChangeArrowheads="1"/>
                </p:cNvSpPr>
                <p:nvPr/>
              </p:nvSpPr>
              <p:spPr bwMode="auto">
                <a:xfrm>
                  <a:off x="3406" y="146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6" name="Oval 2943"/>
                <p:cNvSpPr>
                  <a:spLocks noChangeArrowheads="1"/>
                </p:cNvSpPr>
                <p:nvPr/>
              </p:nvSpPr>
              <p:spPr bwMode="auto">
                <a:xfrm>
                  <a:off x="3157" y="1390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7" name="Oval 2944"/>
                <p:cNvSpPr>
                  <a:spLocks noChangeArrowheads="1"/>
                </p:cNvSpPr>
                <p:nvPr/>
              </p:nvSpPr>
              <p:spPr bwMode="auto">
                <a:xfrm>
                  <a:off x="3399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" name="Oval 2945"/>
                <p:cNvSpPr>
                  <a:spLocks noChangeArrowheads="1"/>
                </p:cNvSpPr>
                <p:nvPr/>
              </p:nvSpPr>
              <p:spPr bwMode="auto">
                <a:xfrm>
                  <a:off x="3330" y="1535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9" name="Oval 2946"/>
                <p:cNvSpPr>
                  <a:spLocks noChangeArrowheads="1"/>
                </p:cNvSpPr>
                <p:nvPr/>
              </p:nvSpPr>
              <p:spPr bwMode="auto">
                <a:xfrm>
                  <a:off x="3290" y="1311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0" name="Oval 2947"/>
                <p:cNvSpPr>
                  <a:spLocks noChangeArrowheads="1"/>
                </p:cNvSpPr>
                <p:nvPr/>
              </p:nvSpPr>
              <p:spPr bwMode="auto">
                <a:xfrm>
                  <a:off x="3173" y="131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1" name="Oval 2948"/>
                <p:cNvSpPr>
                  <a:spLocks noChangeArrowheads="1"/>
                </p:cNvSpPr>
                <p:nvPr/>
              </p:nvSpPr>
              <p:spPr bwMode="auto">
                <a:xfrm>
                  <a:off x="3166" y="1462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04" name="Oval 2949"/>
              <p:cNvSpPr>
                <a:spLocks noChangeArrowheads="1"/>
              </p:cNvSpPr>
              <p:nvPr/>
            </p:nvSpPr>
            <p:spPr bwMode="auto">
              <a:xfrm>
                <a:off x="910" y="2023"/>
                <a:ext cx="174" cy="174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de-DE" altLang="de-DE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5" name="Oval 2950"/>
              <p:cNvSpPr>
                <a:spLocks noChangeArrowheads="1"/>
              </p:cNvSpPr>
              <p:nvPr/>
            </p:nvSpPr>
            <p:spPr bwMode="auto">
              <a:xfrm>
                <a:off x="1170" y="2050"/>
                <a:ext cx="174" cy="174"/>
              </a:xfrm>
              <a:prstGeom prst="ellipse">
                <a:avLst/>
              </a:prstGeom>
              <a:solidFill>
                <a:srgbClr val="DDDDDD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6" name="Oval 2951"/>
              <p:cNvSpPr>
                <a:spLocks noChangeArrowheads="1"/>
              </p:cNvSpPr>
              <p:nvPr/>
            </p:nvSpPr>
            <p:spPr bwMode="auto">
              <a:xfrm>
                <a:off x="870" y="2295"/>
                <a:ext cx="174" cy="174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de-DE" altLang="de-DE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7" name="Oval 2952"/>
              <p:cNvSpPr>
                <a:spLocks noChangeArrowheads="1"/>
              </p:cNvSpPr>
              <p:nvPr/>
            </p:nvSpPr>
            <p:spPr bwMode="auto">
              <a:xfrm>
                <a:off x="1078" y="1951"/>
                <a:ext cx="174" cy="174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de-DE" altLang="de-DE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8" name="Oval 2953"/>
              <p:cNvSpPr>
                <a:spLocks noChangeArrowheads="1"/>
              </p:cNvSpPr>
              <p:nvPr/>
            </p:nvSpPr>
            <p:spPr bwMode="auto">
              <a:xfrm>
                <a:off x="770" y="1986"/>
                <a:ext cx="174" cy="174"/>
              </a:xfrm>
              <a:prstGeom prst="ellipse">
                <a:avLst/>
              </a:prstGeom>
              <a:solidFill>
                <a:srgbClr val="DDDDDD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" name="Oval 2954"/>
              <p:cNvSpPr>
                <a:spLocks noChangeArrowheads="1"/>
              </p:cNvSpPr>
              <p:nvPr/>
            </p:nvSpPr>
            <p:spPr bwMode="auto">
              <a:xfrm>
                <a:off x="922" y="2138"/>
                <a:ext cx="174" cy="174"/>
              </a:xfrm>
              <a:prstGeom prst="ellipse">
                <a:avLst/>
              </a:prstGeom>
              <a:solidFill>
                <a:srgbClr val="DDDDDD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583" name="Group 2955"/>
          <p:cNvGrpSpPr>
            <a:grpSpLocks/>
          </p:cNvGrpSpPr>
          <p:nvPr/>
        </p:nvGrpSpPr>
        <p:grpSpPr bwMode="auto">
          <a:xfrm>
            <a:off x="3392488" y="3160713"/>
            <a:ext cx="327025" cy="327025"/>
            <a:chOff x="2190" y="2855"/>
            <a:chExt cx="206" cy="206"/>
          </a:xfrm>
        </p:grpSpPr>
        <p:sp>
          <p:nvSpPr>
            <p:cNvPr id="584" name="Oval 2956"/>
            <p:cNvSpPr>
              <a:spLocks noChangeArrowheads="1"/>
            </p:cNvSpPr>
            <p:nvPr/>
          </p:nvSpPr>
          <p:spPr bwMode="auto">
            <a:xfrm>
              <a:off x="2230" y="2855"/>
              <a:ext cx="102" cy="118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de-DE" altLang="de-DE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85" name="Oval 2957"/>
            <p:cNvSpPr>
              <a:spLocks noChangeArrowheads="1"/>
            </p:cNvSpPr>
            <p:nvPr/>
          </p:nvSpPr>
          <p:spPr bwMode="auto">
            <a:xfrm>
              <a:off x="2294" y="2863"/>
              <a:ext cx="102" cy="118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de-DE" altLang="de-DE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86" name="Oval 2958"/>
            <p:cNvSpPr>
              <a:spLocks noChangeArrowheads="1"/>
            </p:cNvSpPr>
            <p:nvPr/>
          </p:nvSpPr>
          <p:spPr bwMode="auto">
            <a:xfrm>
              <a:off x="2190" y="2927"/>
              <a:ext cx="102" cy="118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de-DE" altLang="de-DE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87" name="Oval 2959"/>
            <p:cNvSpPr>
              <a:spLocks noChangeArrowheads="1"/>
            </p:cNvSpPr>
            <p:nvPr/>
          </p:nvSpPr>
          <p:spPr bwMode="auto">
            <a:xfrm>
              <a:off x="2254" y="2943"/>
              <a:ext cx="102" cy="118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de-DE" altLang="de-DE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</p:grpSp>
      <p:sp>
        <p:nvSpPr>
          <p:cNvPr id="588" name="Rectangle 2960"/>
          <p:cNvSpPr>
            <a:spLocks noChangeArrowheads="1"/>
          </p:cNvSpPr>
          <p:nvPr/>
        </p:nvSpPr>
        <p:spPr bwMode="auto">
          <a:xfrm>
            <a:off x="2100263" y="1022350"/>
            <a:ext cx="1879600" cy="412750"/>
          </a:xfrm>
          <a:prstGeom prst="rect">
            <a:avLst/>
          </a:prstGeom>
          <a:solidFill>
            <a:srgbClr val="FCFEBA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lIns="90488" tIns="44450" rIns="90488" bIns="44450" anchor="ctr"/>
          <a:lstStyle>
            <a:lvl1pPr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>
              <a:buFont typeface="Symbol" pitchFamily="18" charset="2"/>
              <a:buNone/>
            </a:pPr>
            <a:r>
              <a:rPr lang="en-US" altLang="de-DE" b="1" dirty="0" smtClean="0">
                <a:solidFill>
                  <a:srgbClr val="000000"/>
                </a:solidFill>
                <a:latin typeface="Times New Roman" pitchFamily="18" charset="0"/>
              </a:rPr>
              <a:t>alpha-decay</a:t>
            </a:r>
            <a:endParaRPr lang="en-US" altLang="de-DE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89" name="Line 2961"/>
          <p:cNvSpPr>
            <a:spLocks noChangeShapeType="1"/>
          </p:cNvSpPr>
          <p:nvPr/>
        </p:nvSpPr>
        <p:spPr bwMode="auto">
          <a:xfrm flipH="1" flipV="1">
            <a:off x="1703388" y="2044700"/>
            <a:ext cx="323850" cy="2286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0" name="Line 2962"/>
          <p:cNvSpPr>
            <a:spLocks noChangeShapeType="1"/>
          </p:cNvSpPr>
          <p:nvPr/>
        </p:nvSpPr>
        <p:spPr bwMode="auto">
          <a:xfrm>
            <a:off x="3014663" y="2978150"/>
            <a:ext cx="361950" cy="2667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1" name="Text Box 2963"/>
          <p:cNvSpPr txBox="1">
            <a:spLocks noChangeArrowheads="1"/>
          </p:cNvSpPr>
          <p:nvPr/>
        </p:nvSpPr>
        <p:spPr bwMode="auto">
          <a:xfrm>
            <a:off x="2001838" y="3295650"/>
            <a:ext cx="749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>
                <a:latin typeface="Times New Roman" pitchFamily="18" charset="0"/>
              </a:rPr>
              <a:t>U 238</a:t>
            </a:r>
          </a:p>
        </p:txBody>
      </p:sp>
      <p:sp>
        <p:nvSpPr>
          <p:cNvPr id="592" name="Text Box 2964"/>
          <p:cNvSpPr txBox="1">
            <a:spLocks noChangeArrowheads="1"/>
          </p:cNvSpPr>
          <p:nvPr/>
        </p:nvSpPr>
        <p:spPr bwMode="auto">
          <a:xfrm>
            <a:off x="671513" y="2489200"/>
            <a:ext cx="838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>
                <a:latin typeface="Times New Roman" pitchFamily="18" charset="0"/>
              </a:rPr>
              <a:t>Th 234</a:t>
            </a:r>
          </a:p>
        </p:txBody>
      </p:sp>
      <p:sp>
        <p:nvSpPr>
          <p:cNvPr id="593" name="Text Box 2965"/>
          <p:cNvSpPr txBox="1">
            <a:spLocks noChangeArrowheads="1"/>
          </p:cNvSpPr>
          <p:nvPr/>
        </p:nvSpPr>
        <p:spPr bwMode="auto">
          <a:xfrm>
            <a:off x="2973388" y="3538538"/>
            <a:ext cx="9763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b="1">
                <a:latin typeface="Symbol" pitchFamily="18" charset="2"/>
              </a:rPr>
              <a:t>a </a:t>
            </a:r>
            <a:r>
              <a:rPr lang="de-DE" altLang="de-DE">
                <a:latin typeface="Times New Roman" pitchFamily="18" charset="0"/>
              </a:rPr>
              <a:t>(He 4)</a:t>
            </a:r>
            <a:endParaRPr lang="de-DE" altLang="de-DE" b="1">
              <a:latin typeface="Symbol" pitchFamily="18" charset="2"/>
            </a:endParaRPr>
          </a:p>
        </p:txBody>
      </p:sp>
      <p:sp>
        <p:nvSpPr>
          <p:cNvPr id="594" name="Line 2966"/>
          <p:cNvSpPr>
            <a:spLocks noChangeShapeType="1"/>
          </p:cNvSpPr>
          <p:nvPr/>
        </p:nvSpPr>
        <p:spPr bwMode="auto">
          <a:xfrm flipV="1">
            <a:off x="647700" y="4013200"/>
            <a:ext cx="0" cy="17018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5" name="Line 2967"/>
          <p:cNvSpPr>
            <a:spLocks noChangeShapeType="1"/>
          </p:cNvSpPr>
          <p:nvPr/>
        </p:nvSpPr>
        <p:spPr bwMode="auto">
          <a:xfrm>
            <a:off x="647700" y="5715000"/>
            <a:ext cx="29464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6" name="Text Box 2968"/>
          <p:cNvSpPr txBox="1">
            <a:spLocks noChangeArrowheads="1"/>
          </p:cNvSpPr>
          <p:nvPr/>
        </p:nvSpPr>
        <p:spPr bwMode="auto">
          <a:xfrm>
            <a:off x="1542472" y="5791200"/>
            <a:ext cx="100604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l-GR" altLang="de-DE" dirty="0" smtClean="0">
                <a:latin typeface="Times New Roman"/>
                <a:cs typeface="Times New Roman"/>
              </a:rPr>
              <a:t>α</a:t>
            </a:r>
            <a:r>
              <a:rPr lang="en-US" altLang="de-DE" dirty="0" smtClean="0">
                <a:latin typeface="Times New Roman"/>
                <a:cs typeface="Times New Roman"/>
              </a:rPr>
              <a:t>-</a:t>
            </a:r>
            <a:r>
              <a:rPr lang="en-US" altLang="de-DE" dirty="0" smtClean="0">
                <a:latin typeface="Times New Roman" pitchFamily="18" charset="0"/>
              </a:rPr>
              <a:t>energy</a:t>
            </a:r>
            <a:endParaRPr lang="en-US" altLang="de-DE" dirty="0">
              <a:latin typeface="Symbol" pitchFamily="18" charset="2"/>
            </a:endParaRPr>
          </a:p>
        </p:txBody>
      </p:sp>
      <p:sp>
        <p:nvSpPr>
          <p:cNvPr id="597" name="Line 2969"/>
          <p:cNvSpPr>
            <a:spLocks noChangeShapeType="1"/>
          </p:cNvSpPr>
          <p:nvPr/>
        </p:nvSpPr>
        <p:spPr bwMode="auto">
          <a:xfrm flipV="1">
            <a:off x="2616200" y="4635500"/>
            <a:ext cx="0" cy="1079500"/>
          </a:xfrm>
          <a:prstGeom prst="line">
            <a:avLst/>
          </a:prstGeom>
          <a:noFill/>
          <a:ln w="28575">
            <a:solidFill>
              <a:srgbClr val="33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8" name="Text Box 2970"/>
          <p:cNvSpPr txBox="1">
            <a:spLocks noChangeArrowheads="1"/>
          </p:cNvSpPr>
          <p:nvPr/>
        </p:nvSpPr>
        <p:spPr bwMode="auto">
          <a:xfrm rot="16200000">
            <a:off x="16672" y="4761984"/>
            <a:ext cx="78739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de-DE" dirty="0" smtClean="0">
                <a:latin typeface="Times New Roman" pitchFamily="18" charset="0"/>
              </a:rPr>
              <a:t>counts</a:t>
            </a:r>
            <a:endParaRPr lang="en-US" altLang="de-DE" dirty="0">
              <a:latin typeface="Times New Roman" pitchFamily="18" charset="0"/>
            </a:endParaRPr>
          </a:p>
        </p:txBody>
      </p:sp>
      <p:sp>
        <p:nvSpPr>
          <p:cNvPr id="599" name="Text Box 2971"/>
          <p:cNvSpPr txBox="1">
            <a:spLocks noChangeArrowheads="1"/>
          </p:cNvSpPr>
          <p:nvPr/>
        </p:nvSpPr>
        <p:spPr bwMode="auto">
          <a:xfrm>
            <a:off x="921758" y="4229100"/>
            <a:ext cx="123623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de-DE" sz="1600" dirty="0" smtClean="0">
                <a:solidFill>
                  <a:srgbClr val="3333CC"/>
                </a:solidFill>
                <a:latin typeface="Times New Roman" pitchFamily="18" charset="0"/>
              </a:rPr>
              <a:t>energy</a:t>
            </a:r>
          </a:p>
          <a:p>
            <a:pPr algn="ctr"/>
            <a:r>
              <a:rPr lang="en-US" altLang="de-DE" sz="1600" dirty="0" smtClean="0">
                <a:solidFill>
                  <a:srgbClr val="3333CC"/>
                </a:solidFill>
                <a:latin typeface="Times New Roman" pitchFamily="18" charset="0"/>
              </a:rPr>
              <a:t>conservation</a:t>
            </a:r>
            <a:endParaRPr lang="en-US" altLang="de-DE" sz="1600" dirty="0">
              <a:solidFill>
                <a:srgbClr val="3333CC"/>
              </a:solidFill>
              <a:latin typeface="Times New Roman" pitchFamily="18" charset="0"/>
            </a:endParaRPr>
          </a:p>
        </p:txBody>
      </p:sp>
      <p:sp>
        <p:nvSpPr>
          <p:cNvPr id="600" name="Line 2972"/>
          <p:cNvSpPr>
            <a:spLocks noChangeShapeType="1"/>
          </p:cNvSpPr>
          <p:nvPr/>
        </p:nvSpPr>
        <p:spPr bwMode="auto">
          <a:xfrm>
            <a:off x="2057400" y="4597400"/>
            <a:ext cx="444500" cy="152400"/>
          </a:xfrm>
          <a:prstGeom prst="line">
            <a:avLst/>
          </a:prstGeom>
          <a:noFill/>
          <a:ln w="19050">
            <a:solidFill>
              <a:srgbClr val="33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1" name="Text Box 2973"/>
          <p:cNvSpPr txBox="1">
            <a:spLocks noChangeArrowheads="1"/>
          </p:cNvSpPr>
          <p:nvPr/>
        </p:nvSpPr>
        <p:spPr bwMode="auto">
          <a:xfrm>
            <a:off x="2921000" y="4221163"/>
            <a:ext cx="6127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altLang="de-DE" sz="4000">
                <a:solidFill>
                  <a:srgbClr val="3333CC"/>
                </a:solidFill>
                <a:latin typeface="Wingdings" pitchFamily="2" charset="2"/>
              </a:rPr>
              <a:t>J</a:t>
            </a:r>
          </a:p>
        </p:txBody>
      </p:sp>
      <p:sp>
        <p:nvSpPr>
          <p:cNvPr id="602" name="Rectangle 3571"/>
          <p:cNvSpPr>
            <a:spLocks noChangeArrowheads="1"/>
          </p:cNvSpPr>
          <p:nvPr/>
        </p:nvSpPr>
        <p:spPr bwMode="auto">
          <a:xfrm>
            <a:off x="4737100" y="785813"/>
            <a:ext cx="4191000" cy="56134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endParaRPr lang="de-DE" altLang="de-DE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grpSp>
        <p:nvGrpSpPr>
          <p:cNvPr id="603" name="Group 3572"/>
          <p:cNvGrpSpPr>
            <a:grpSpLocks/>
          </p:cNvGrpSpPr>
          <p:nvPr/>
        </p:nvGrpSpPr>
        <p:grpSpPr bwMode="auto">
          <a:xfrm>
            <a:off x="5256213" y="1181100"/>
            <a:ext cx="1052512" cy="1117600"/>
            <a:chOff x="1828" y="1650"/>
            <a:chExt cx="663" cy="704"/>
          </a:xfrm>
        </p:grpSpPr>
        <p:grpSp>
          <p:nvGrpSpPr>
            <p:cNvPr id="604" name="Group 3573"/>
            <p:cNvGrpSpPr>
              <a:grpSpLocks/>
            </p:cNvGrpSpPr>
            <p:nvPr/>
          </p:nvGrpSpPr>
          <p:grpSpPr bwMode="auto">
            <a:xfrm>
              <a:off x="1860" y="1762"/>
              <a:ext cx="495" cy="544"/>
              <a:chOff x="668" y="1874"/>
              <a:chExt cx="695" cy="712"/>
            </a:xfrm>
          </p:grpSpPr>
          <p:grpSp>
            <p:nvGrpSpPr>
              <p:cNvPr id="821" name="Group 3574"/>
              <p:cNvGrpSpPr>
                <a:grpSpLocks/>
              </p:cNvGrpSpPr>
              <p:nvPr/>
            </p:nvGrpSpPr>
            <p:grpSpPr bwMode="auto">
              <a:xfrm>
                <a:off x="668" y="2042"/>
                <a:ext cx="423" cy="416"/>
                <a:chOff x="3157" y="1295"/>
                <a:chExt cx="423" cy="416"/>
              </a:xfrm>
            </p:grpSpPr>
            <p:sp>
              <p:nvSpPr>
                <p:cNvPr id="880" name="Oval 3575"/>
                <p:cNvSpPr>
                  <a:spLocks noChangeArrowheads="1"/>
                </p:cNvSpPr>
                <p:nvPr/>
              </p:nvSpPr>
              <p:spPr bwMode="auto">
                <a:xfrm>
                  <a:off x="3307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1" name="Oval 3576"/>
                <p:cNvSpPr>
                  <a:spLocks noChangeArrowheads="1"/>
                </p:cNvSpPr>
                <p:nvPr/>
              </p:nvSpPr>
              <p:spPr bwMode="auto">
                <a:xfrm>
                  <a:off x="3216" y="1348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2" name="Oval 3577"/>
                <p:cNvSpPr>
                  <a:spLocks noChangeArrowheads="1"/>
                </p:cNvSpPr>
                <p:nvPr/>
              </p:nvSpPr>
              <p:spPr bwMode="auto">
                <a:xfrm>
                  <a:off x="3223" y="1432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3" name="Oval 3578"/>
                <p:cNvSpPr>
                  <a:spLocks noChangeArrowheads="1"/>
                </p:cNvSpPr>
                <p:nvPr/>
              </p:nvSpPr>
              <p:spPr bwMode="auto">
                <a:xfrm>
                  <a:off x="3200" y="1537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4" name="Oval 3579"/>
                <p:cNvSpPr>
                  <a:spLocks noChangeArrowheads="1"/>
                </p:cNvSpPr>
                <p:nvPr/>
              </p:nvSpPr>
              <p:spPr bwMode="auto">
                <a:xfrm>
                  <a:off x="3324" y="1295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5" name="Oval 3580"/>
                <p:cNvSpPr>
                  <a:spLocks noChangeArrowheads="1"/>
                </p:cNvSpPr>
                <p:nvPr/>
              </p:nvSpPr>
              <p:spPr bwMode="auto">
                <a:xfrm>
                  <a:off x="3406" y="146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6" name="Oval 3581"/>
                <p:cNvSpPr>
                  <a:spLocks noChangeArrowheads="1"/>
                </p:cNvSpPr>
                <p:nvPr/>
              </p:nvSpPr>
              <p:spPr bwMode="auto">
                <a:xfrm>
                  <a:off x="3157" y="1390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7" name="Oval 3582"/>
                <p:cNvSpPr>
                  <a:spLocks noChangeArrowheads="1"/>
                </p:cNvSpPr>
                <p:nvPr/>
              </p:nvSpPr>
              <p:spPr bwMode="auto">
                <a:xfrm>
                  <a:off x="3399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8" name="Oval 3583"/>
                <p:cNvSpPr>
                  <a:spLocks noChangeArrowheads="1"/>
                </p:cNvSpPr>
                <p:nvPr/>
              </p:nvSpPr>
              <p:spPr bwMode="auto">
                <a:xfrm>
                  <a:off x="3330" y="1535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9" name="Oval 3584"/>
                <p:cNvSpPr>
                  <a:spLocks noChangeArrowheads="1"/>
                </p:cNvSpPr>
                <p:nvPr/>
              </p:nvSpPr>
              <p:spPr bwMode="auto">
                <a:xfrm>
                  <a:off x="3290" y="1311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90" name="Oval 3585"/>
                <p:cNvSpPr>
                  <a:spLocks noChangeArrowheads="1"/>
                </p:cNvSpPr>
                <p:nvPr/>
              </p:nvSpPr>
              <p:spPr bwMode="auto">
                <a:xfrm>
                  <a:off x="3173" y="131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91" name="Oval 3586"/>
                <p:cNvSpPr>
                  <a:spLocks noChangeArrowheads="1"/>
                </p:cNvSpPr>
                <p:nvPr/>
              </p:nvSpPr>
              <p:spPr bwMode="auto">
                <a:xfrm>
                  <a:off x="3166" y="1462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22" name="Group 3587"/>
              <p:cNvGrpSpPr>
                <a:grpSpLocks/>
              </p:cNvGrpSpPr>
              <p:nvPr/>
            </p:nvGrpSpPr>
            <p:grpSpPr bwMode="auto">
              <a:xfrm>
                <a:off x="860" y="2082"/>
                <a:ext cx="423" cy="416"/>
                <a:chOff x="3157" y="1295"/>
                <a:chExt cx="423" cy="416"/>
              </a:xfrm>
            </p:grpSpPr>
            <p:sp>
              <p:nvSpPr>
                <p:cNvPr id="868" name="Oval 3588"/>
                <p:cNvSpPr>
                  <a:spLocks noChangeArrowheads="1"/>
                </p:cNvSpPr>
                <p:nvPr/>
              </p:nvSpPr>
              <p:spPr bwMode="auto">
                <a:xfrm>
                  <a:off x="3307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9" name="Oval 3589"/>
                <p:cNvSpPr>
                  <a:spLocks noChangeArrowheads="1"/>
                </p:cNvSpPr>
                <p:nvPr/>
              </p:nvSpPr>
              <p:spPr bwMode="auto">
                <a:xfrm>
                  <a:off x="3216" y="1348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70" name="Oval 3590"/>
                <p:cNvSpPr>
                  <a:spLocks noChangeArrowheads="1"/>
                </p:cNvSpPr>
                <p:nvPr/>
              </p:nvSpPr>
              <p:spPr bwMode="auto">
                <a:xfrm>
                  <a:off x="3223" y="1432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71" name="Oval 3591"/>
                <p:cNvSpPr>
                  <a:spLocks noChangeArrowheads="1"/>
                </p:cNvSpPr>
                <p:nvPr/>
              </p:nvSpPr>
              <p:spPr bwMode="auto">
                <a:xfrm>
                  <a:off x="3200" y="1537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72" name="Oval 3592"/>
                <p:cNvSpPr>
                  <a:spLocks noChangeArrowheads="1"/>
                </p:cNvSpPr>
                <p:nvPr/>
              </p:nvSpPr>
              <p:spPr bwMode="auto">
                <a:xfrm>
                  <a:off x="3324" y="1295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73" name="Oval 3593"/>
                <p:cNvSpPr>
                  <a:spLocks noChangeArrowheads="1"/>
                </p:cNvSpPr>
                <p:nvPr/>
              </p:nvSpPr>
              <p:spPr bwMode="auto">
                <a:xfrm>
                  <a:off x="3406" y="146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74" name="Oval 3594"/>
                <p:cNvSpPr>
                  <a:spLocks noChangeArrowheads="1"/>
                </p:cNvSpPr>
                <p:nvPr/>
              </p:nvSpPr>
              <p:spPr bwMode="auto">
                <a:xfrm>
                  <a:off x="3157" y="1390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75" name="Oval 3595"/>
                <p:cNvSpPr>
                  <a:spLocks noChangeArrowheads="1"/>
                </p:cNvSpPr>
                <p:nvPr/>
              </p:nvSpPr>
              <p:spPr bwMode="auto">
                <a:xfrm>
                  <a:off x="3399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76" name="Oval 3596"/>
                <p:cNvSpPr>
                  <a:spLocks noChangeArrowheads="1"/>
                </p:cNvSpPr>
                <p:nvPr/>
              </p:nvSpPr>
              <p:spPr bwMode="auto">
                <a:xfrm>
                  <a:off x="3330" y="1535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77" name="Oval 3597"/>
                <p:cNvSpPr>
                  <a:spLocks noChangeArrowheads="1"/>
                </p:cNvSpPr>
                <p:nvPr/>
              </p:nvSpPr>
              <p:spPr bwMode="auto">
                <a:xfrm>
                  <a:off x="3290" y="1311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78" name="Oval 3598"/>
                <p:cNvSpPr>
                  <a:spLocks noChangeArrowheads="1"/>
                </p:cNvSpPr>
                <p:nvPr/>
              </p:nvSpPr>
              <p:spPr bwMode="auto">
                <a:xfrm>
                  <a:off x="3173" y="131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79" name="Oval 3599"/>
                <p:cNvSpPr>
                  <a:spLocks noChangeArrowheads="1"/>
                </p:cNvSpPr>
                <p:nvPr/>
              </p:nvSpPr>
              <p:spPr bwMode="auto">
                <a:xfrm>
                  <a:off x="3166" y="1462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23" name="Group 3600"/>
              <p:cNvGrpSpPr>
                <a:grpSpLocks/>
              </p:cNvGrpSpPr>
              <p:nvPr/>
            </p:nvGrpSpPr>
            <p:grpSpPr bwMode="auto">
              <a:xfrm>
                <a:off x="764" y="2170"/>
                <a:ext cx="423" cy="416"/>
                <a:chOff x="3157" y="1295"/>
                <a:chExt cx="423" cy="416"/>
              </a:xfrm>
            </p:grpSpPr>
            <p:sp>
              <p:nvSpPr>
                <p:cNvPr id="856" name="Oval 3601"/>
                <p:cNvSpPr>
                  <a:spLocks noChangeArrowheads="1"/>
                </p:cNvSpPr>
                <p:nvPr/>
              </p:nvSpPr>
              <p:spPr bwMode="auto">
                <a:xfrm>
                  <a:off x="3307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7" name="Oval 3602"/>
                <p:cNvSpPr>
                  <a:spLocks noChangeArrowheads="1"/>
                </p:cNvSpPr>
                <p:nvPr/>
              </p:nvSpPr>
              <p:spPr bwMode="auto">
                <a:xfrm>
                  <a:off x="3216" y="1348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8" name="Oval 3603"/>
                <p:cNvSpPr>
                  <a:spLocks noChangeArrowheads="1"/>
                </p:cNvSpPr>
                <p:nvPr/>
              </p:nvSpPr>
              <p:spPr bwMode="auto">
                <a:xfrm>
                  <a:off x="3223" y="1432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9" name="Oval 3604"/>
                <p:cNvSpPr>
                  <a:spLocks noChangeArrowheads="1"/>
                </p:cNvSpPr>
                <p:nvPr/>
              </p:nvSpPr>
              <p:spPr bwMode="auto">
                <a:xfrm>
                  <a:off x="3200" y="1537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0" name="Oval 3605"/>
                <p:cNvSpPr>
                  <a:spLocks noChangeArrowheads="1"/>
                </p:cNvSpPr>
                <p:nvPr/>
              </p:nvSpPr>
              <p:spPr bwMode="auto">
                <a:xfrm>
                  <a:off x="3324" y="1295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1" name="Oval 3606"/>
                <p:cNvSpPr>
                  <a:spLocks noChangeArrowheads="1"/>
                </p:cNvSpPr>
                <p:nvPr/>
              </p:nvSpPr>
              <p:spPr bwMode="auto">
                <a:xfrm>
                  <a:off x="3406" y="146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" name="Oval 3607"/>
                <p:cNvSpPr>
                  <a:spLocks noChangeArrowheads="1"/>
                </p:cNvSpPr>
                <p:nvPr/>
              </p:nvSpPr>
              <p:spPr bwMode="auto">
                <a:xfrm>
                  <a:off x="3157" y="1390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" name="Oval 3608"/>
                <p:cNvSpPr>
                  <a:spLocks noChangeArrowheads="1"/>
                </p:cNvSpPr>
                <p:nvPr/>
              </p:nvSpPr>
              <p:spPr bwMode="auto">
                <a:xfrm>
                  <a:off x="3399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4" name="Oval 3609"/>
                <p:cNvSpPr>
                  <a:spLocks noChangeArrowheads="1"/>
                </p:cNvSpPr>
                <p:nvPr/>
              </p:nvSpPr>
              <p:spPr bwMode="auto">
                <a:xfrm>
                  <a:off x="3330" y="1535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5" name="Oval 3610"/>
                <p:cNvSpPr>
                  <a:spLocks noChangeArrowheads="1"/>
                </p:cNvSpPr>
                <p:nvPr/>
              </p:nvSpPr>
              <p:spPr bwMode="auto">
                <a:xfrm>
                  <a:off x="3290" y="1311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6" name="Oval 3611"/>
                <p:cNvSpPr>
                  <a:spLocks noChangeArrowheads="1"/>
                </p:cNvSpPr>
                <p:nvPr/>
              </p:nvSpPr>
              <p:spPr bwMode="auto">
                <a:xfrm>
                  <a:off x="3173" y="131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7" name="Oval 3612"/>
                <p:cNvSpPr>
                  <a:spLocks noChangeArrowheads="1"/>
                </p:cNvSpPr>
                <p:nvPr/>
              </p:nvSpPr>
              <p:spPr bwMode="auto">
                <a:xfrm>
                  <a:off x="3166" y="1462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24" name="Group 3613"/>
              <p:cNvGrpSpPr>
                <a:grpSpLocks/>
              </p:cNvGrpSpPr>
              <p:nvPr/>
            </p:nvGrpSpPr>
            <p:grpSpPr bwMode="auto">
              <a:xfrm>
                <a:off x="940" y="2058"/>
                <a:ext cx="423" cy="416"/>
                <a:chOff x="3157" y="1295"/>
                <a:chExt cx="423" cy="416"/>
              </a:xfrm>
            </p:grpSpPr>
            <p:sp>
              <p:nvSpPr>
                <p:cNvPr id="844" name="Oval 3614"/>
                <p:cNvSpPr>
                  <a:spLocks noChangeArrowheads="1"/>
                </p:cNvSpPr>
                <p:nvPr/>
              </p:nvSpPr>
              <p:spPr bwMode="auto">
                <a:xfrm>
                  <a:off x="3307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45" name="Oval 3615"/>
                <p:cNvSpPr>
                  <a:spLocks noChangeArrowheads="1"/>
                </p:cNvSpPr>
                <p:nvPr/>
              </p:nvSpPr>
              <p:spPr bwMode="auto">
                <a:xfrm>
                  <a:off x="3216" y="1348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46" name="Oval 3616"/>
                <p:cNvSpPr>
                  <a:spLocks noChangeArrowheads="1"/>
                </p:cNvSpPr>
                <p:nvPr/>
              </p:nvSpPr>
              <p:spPr bwMode="auto">
                <a:xfrm>
                  <a:off x="3223" y="1432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47" name="Oval 3617"/>
                <p:cNvSpPr>
                  <a:spLocks noChangeArrowheads="1"/>
                </p:cNvSpPr>
                <p:nvPr/>
              </p:nvSpPr>
              <p:spPr bwMode="auto">
                <a:xfrm>
                  <a:off x="3200" y="1537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48" name="Oval 3618"/>
                <p:cNvSpPr>
                  <a:spLocks noChangeArrowheads="1"/>
                </p:cNvSpPr>
                <p:nvPr/>
              </p:nvSpPr>
              <p:spPr bwMode="auto">
                <a:xfrm>
                  <a:off x="3324" y="1295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49" name="Oval 3619"/>
                <p:cNvSpPr>
                  <a:spLocks noChangeArrowheads="1"/>
                </p:cNvSpPr>
                <p:nvPr/>
              </p:nvSpPr>
              <p:spPr bwMode="auto">
                <a:xfrm>
                  <a:off x="3406" y="146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0" name="Oval 3620"/>
                <p:cNvSpPr>
                  <a:spLocks noChangeArrowheads="1"/>
                </p:cNvSpPr>
                <p:nvPr/>
              </p:nvSpPr>
              <p:spPr bwMode="auto">
                <a:xfrm>
                  <a:off x="3157" y="1390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1" name="Oval 3621"/>
                <p:cNvSpPr>
                  <a:spLocks noChangeArrowheads="1"/>
                </p:cNvSpPr>
                <p:nvPr/>
              </p:nvSpPr>
              <p:spPr bwMode="auto">
                <a:xfrm>
                  <a:off x="3399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2" name="Oval 3622"/>
                <p:cNvSpPr>
                  <a:spLocks noChangeArrowheads="1"/>
                </p:cNvSpPr>
                <p:nvPr/>
              </p:nvSpPr>
              <p:spPr bwMode="auto">
                <a:xfrm>
                  <a:off x="3330" y="1535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3" name="Oval 3623"/>
                <p:cNvSpPr>
                  <a:spLocks noChangeArrowheads="1"/>
                </p:cNvSpPr>
                <p:nvPr/>
              </p:nvSpPr>
              <p:spPr bwMode="auto">
                <a:xfrm>
                  <a:off x="3290" y="1311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4" name="Oval 3624"/>
                <p:cNvSpPr>
                  <a:spLocks noChangeArrowheads="1"/>
                </p:cNvSpPr>
                <p:nvPr/>
              </p:nvSpPr>
              <p:spPr bwMode="auto">
                <a:xfrm>
                  <a:off x="3173" y="131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5" name="Oval 3625"/>
                <p:cNvSpPr>
                  <a:spLocks noChangeArrowheads="1"/>
                </p:cNvSpPr>
                <p:nvPr/>
              </p:nvSpPr>
              <p:spPr bwMode="auto">
                <a:xfrm>
                  <a:off x="3166" y="1462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25" name="Group 3626"/>
              <p:cNvGrpSpPr>
                <a:grpSpLocks/>
              </p:cNvGrpSpPr>
              <p:nvPr/>
            </p:nvGrpSpPr>
            <p:grpSpPr bwMode="auto">
              <a:xfrm>
                <a:off x="812" y="1874"/>
                <a:ext cx="423" cy="416"/>
                <a:chOff x="3157" y="1295"/>
                <a:chExt cx="423" cy="416"/>
              </a:xfrm>
            </p:grpSpPr>
            <p:sp>
              <p:nvSpPr>
                <p:cNvPr id="832" name="Oval 3627"/>
                <p:cNvSpPr>
                  <a:spLocks noChangeArrowheads="1"/>
                </p:cNvSpPr>
                <p:nvPr/>
              </p:nvSpPr>
              <p:spPr bwMode="auto">
                <a:xfrm>
                  <a:off x="3307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33" name="Oval 3628"/>
                <p:cNvSpPr>
                  <a:spLocks noChangeArrowheads="1"/>
                </p:cNvSpPr>
                <p:nvPr/>
              </p:nvSpPr>
              <p:spPr bwMode="auto">
                <a:xfrm>
                  <a:off x="3216" y="1348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34" name="Oval 3629"/>
                <p:cNvSpPr>
                  <a:spLocks noChangeArrowheads="1"/>
                </p:cNvSpPr>
                <p:nvPr/>
              </p:nvSpPr>
              <p:spPr bwMode="auto">
                <a:xfrm>
                  <a:off x="3223" y="1432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35" name="Oval 3630"/>
                <p:cNvSpPr>
                  <a:spLocks noChangeArrowheads="1"/>
                </p:cNvSpPr>
                <p:nvPr/>
              </p:nvSpPr>
              <p:spPr bwMode="auto">
                <a:xfrm>
                  <a:off x="3200" y="1537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36" name="Oval 3631"/>
                <p:cNvSpPr>
                  <a:spLocks noChangeArrowheads="1"/>
                </p:cNvSpPr>
                <p:nvPr/>
              </p:nvSpPr>
              <p:spPr bwMode="auto">
                <a:xfrm>
                  <a:off x="3324" y="1295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37" name="Oval 3632"/>
                <p:cNvSpPr>
                  <a:spLocks noChangeArrowheads="1"/>
                </p:cNvSpPr>
                <p:nvPr/>
              </p:nvSpPr>
              <p:spPr bwMode="auto">
                <a:xfrm>
                  <a:off x="3406" y="146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38" name="Oval 3633"/>
                <p:cNvSpPr>
                  <a:spLocks noChangeArrowheads="1"/>
                </p:cNvSpPr>
                <p:nvPr/>
              </p:nvSpPr>
              <p:spPr bwMode="auto">
                <a:xfrm>
                  <a:off x="3157" y="1390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39" name="Oval 3634"/>
                <p:cNvSpPr>
                  <a:spLocks noChangeArrowheads="1"/>
                </p:cNvSpPr>
                <p:nvPr/>
              </p:nvSpPr>
              <p:spPr bwMode="auto">
                <a:xfrm>
                  <a:off x="3399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40" name="Oval 3635"/>
                <p:cNvSpPr>
                  <a:spLocks noChangeArrowheads="1"/>
                </p:cNvSpPr>
                <p:nvPr/>
              </p:nvSpPr>
              <p:spPr bwMode="auto">
                <a:xfrm>
                  <a:off x="3330" y="1535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41" name="Oval 3636"/>
                <p:cNvSpPr>
                  <a:spLocks noChangeArrowheads="1"/>
                </p:cNvSpPr>
                <p:nvPr/>
              </p:nvSpPr>
              <p:spPr bwMode="auto">
                <a:xfrm>
                  <a:off x="3290" y="1311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42" name="Oval 3637"/>
                <p:cNvSpPr>
                  <a:spLocks noChangeArrowheads="1"/>
                </p:cNvSpPr>
                <p:nvPr/>
              </p:nvSpPr>
              <p:spPr bwMode="auto">
                <a:xfrm>
                  <a:off x="3173" y="131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43" name="Oval 3638"/>
                <p:cNvSpPr>
                  <a:spLocks noChangeArrowheads="1"/>
                </p:cNvSpPr>
                <p:nvPr/>
              </p:nvSpPr>
              <p:spPr bwMode="auto">
                <a:xfrm>
                  <a:off x="3166" y="1462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826" name="Oval 3639"/>
              <p:cNvSpPr>
                <a:spLocks noChangeArrowheads="1"/>
              </p:cNvSpPr>
              <p:nvPr/>
            </p:nvSpPr>
            <p:spPr bwMode="auto">
              <a:xfrm>
                <a:off x="910" y="2023"/>
                <a:ext cx="174" cy="174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de-DE" altLang="de-DE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27" name="Oval 3640"/>
              <p:cNvSpPr>
                <a:spLocks noChangeArrowheads="1"/>
              </p:cNvSpPr>
              <p:nvPr/>
            </p:nvSpPr>
            <p:spPr bwMode="auto">
              <a:xfrm>
                <a:off x="1170" y="2050"/>
                <a:ext cx="174" cy="174"/>
              </a:xfrm>
              <a:prstGeom prst="ellipse">
                <a:avLst/>
              </a:prstGeom>
              <a:solidFill>
                <a:srgbClr val="DDDDDD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8" name="Oval 3641"/>
              <p:cNvSpPr>
                <a:spLocks noChangeArrowheads="1"/>
              </p:cNvSpPr>
              <p:nvPr/>
            </p:nvSpPr>
            <p:spPr bwMode="auto">
              <a:xfrm>
                <a:off x="870" y="2295"/>
                <a:ext cx="174" cy="174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de-DE" altLang="de-DE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29" name="Oval 3642"/>
              <p:cNvSpPr>
                <a:spLocks noChangeArrowheads="1"/>
              </p:cNvSpPr>
              <p:nvPr/>
            </p:nvSpPr>
            <p:spPr bwMode="auto">
              <a:xfrm>
                <a:off x="1078" y="1951"/>
                <a:ext cx="174" cy="174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de-DE" altLang="de-DE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30" name="Oval 3643"/>
              <p:cNvSpPr>
                <a:spLocks noChangeArrowheads="1"/>
              </p:cNvSpPr>
              <p:nvPr/>
            </p:nvSpPr>
            <p:spPr bwMode="auto">
              <a:xfrm>
                <a:off x="770" y="1986"/>
                <a:ext cx="174" cy="174"/>
              </a:xfrm>
              <a:prstGeom prst="ellipse">
                <a:avLst/>
              </a:prstGeom>
              <a:solidFill>
                <a:srgbClr val="DDDDDD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1" name="Oval 3644"/>
              <p:cNvSpPr>
                <a:spLocks noChangeArrowheads="1"/>
              </p:cNvSpPr>
              <p:nvPr/>
            </p:nvSpPr>
            <p:spPr bwMode="auto">
              <a:xfrm>
                <a:off x="922" y="2138"/>
                <a:ext cx="174" cy="174"/>
              </a:xfrm>
              <a:prstGeom prst="ellipse">
                <a:avLst/>
              </a:prstGeom>
              <a:solidFill>
                <a:srgbClr val="DDDDDD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05" name="Group 3645"/>
            <p:cNvGrpSpPr>
              <a:grpSpLocks/>
            </p:cNvGrpSpPr>
            <p:nvPr/>
          </p:nvGrpSpPr>
          <p:grpSpPr bwMode="auto">
            <a:xfrm>
              <a:off x="1964" y="1810"/>
              <a:ext cx="495" cy="544"/>
              <a:chOff x="668" y="1874"/>
              <a:chExt cx="695" cy="712"/>
            </a:xfrm>
          </p:grpSpPr>
          <p:grpSp>
            <p:nvGrpSpPr>
              <p:cNvPr id="750" name="Group 3646"/>
              <p:cNvGrpSpPr>
                <a:grpSpLocks/>
              </p:cNvGrpSpPr>
              <p:nvPr/>
            </p:nvGrpSpPr>
            <p:grpSpPr bwMode="auto">
              <a:xfrm>
                <a:off x="668" y="2042"/>
                <a:ext cx="423" cy="416"/>
                <a:chOff x="3157" y="1295"/>
                <a:chExt cx="423" cy="416"/>
              </a:xfrm>
            </p:grpSpPr>
            <p:sp>
              <p:nvSpPr>
                <p:cNvPr id="809" name="Oval 3647"/>
                <p:cNvSpPr>
                  <a:spLocks noChangeArrowheads="1"/>
                </p:cNvSpPr>
                <p:nvPr/>
              </p:nvSpPr>
              <p:spPr bwMode="auto">
                <a:xfrm>
                  <a:off x="3307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" name="Oval 3648"/>
                <p:cNvSpPr>
                  <a:spLocks noChangeArrowheads="1"/>
                </p:cNvSpPr>
                <p:nvPr/>
              </p:nvSpPr>
              <p:spPr bwMode="auto">
                <a:xfrm>
                  <a:off x="3216" y="1348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" name="Oval 3649"/>
                <p:cNvSpPr>
                  <a:spLocks noChangeArrowheads="1"/>
                </p:cNvSpPr>
                <p:nvPr/>
              </p:nvSpPr>
              <p:spPr bwMode="auto">
                <a:xfrm>
                  <a:off x="3223" y="1432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2" name="Oval 3650"/>
                <p:cNvSpPr>
                  <a:spLocks noChangeArrowheads="1"/>
                </p:cNvSpPr>
                <p:nvPr/>
              </p:nvSpPr>
              <p:spPr bwMode="auto">
                <a:xfrm>
                  <a:off x="3200" y="1537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3" name="Oval 3651"/>
                <p:cNvSpPr>
                  <a:spLocks noChangeArrowheads="1"/>
                </p:cNvSpPr>
                <p:nvPr/>
              </p:nvSpPr>
              <p:spPr bwMode="auto">
                <a:xfrm>
                  <a:off x="3324" y="1295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4" name="Oval 3652"/>
                <p:cNvSpPr>
                  <a:spLocks noChangeArrowheads="1"/>
                </p:cNvSpPr>
                <p:nvPr/>
              </p:nvSpPr>
              <p:spPr bwMode="auto">
                <a:xfrm>
                  <a:off x="3406" y="146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5" name="Oval 3653"/>
                <p:cNvSpPr>
                  <a:spLocks noChangeArrowheads="1"/>
                </p:cNvSpPr>
                <p:nvPr/>
              </p:nvSpPr>
              <p:spPr bwMode="auto">
                <a:xfrm>
                  <a:off x="3157" y="1390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6" name="Oval 3654"/>
                <p:cNvSpPr>
                  <a:spLocks noChangeArrowheads="1"/>
                </p:cNvSpPr>
                <p:nvPr/>
              </p:nvSpPr>
              <p:spPr bwMode="auto">
                <a:xfrm>
                  <a:off x="3399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7" name="Oval 3655"/>
                <p:cNvSpPr>
                  <a:spLocks noChangeArrowheads="1"/>
                </p:cNvSpPr>
                <p:nvPr/>
              </p:nvSpPr>
              <p:spPr bwMode="auto">
                <a:xfrm>
                  <a:off x="3330" y="1535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8" name="Oval 3656"/>
                <p:cNvSpPr>
                  <a:spLocks noChangeArrowheads="1"/>
                </p:cNvSpPr>
                <p:nvPr/>
              </p:nvSpPr>
              <p:spPr bwMode="auto">
                <a:xfrm>
                  <a:off x="3290" y="1311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9" name="Oval 3657"/>
                <p:cNvSpPr>
                  <a:spLocks noChangeArrowheads="1"/>
                </p:cNvSpPr>
                <p:nvPr/>
              </p:nvSpPr>
              <p:spPr bwMode="auto">
                <a:xfrm>
                  <a:off x="3173" y="131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0" name="Oval 3658"/>
                <p:cNvSpPr>
                  <a:spLocks noChangeArrowheads="1"/>
                </p:cNvSpPr>
                <p:nvPr/>
              </p:nvSpPr>
              <p:spPr bwMode="auto">
                <a:xfrm>
                  <a:off x="3166" y="1462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1" name="Group 3659"/>
              <p:cNvGrpSpPr>
                <a:grpSpLocks/>
              </p:cNvGrpSpPr>
              <p:nvPr/>
            </p:nvGrpSpPr>
            <p:grpSpPr bwMode="auto">
              <a:xfrm>
                <a:off x="860" y="2082"/>
                <a:ext cx="423" cy="416"/>
                <a:chOff x="3157" y="1295"/>
                <a:chExt cx="423" cy="416"/>
              </a:xfrm>
            </p:grpSpPr>
            <p:sp>
              <p:nvSpPr>
                <p:cNvPr id="797" name="Oval 3660"/>
                <p:cNvSpPr>
                  <a:spLocks noChangeArrowheads="1"/>
                </p:cNvSpPr>
                <p:nvPr/>
              </p:nvSpPr>
              <p:spPr bwMode="auto">
                <a:xfrm>
                  <a:off x="3307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98" name="Oval 3661"/>
                <p:cNvSpPr>
                  <a:spLocks noChangeArrowheads="1"/>
                </p:cNvSpPr>
                <p:nvPr/>
              </p:nvSpPr>
              <p:spPr bwMode="auto">
                <a:xfrm>
                  <a:off x="3216" y="1348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99" name="Oval 3662"/>
                <p:cNvSpPr>
                  <a:spLocks noChangeArrowheads="1"/>
                </p:cNvSpPr>
                <p:nvPr/>
              </p:nvSpPr>
              <p:spPr bwMode="auto">
                <a:xfrm>
                  <a:off x="3223" y="1432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0" name="Oval 3663"/>
                <p:cNvSpPr>
                  <a:spLocks noChangeArrowheads="1"/>
                </p:cNvSpPr>
                <p:nvPr/>
              </p:nvSpPr>
              <p:spPr bwMode="auto">
                <a:xfrm>
                  <a:off x="3200" y="1537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1" name="Oval 3664"/>
                <p:cNvSpPr>
                  <a:spLocks noChangeArrowheads="1"/>
                </p:cNvSpPr>
                <p:nvPr/>
              </p:nvSpPr>
              <p:spPr bwMode="auto">
                <a:xfrm>
                  <a:off x="3324" y="1295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2" name="Oval 3665"/>
                <p:cNvSpPr>
                  <a:spLocks noChangeArrowheads="1"/>
                </p:cNvSpPr>
                <p:nvPr/>
              </p:nvSpPr>
              <p:spPr bwMode="auto">
                <a:xfrm>
                  <a:off x="3406" y="146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3" name="Oval 3666"/>
                <p:cNvSpPr>
                  <a:spLocks noChangeArrowheads="1"/>
                </p:cNvSpPr>
                <p:nvPr/>
              </p:nvSpPr>
              <p:spPr bwMode="auto">
                <a:xfrm>
                  <a:off x="3157" y="1390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4" name="Oval 3667"/>
                <p:cNvSpPr>
                  <a:spLocks noChangeArrowheads="1"/>
                </p:cNvSpPr>
                <p:nvPr/>
              </p:nvSpPr>
              <p:spPr bwMode="auto">
                <a:xfrm>
                  <a:off x="3399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5" name="Oval 3668"/>
                <p:cNvSpPr>
                  <a:spLocks noChangeArrowheads="1"/>
                </p:cNvSpPr>
                <p:nvPr/>
              </p:nvSpPr>
              <p:spPr bwMode="auto">
                <a:xfrm>
                  <a:off x="3330" y="1535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6" name="Oval 3669"/>
                <p:cNvSpPr>
                  <a:spLocks noChangeArrowheads="1"/>
                </p:cNvSpPr>
                <p:nvPr/>
              </p:nvSpPr>
              <p:spPr bwMode="auto">
                <a:xfrm>
                  <a:off x="3290" y="1311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7" name="Oval 3670"/>
                <p:cNvSpPr>
                  <a:spLocks noChangeArrowheads="1"/>
                </p:cNvSpPr>
                <p:nvPr/>
              </p:nvSpPr>
              <p:spPr bwMode="auto">
                <a:xfrm>
                  <a:off x="3173" y="131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8" name="Oval 3671"/>
                <p:cNvSpPr>
                  <a:spLocks noChangeArrowheads="1"/>
                </p:cNvSpPr>
                <p:nvPr/>
              </p:nvSpPr>
              <p:spPr bwMode="auto">
                <a:xfrm>
                  <a:off x="3166" y="1462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2" name="Group 3672"/>
              <p:cNvGrpSpPr>
                <a:grpSpLocks/>
              </p:cNvGrpSpPr>
              <p:nvPr/>
            </p:nvGrpSpPr>
            <p:grpSpPr bwMode="auto">
              <a:xfrm>
                <a:off x="764" y="2170"/>
                <a:ext cx="423" cy="416"/>
                <a:chOff x="3157" y="1295"/>
                <a:chExt cx="423" cy="416"/>
              </a:xfrm>
            </p:grpSpPr>
            <p:sp>
              <p:nvSpPr>
                <p:cNvPr id="785" name="Oval 3673"/>
                <p:cNvSpPr>
                  <a:spLocks noChangeArrowheads="1"/>
                </p:cNvSpPr>
                <p:nvPr/>
              </p:nvSpPr>
              <p:spPr bwMode="auto">
                <a:xfrm>
                  <a:off x="3307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86" name="Oval 3674"/>
                <p:cNvSpPr>
                  <a:spLocks noChangeArrowheads="1"/>
                </p:cNvSpPr>
                <p:nvPr/>
              </p:nvSpPr>
              <p:spPr bwMode="auto">
                <a:xfrm>
                  <a:off x="3216" y="1348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87" name="Oval 3675"/>
                <p:cNvSpPr>
                  <a:spLocks noChangeArrowheads="1"/>
                </p:cNvSpPr>
                <p:nvPr/>
              </p:nvSpPr>
              <p:spPr bwMode="auto">
                <a:xfrm>
                  <a:off x="3223" y="1432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88" name="Oval 3676"/>
                <p:cNvSpPr>
                  <a:spLocks noChangeArrowheads="1"/>
                </p:cNvSpPr>
                <p:nvPr/>
              </p:nvSpPr>
              <p:spPr bwMode="auto">
                <a:xfrm>
                  <a:off x="3200" y="1537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89" name="Oval 3677"/>
                <p:cNvSpPr>
                  <a:spLocks noChangeArrowheads="1"/>
                </p:cNvSpPr>
                <p:nvPr/>
              </p:nvSpPr>
              <p:spPr bwMode="auto">
                <a:xfrm>
                  <a:off x="3324" y="1295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90" name="Oval 3678"/>
                <p:cNvSpPr>
                  <a:spLocks noChangeArrowheads="1"/>
                </p:cNvSpPr>
                <p:nvPr/>
              </p:nvSpPr>
              <p:spPr bwMode="auto">
                <a:xfrm>
                  <a:off x="3406" y="146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91" name="Oval 3679"/>
                <p:cNvSpPr>
                  <a:spLocks noChangeArrowheads="1"/>
                </p:cNvSpPr>
                <p:nvPr/>
              </p:nvSpPr>
              <p:spPr bwMode="auto">
                <a:xfrm>
                  <a:off x="3157" y="1390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92" name="Oval 3680"/>
                <p:cNvSpPr>
                  <a:spLocks noChangeArrowheads="1"/>
                </p:cNvSpPr>
                <p:nvPr/>
              </p:nvSpPr>
              <p:spPr bwMode="auto">
                <a:xfrm>
                  <a:off x="3399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93" name="Oval 3681"/>
                <p:cNvSpPr>
                  <a:spLocks noChangeArrowheads="1"/>
                </p:cNvSpPr>
                <p:nvPr/>
              </p:nvSpPr>
              <p:spPr bwMode="auto">
                <a:xfrm>
                  <a:off x="3330" y="1535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94" name="Oval 3682"/>
                <p:cNvSpPr>
                  <a:spLocks noChangeArrowheads="1"/>
                </p:cNvSpPr>
                <p:nvPr/>
              </p:nvSpPr>
              <p:spPr bwMode="auto">
                <a:xfrm>
                  <a:off x="3290" y="1311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95" name="Oval 3683"/>
                <p:cNvSpPr>
                  <a:spLocks noChangeArrowheads="1"/>
                </p:cNvSpPr>
                <p:nvPr/>
              </p:nvSpPr>
              <p:spPr bwMode="auto">
                <a:xfrm>
                  <a:off x="3173" y="131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96" name="Oval 3684"/>
                <p:cNvSpPr>
                  <a:spLocks noChangeArrowheads="1"/>
                </p:cNvSpPr>
                <p:nvPr/>
              </p:nvSpPr>
              <p:spPr bwMode="auto">
                <a:xfrm>
                  <a:off x="3166" y="1462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3" name="Group 3685"/>
              <p:cNvGrpSpPr>
                <a:grpSpLocks/>
              </p:cNvGrpSpPr>
              <p:nvPr/>
            </p:nvGrpSpPr>
            <p:grpSpPr bwMode="auto">
              <a:xfrm>
                <a:off x="940" y="2058"/>
                <a:ext cx="423" cy="416"/>
                <a:chOff x="3157" y="1295"/>
                <a:chExt cx="423" cy="416"/>
              </a:xfrm>
            </p:grpSpPr>
            <p:sp>
              <p:nvSpPr>
                <p:cNvPr id="773" name="Oval 3686"/>
                <p:cNvSpPr>
                  <a:spLocks noChangeArrowheads="1"/>
                </p:cNvSpPr>
                <p:nvPr/>
              </p:nvSpPr>
              <p:spPr bwMode="auto">
                <a:xfrm>
                  <a:off x="3307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74" name="Oval 3687"/>
                <p:cNvSpPr>
                  <a:spLocks noChangeArrowheads="1"/>
                </p:cNvSpPr>
                <p:nvPr/>
              </p:nvSpPr>
              <p:spPr bwMode="auto">
                <a:xfrm>
                  <a:off x="3216" y="1348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75" name="Oval 3688"/>
                <p:cNvSpPr>
                  <a:spLocks noChangeArrowheads="1"/>
                </p:cNvSpPr>
                <p:nvPr/>
              </p:nvSpPr>
              <p:spPr bwMode="auto">
                <a:xfrm>
                  <a:off x="3223" y="1432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76" name="Oval 3689"/>
                <p:cNvSpPr>
                  <a:spLocks noChangeArrowheads="1"/>
                </p:cNvSpPr>
                <p:nvPr/>
              </p:nvSpPr>
              <p:spPr bwMode="auto">
                <a:xfrm>
                  <a:off x="3200" y="1537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77" name="Oval 3690"/>
                <p:cNvSpPr>
                  <a:spLocks noChangeArrowheads="1"/>
                </p:cNvSpPr>
                <p:nvPr/>
              </p:nvSpPr>
              <p:spPr bwMode="auto">
                <a:xfrm>
                  <a:off x="3324" y="1295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78" name="Oval 3691"/>
                <p:cNvSpPr>
                  <a:spLocks noChangeArrowheads="1"/>
                </p:cNvSpPr>
                <p:nvPr/>
              </p:nvSpPr>
              <p:spPr bwMode="auto">
                <a:xfrm>
                  <a:off x="3406" y="146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79" name="Oval 3692"/>
                <p:cNvSpPr>
                  <a:spLocks noChangeArrowheads="1"/>
                </p:cNvSpPr>
                <p:nvPr/>
              </p:nvSpPr>
              <p:spPr bwMode="auto">
                <a:xfrm>
                  <a:off x="3157" y="1390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80" name="Oval 3693"/>
                <p:cNvSpPr>
                  <a:spLocks noChangeArrowheads="1"/>
                </p:cNvSpPr>
                <p:nvPr/>
              </p:nvSpPr>
              <p:spPr bwMode="auto">
                <a:xfrm>
                  <a:off x="3399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81" name="Oval 3694"/>
                <p:cNvSpPr>
                  <a:spLocks noChangeArrowheads="1"/>
                </p:cNvSpPr>
                <p:nvPr/>
              </p:nvSpPr>
              <p:spPr bwMode="auto">
                <a:xfrm>
                  <a:off x="3330" y="1535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82" name="Oval 3695"/>
                <p:cNvSpPr>
                  <a:spLocks noChangeArrowheads="1"/>
                </p:cNvSpPr>
                <p:nvPr/>
              </p:nvSpPr>
              <p:spPr bwMode="auto">
                <a:xfrm>
                  <a:off x="3290" y="1311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83" name="Oval 3696"/>
                <p:cNvSpPr>
                  <a:spLocks noChangeArrowheads="1"/>
                </p:cNvSpPr>
                <p:nvPr/>
              </p:nvSpPr>
              <p:spPr bwMode="auto">
                <a:xfrm>
                  <a:off x="3173" y="131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84" name="Oval 3697"/>
                <p:cNvSpPr>
                  <a:spLocks noChangeArrowheads="1"/>
                </p:cNvSpPr>
                <p:nvPr/>
              </p:nvSpPr>
              <p:spPr bwMode="auto">
                <a:xfrm>
                  <a:off x="3166" y="1462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4" name="Group 3698"/>
              <p:cNvGrpSpPr>
                <a:grpSpLocks/>
              </p:cNvGrpSpPr>
              <p:nvPr/>
            </p:nvGrpSpPr>
            <p:grpSpPr bwMode="auto">
              <a:xfrm>
                <a:off x="812" y="1874"/>
                <a:ext cx="423" cy="416"/>
                <a:chOff x="3157" y="1295"/>
                <a:chExt cx="423" cy="416"/>
              </a:xfrm>
            </p:grpSpPr>
            <p:sp>
              <p:nvSpPr>
                <p:cNvPr id="761" name="Oval 3699"/>
                <p:cNvSpPr>
                  <a:spLocks noChangeArrowheads="1"/>
                </p:cNvSpPr>
                <p:nvPr/>
              </p:nvSpPr>
              <p:spPr bwMode="auto">
                <a:xfrm>
                  <a:off x="3307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62" name="Oval 3700"/>
                <p:cNvSpPr>
                  <a:spLocks noChangeArrowheads="1"/>
                </p:cNvSpPr>
                <p:nvPr/>
              </p:nvSpPr>
              <p:spPr bwMode="auto">
                <a:xfrm>
                  <a:off x="3216" y="1348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63" name="Oval 3701"/>
                <p:cNvSpPr>
                  <a:spLocks noChangeArrowheads="1"/>
                </p:cNvSpPr>
                <p:nvPr/>
              </p:nvSpPr>
              <p:spPr bwMode="auto">
                <a:xfrm>
                  <a:off x="3223" y="1432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64" name="Oval 3702"/>
                <p:cNvSpPr>
                  <a:spLocks noChangeArrowheads="1"/>
                </p:cNvSpPr>
                <p:nvPr/>
              </p:nvSpPr>
              <p:spPr bwMode="auto">
                <a:xfrm>
                  <a:off x="3200" y="1537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65" name="Oval 3703"/>
                <p:cNvSpPr>
                  <a:spLocks noChangeArrowheads="1"/>
                </p:cNvSpPr>
                <p:nvPr/>
              </p:nvSpPr>
              <p:spPr bwMode="auto">
                <a:xfrm>
                  <a:off x="3324" y="1295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66" name="Oval 3704"/>
                <p:cNvSpPr>
                  <a:spLocks noChangeArrowheads="1"/>
                </p:cNvSpPr>
                <p:nvPr/>
              </p:nvSpPr>
              <p:spPr bwMode="auto">
                <a:xfrm>
                  <a:off x="3406" y="146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67" name="Oval 3705"/>
                <p:cNvSpPr>
                  <a:spLocks noChangeArrowheads="1"/>
                </p:cNvSpPr>
                <p:nvPr/>
              </p:nvSpPr>
              <p:spPr bwMode="auto">
                <a:xfrm>
                  <a:off x="3157" y="1390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68" name="Oval 3706"/>
                <p:cNvSpPr>
                  <a:spLocks noChangeArrowheads="1"/>
                </p:cNvSpPr>
                <p:nvPr/>
              </p:nvSpPr>
              <p:spPr bwMode="auto">
                <a:xfrm>
                  <a:off x="3399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69" name="Oval 3707"/>
                <p:cNvSpPr>
                  <a:spLocks noChangeArrowheads="1"/>
                </p:cNvSpPr>
                <p:nvPr/>
              </p:nvSpPr>
              <p:spPr bwMode="auto">
                <a:xfrm>
                  <a:off x="3330" y="1535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70" name="Oval 3708"/>
                <p:cNvSpPr>
                  <a:spLocks noChangeArrowheads="1"/>
                </p:cNvSpPr>
                <p:nvPr/>
              </p:nvSpPr>
              <p:spPr bwMode="auto">
                <a:xfrm>
                  <a:off x="3290" y="1311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71" name="Oval 3709"/>
                <p:cNvSpPr>
                  <a:spLocks noChangeArrowheads="1"/>
                </p:cNvSpPr>
                <p:nvPr/>
              </p:nvSpPr>
              <p:spPr bwMode="auto">
                <a:xfrm>
                  <a:off x="3173" y="131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72" name="Oval 3710"/>
                <p:cNvSpPr>
                  <a:spLocks noChangeArrowheads="1"/>
                </p:cNvSpPr>
                <p:nvPr/>
              </p:nvSpPr>
              <p:spPr bwMode="auto">
                <a:xfrm>
                  <a:off x="3166" y="1462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755" name="Oval 3711"/>
              <p:cNvSpPr>
                <a:spLocks noChangeArrowheads="1"/>
              </p:cNvSpPr>
              <p:nvPr/>
            </p:nvSpPr>
            <p:spPr bwMode="auto">
              <a:xfrm>
                <a:off x="910" y="2023"/>
                <a:ext cx="174" cy="174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de-DE" altLang="de-DE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56" name="Oval 3712"/>
              <p:cNvSpPr>
                <a:spLocks noChangeArrowheads="1"/>
              </p:cNvSpPr>
              <p:nvPr/>
            </p:nvSpPr>
            <p:spPr bwMode="auto">
              <a:xfrm>
                <a:off x="1170" y="2050"/>
                <a:ext cx="174" cy="174"/>
              </a:xfrm>
              <a:prstGeom prst="ellipse">
                <a:avLst/>
              </a:prstGeom>
              <a:solidFill>
                <a:srgbClr val="DDDDDD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7" name="Oval 3713"/>
              <p:cNvSpPr>
                <a:spLocks noChangeArrowheads="1"/>
              </p:cNvSpPr>
              <p:nvPr/>
            </p:nvSpPr>
            <p:spPr bwMode="auto">
              <a:xfrm>
                <a:off x="870" y="2295"/>
                <a:ext cx="174" cy="174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de-DE" altLang="de-DE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58" name="Oval 3714"/>
              <p:cNvSpPr>
                <a:spLocks noChangeArrowheads="1"/>
              </p:cNvSpPr>
              <p:nvPr/>
            </p:nvSpPr>
            <p:spPr bwMode="auto">
              <a:xfrm>
                <a:off x="1078" y="1951"/>
                <a:ext cx="174" cy="174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de-DE" altLang="de-DE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59" name="Oval 3715"/>
              <p:cNvSpPr>
                <a:spLocks noChangeArrowheads="1"/>
              </p:cNvSpPr>
              <p:nvPr/>
            </p:nvSpPr>
            <p:spPr bwMode="auto">
              <a:xfrm>
                <a:off x="770" y="1986"/>
                <a:ext cx="174" cy="174"/>
              </a:xfrm>
              <a:prstGeom prst="ellipse">
                <a:avLst/>
              </a:prstGeom>
              <a:solidFill>
                <a:srgbClr val="DDDDDD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0" name="Oval 3716"/>
              <p:cNvSpPr>
                <a:spLocks noChangeArrowheads="1"/>
              </p:cNvSpPr>
              <p:nvPr/>
            </p:nvSpPr>
            <p:spPr bwMode="auto">
              <a:xfrm>
                <a:off x="922" y="2138"/>
                <a:ext cx="174" cy="174"/>
              </a:xfrm>
              <a:prstGeom prst="ellipse">
                <a:avLst/>
              </a:prstGeom>
              <a:solidFill>
                <a:srgbClr val="DDDDDD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06" name="Group 3717"/>
            <p:cNvGrpSpPr>
              <a:grpSpLocks/>
            </p:cNvGrpSpPr>
            <p:nvPr/>
          </p:nvGrpSpPr>
          <p:grpSpPr bwMode="auto">
            <a:xfrm>
              <a:off x="1996" y="1650"/>
              <a:ext cx="495" cy="544"/>
              <a:chOff x="668" y="1874"/>
              <a:chExt cx="695" cy="712"/>
            </a:xfrm>
          </p:grpSpPr>
          <p:grpSp>
            <p:nvGrpSpPr>
              <p:cNvPr id="679" name="Group 3718"/>
              <p:cNvGrpSpPr>
                <a:grpSpLocks/>
              </p:cNvGrpSpPr>
              <p:nvPr/>
            </p:nvGrpSpPr>
            <p:grpSpPr bwMode="auto">
              <a:xfrm>
                <a:off x="668" y="2042"/>
                <a:ext cx="423" cy="416"/>
                <a:chOff x="3157" y="1295"/>
                <a:chExt cx="423" cy="416"/>
              </a:xfrm>
            </p:grpSpPr>
            <p:sp>
              <p:nvSpPr>
                <p:cNvPr id="738" name="Oval 3719"/>
                <p:cNvSpPr>
                  <a:spLocks noChangeArrowheads="1"/>
                </p:cNvSpPr>
                <p:nvPr/>
              </p:nvSpPr>
              <p:spPr bwMode="auto">
                <a:xfrm>
                  <a:off x="3307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9" name="Oval 3720"/>
                <p:cNvSpPr>
                  <a:spLocks noChangeArrowheads="1"/>
                </p:cNvSpPr>
                <p:nvPr/>
              </p:nvSpPr>
              <p:spPr bwMode="auto">
                <a:xfrm>
                  <a:off x="3216" y="1348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0" name="Oval 3721"/>
                <p:cNvSpPr>
                  <a:spLocks noChangeArrowheads="1"/>
                </p:cNvSpPr>
                <p:nvPr/>
              </p:nvSpPr>
              <p:spPr bwMode="auto">
                <a:xfrm>
                  <a:off x="3223" y="1432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1" name="Oval 3722"/>
                <p:cNvSpPr>
                  <a:spLocks noChangeArrowheads="1"/>
                </p:cNvSpPr>
                <p:nvPr/>
              </p:nvSpPr>
              <p:spPr bwMode="auto">
                <a:xfrm>
                  <a:off x="3200" y="1537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2" name="Oval 3723"/>
                <p:cNvSpPr>
                  <a:spLocks noChangeArrowheads="1"/>
                </p:cNvSpPr>
                <p:nvPr/>
              </p:nvSpPr>
              <p:spPr bwMode="auto">
                <a:xfrm>
                  <a:off x="3324" y="1295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3" name="Oval 3724"/>
                <p:cNvSpPr>
                  <a:spLocks noChangeArrowheads="1"/>
                </p:cNvSpPr>
                <p:nvPr/>
              </p:nvSpPr>
              <p:spPr bwMode="auto">
                <a:xfrm>
                  <a:off x="3406" y="146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4" name="Oval 3725"/>
                <p:cNvSpPr>
                  <a:spLocks noChangeArrowheads="1"/>
                </p:cNvSpPr>
                <p:nvPr/>
              </p:nvSpPr>
              <p:spPr bwMode="auto">
                <a:xfrm>
                  <a:off x="3157" y="1390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5" name="Oval 3726"/>
                <p:cNvSpPr>
                  <a:spLocks noChangeArrowheads="1"/>
                </p:cNvSpPr>
                <p:nvPr/>
              </p:nvSpPr>
              <p:spPr bwMode="auto">
                <a:xfrm>
                  <a:off x="3399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6" name="Oval 3727"/>
                <p:cNvSpPr>
                  <a:spLocks noChangeArrowheads="1"/>
                </p:cNvSpPr>
                <p:nvPr/>
              </p:nvSpPr>
              <p:spPr bwMode="auto">
                <a:xfrm>
                  <a:off x="3330" y="1535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7" name="Oval 3728"/>
                <p:cNvSpPr>
                  <a:spLocks noChangeArrowheads="1"/>
                </p:cNvSpPr>
                <p:nvPr/>
              </p:nvSpPr>
              <p:spPr bwMode="auto">
                <a:xfrm>
                  <a:off x="3290" y="1311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8" name="Oval 3729"/>
                <p:cNvSpPr>
                  <a:spLocks noChangeArrowheads="1"/>
                </p:cNvSpPr>
                <p:nvPr/>
              </p:nvSpPr>
              <p:spPr bwMode="auto">
                <a:xfrm>
                  <a:off x="3173" y="131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9" name="Oval 3730"/>
                <p:cNvSpPr>
                  <a:spLocks noChangeArrowheads="1"/>
                </p:cNvSpPr>
                <p:nvPr/>
              </p:nvSpPr>
              <p:spPr bwMode="auto">
                <a:xfrm>
                  <a:off x="3166" y="1462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80" name="Group 3731"/>
              <p:cNvGrpSpPr>
                <a:grpSpLocks/>
              </p:cNvGrpSpPr>
              <p:nvPr/>
            </p:nvGrpSpPr>
            <p:grpSpPr bwMode="auto">
              <a:xfrm>
                <a:off x="860" y="2082"/>
                <a:ext cx="423" cy="416"/>
                <a:chOff x="3157" y="1295"/>
                <a:chExt cx="423" cy="416"/>
              </a:xfrm>
            </p:grpSpPr>
            <p:sp>
              <p:nvSpPr>
                <p:cNvPr id="726" name="Oval 3732"/>
                <p:cNvSpPr>
                  <a:spLocks noChangeArrowheads="1"/>
                </p:cNvSpPr>
                <p:nvPr/>
              </p:nvSpPr>
              <p:spPr bwMode="auto">
                <a:xfrm>
                  <a:off x="3307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7" name="Oval 3733"/>
                <p:cNvSpPr>
                  <a:spLocks noChangeArrowheads="1"/>
                </p:cNvSpPr>
                <p:nvPr/>
              </p:nvSpPr>
              <p:spPr bwMode="auto">
                <a:xfrm>
                  <a:off x="3216" y="1348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8" name="Oval 3734"/>
                <p:cNvSpPr>
                  <a:spLocks noChangeArrowheads="1"/>
                </p:cNvSpPr>
                <p:nvPr/>
              </p:nvSpPr>
              <p:spPr bwMode="auto">
                <a:xfrm>
                  <a:off x="3223" y="1432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9" name="Oval 3735"/>
                <p:cNvSpPr>
                  <a:spLocks noChangeArrowheads="1"/>
                </p:cNvSpPr>
                <p:nvPr/>
              </p:nvSpPr>
              <p:spPr bwMode="auto">
                <a:xfrm>
                  <a:off x="3200" y="1537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0" name="Oval 3736"/>
                <p:cNvSpPr>
                  <a:spLocks noChangeArrowheads="1"/>
                </p:cNvSpPr>
                <p:nvPr/>
              </p:nvSpPr>
              <p:spPr bwMode="auto">
                <a:xfrm>
                  <a:off x="3324" y="1295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1" name="Oval 3737"/>
                <p:cNvSpPr>
                  <a:spLocks noChangeArrowheads="1"/>
                </p:cNvSpPr>
                <p:nvPr/>
              </p:nvSpPr>
              <p:spPr bwMode="auto">
                <a:xfrm>
                  <a:off x="3406" y="146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2" name="Oval 3738"/>
                <p:cNvSpPr>
                  <a:spLocks noChangeArrowheads="1"/>
                </p:cNvSpPr>
                <p:nvPr/>
              </p:nvSpPr>
              <p:spPr bwMode="auto">
                <a:xfrm>
                  <a:off x="3157" y="1390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3" name="Oval 3739"/>
                <p:cNvSpPr>
                  <a:spLocks noChangeArrowheads="1"/>
                </p:cNvSpPr>
                <p:nvPr/>
              </p:nvSpPr>
              <p:spPr bwMode="auto">
                <a:xfrm>
                  <a:off x="3399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4" name="Oval 3740"/>
                <p:cNvSpPr>
                  <a:spLocks noChangeArrowheads="1"/>
                </p:cNvSpPr>
                <p:nvPr/>
              </p:nvSpPr>
              <p:spPr bwMode="auto">
                <a:xfrm>
                  <a:off x="3330" y="1535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5" name="Oval 3741"/>
                <p:cNvSpPr>
                  <a:spLocks noChangeArrowheads="1"/>
                </p:cNvSpPr>
                <p:nvPr/>
              </p:nvSpPr>
              <p:spPr bwMode="auto">
                <a:xfrm>
                  <a:off x="3290" y="1311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6" name="Oval 3742"/>
                <p:cNvSpPr>
                  <a:spLocks noChangeArrowheads="1"/>
                </p:cNvSpPr>
                <p:nvPr/>
              </p:nvSpPr>
              <p:spPr bwMode="auto">
                <a:xfrm>
                  <a:off x="3173" y="131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7" name="Oval 3743"/>
                <p:cNvSpPr>
                  <a:spLocks noChangeArrowheads="1"/>
                </p:cNvSpPr>
                <p:nvPr/>
              </p:nvSpPr>
              <p:spPr bwMode="auto">
                <a:xfrm>
                  <a:off x="3166" y="1462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81" name="Group 3744"/>
              <p:cNvGrpSpPr>
                <a:grpSpLocks/>
              </p:cNvGrpSpPr>
              <p:nvPr/>
            </p:nvGrpSpPr>
            <p:grpSpPr bwMode="auto">
              <a:xfrm>
                <a:off x="764" y="2170"/>
                <a:ext cx="423" cy="416"/>
                <a:chOff x="3157" y="1295"/>
                <a:chExt cx="423" cy="416"/>
              </a:xfrm>
            </p:grpSpPr>
            <p:sp>
              <p:nvSpPr>
                <p:cNvPr id="714" name="Oval 3745"/>
                <p:cNvSpPr>
                  <a:spLocks noChangeArrowheads="1"/>
                </p:cNvSpPr>
                <p:nvPr/>
              </p:nvSpPr>
              <p:spPr bwMode="auto">
                <a:xfrm>
                  <a:off x="3307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5" name="Oval 3746"/>
                <p:cNvSpPr>
                  <a:spLocks noChangeArrowheads="1"/>
                </p:cNvSpPr>
                <p:nvPr/>
              </p:nvSpPr>
              <p:spPr bwMode="auto">
                <a:xfrm>
                  <a:off x="3216" y="1348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6" name="Oval 3747"/>
                <p:cNvSpPr>
                  <a:spLocks noChangeArrowheads="1"/>
                </p:cNvSpPr>
                <p:nvPr/>
              </p:nvSpPr>
              <p:spPr bwMode="auto">
                <a:xfrm>
                  <a:off x="3223" y="1432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7" name="Oval 3748"/>
                <p:cNvSpPr>
                  <a:spLocks noChangeArrowheads="1"/>
                </p:cNvSpPr>
                <p:nvPr/>
              </p:nvSpPr>
              <p:spPr bwMode="auto">
                <a:xfrm>
                  <a:off x="3200" y="1537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8" name="Oval 3749"/>
                <p:cNvSpPr>
                  <a:spLocks noChangeArrowheads="1"/>
                </p:cNvSpPr>
                <p:nvPr/>
              </p:nvSpPr>
              <p:spPr bwMode="auto">
                <a:xfrm>
                  <a:off x="3324" y="1295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9" name="Oval 3750"/>
                <p:cNvSpPr>
                  <a:spLocks noChangeArrowheads="1"/>
                </p:cNvSpPr>
                <p:nvPr/>
              </p:nvSpPr>
              <p:spPr bwMode="auto">
                <a:xfrm>
                  <a:off x="3406" y="146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0" name="Oval 3751"/>
                <p:cNvSpPr>
                  <a:spLocks noChangeArrowheads="1"/>
                </p:cNvSpPr>
                <p:nvPr/>
              </p:nvSpPr>
              <p:spPr bwMode="auto">
                <a:xfrm>
                  <a:off x="3157" y="1390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1" name="Oval 3752"/>
                <p:cNvSpPr>
                  <a:spLocks noChangeArrowheads="1"/>
                </p:cNvSpPr>
                <p:nvPr/>
              </p:nvSpPr>
              <p:spPr bwMode="auto">
                <a:xfrm>
                  <a:off x="3399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2" name="Oval 3753"/>
                <p:cNvSpPr>
                  <a:spLocks noChangeArrowheads="1"/>
                </p:cNvSpPr>
                <p:nvPr/>
              </p:nvSpPr>
              <p:spPr bwMode="auto">
                <a:xfrm>
                  <a:off x="3330" y="1535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3" name="Oval 3754"/>
                <p:cNvSpPr>
                  <a:spLocks noChangeArrowheads="1"/>
                </p:cNvSpPr>
                <p:nvPr/>
              </p:nvSpPr>
              <p:spPr bwMode="auto">
                <a:xfrm>
                  <a:off x="3290" y="1311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4" name="Oval 3755"/>
                <p:cNvSpPr>
                  <a:spLocks noChangeArrowheads="1"/>
                </p:cNvSpPr>
                <p:nvPr/>
              </p:nvSpPr>
              <p:spPr bwMode="auto">
                <a:xfrm>
                  <a:off x="3173" y="131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5" name="Oval 3756"/>
                <p:cNvSpPr>
                  <a:spLocks noChangeArrowheads="1"/>
                </p:cNvSpPr>
                <p:nvPr/>
              </p:nvSpPr>
              <p:spPr bwMode="auto">
                <a:xfrm>
                  <a:off x="3166" y="1462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82" name="Group 3757"/>
              <p:cNvGrpSpPr>
                <a:grpSpLocks/>
              </p:cNvGrpSpPr>
              <p:nvPr/>
            </p:nvGrpSpPr>
            <p:grpSpPr bwMode="auto">
              <a:xfrm>
                <a:off x="940" y="2058"/>
                <a:ext cx="423" cy="416"/>
                <a:chOff x="3157" y="1295"/>
                <a:chExt cx="423" cy="416"/>
              </a:xfrm>
            </p:grpSpPr>
            <p:sp>
              <p:nvSpPr>
                <p:cNvPr id="702" name="Oval 3758"/>
                <p:cNvSpPr>
                  <a:spLocks noChangeArrowheads="1"/>
                </p:cNvSpPr>
                <p:nvPr/>
              </p:nvSpPr>
              <p:spPr bwMode="auto">
                <a:xfrm>
                  <a:off x="3307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03" name="Oval 3759"/>
                <p:cNvSpPr>
                  <a:spLocks noChangeArrowheads="1"/>
                </p:cNvSpPr>
                <p:nvPr/>
              </p:nvSpPr>
              <p:spPr bwMode="auto">
                <a:xfrm>
                  <a:off x="3216" y="1348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04" name="Oval 3760"/>
                <p:cNvSpPr>
                  <a:spLocks noChangeArrowheads="1"/>
                </p:cNvSpPr>
                <p:nvPr/>
              </p:nvSpPr>
              <p:spPr bwMode="auto">
                <a:xfrm>
                  <a:off x="3223" y="1432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05" name="Oval 3761"/>
                <p:cNvSpPr>
                  <a:spLocks noChangeArrowheads="1"/>
                </p:cNvSpPr>
                <p:nvPr/>
              </p:nvSpPr>
              <p:spPr bwMode="auto">
                <a:xfrm>
                  <a:off x="3200" y="1537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06" name="Oval 3762"/>
                <p:cNvSpPr>
                  <a:spLocks noChangeArrowheads="1"/>
                </p:cNvSpPr>
                <p:nvPr/>
              </p:nvSpPr>
              <p:spPr bwMode="auto">
                <a:xfrm>
                  <a:off x="3324" y="1295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07" name="Oval 3763"/>
                <p:cNvSpPr>
                  <a:spLocks noChangeArrowheads="1"/>
                </p:cNvSpPr>
                <p:nvPr/>
              </p:nvSpPr>
              <p:spPr bwMode="auto">
                <a:xfrm>
                  <a:off x="3406" y="146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08" name="Oval 3764"/>
                <p:cNvSpPr>
                  <a:spLocks noChangeArrowheads="1"/>
                </p:cNvSpPr>
                <p:nvPr/>
              </p:nvSpPr>
              <p:spPr bwMode="auto">
                <a:xfrm>
                  <a:off x="3157" y="1390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09" name="Oval 3765"/>
                <p:cNvSpPr>
                  <a:spLocks noChangeArrowheads="1"/>
                </p:cNvSpPr>
                <p:nvPr/>
              </p:nvSpPr>
              <p:spPr bwMode="auto">
                <a:xfrm>
                  <a:off x="3399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0" name="Oval 3766"/>
                <p:cNvSpPr>
                  <a:spLocks noChangeArrowheads="1"/>
                </p:cNvSpPr>
                <p:nvPr/>
              </p:nvSpPr>
              <p:spPr bwMode="auto">
                <a:xfrm>
                  <a:off x="3330" y="1535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1" name="Oval 3767"/>
                <p:cNvSpPr>
                  <a:spLocks noChangeArrowheads="1"/>
                </p:cNvSpPr>
                <p:nvPr/>
              </p:nvSpPr>
              <p:spPr bwMode="auto">
                <a:xfrm>
                  <a:off x="3290" y="1311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2" name="Oval 3768"/>
                <p:cNvSpPr>
                  <a:spLocks noChangeArrowheads="1"/>
                </p:cNvSpPr>
                <p:nvPr/>
              </p:nvSpPr>
              <p:spPr bwMode="auto">
                <a:xfrm>
                  <a:off x="3173" y="131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3" name="Oval 3769"/>
                <p:cNvSpPr>
                  <a:spLocks noChangeArrowheads="1"/>
                </p:cNvSpPr>
                <p:nvPr/>
              </p:nvSpPr>
              <p:spPr bwMode="auto">
                <a:xfrm>
                  <a:off x="3166" y="1462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83" name="Group 3770"/>
              <p:cNvGrpSpPr>
                <a:grpSpLocks/>
              </p:cNvGrpSpPr>
              <p:nvPr/>
            </p:nvGrpSpPr>
            <p:grpSpPr bwMode="auto">
              <a:xfrm>
                <a:off x="812" y="1874"/>
                <a:ext cx="423" cy="416"/>
                <a:chOff x="3157" y="1295"/>
                <a:chExt cx="423" cy="416"/>
              </a:xfrm>
            </p:grpSpPr>
            <p:sp>
              <p:nvSpPr>
                <p:cNvPr id="690" name="Oval 3771"/>
                <p:cNvSpPr>
                  <a:spLocks noChangeArrowheads="1"/>
                </p:cNvSpPr>
                <p:nvPr/>
              </p:nvSpPr>
              <p:spPr bwMode="auto">
                <a:xfrm>
                  <a:off x="3307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91" name="Oval 3772"/>
                <p:cNvSpPr>
                  <a:spLocks noChangeArrowheads="1"/>
                </p:cNvSpPr>
                <p:nvPr/>
              </p:nvSpPr>
              <p:spPr bwMode="auto">
                <a:xfrm>
                  <a:off x="3216" y="1348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92" name="Oval 3773"/>
                <p:cNvSpPr>
                  <a:spLocks noChangeArrowheads="1"/>
                </p:cNvSpPr>
                <p:nvPr/>
              </p:nvSpPr>
              <p:spPr bwMode="auto">
                <a:xfrm>
                  <a:off x="3223" y="1432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93" name="Oval 3774"/>
                <p:cNvSpPr>
                  <a:spLocks noChangeArrowheads="1"/>
                </p:cNvSpPr>
                <p:nvPr/>
              </p:nvSpPr>
              <p:spPr bwMode="auto">
                <a:xfrm>
                  <a:off x="3200" y="1537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94" name="Oval 3775"/>
                <p:cNvSpPr>
                  <a:spLocks noChangeArrowheads="1"/>
                </p:cNvSpPr>
                <p:nvPr/>
              </p:nvSpPr>
              <p:spPr bwMode="auto">
                <a:xfrm>
                  <a:off x="3324" y="1295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95" name="Oval 3776"/>
                <p:cNvSpPr>
                  <a:spLocks noChangeArrowheads="1"/>
                </p:cNvSpPr>
                <p:nvPr/>
              </p:nvSpPr>
              <p:spPr bwMode="auto">
                <a:xfrm>
                  <a:off x="3406" y="146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96" name="Oval 3777"/>
                <p:cNvSpPr>
                  <a:spLocks noChangeArrowheads="1"/>
                </p:cNvSpPr>
                <p:nvPr/>
              </p:nvSpPr>
              <p:spPr bwMode="auto">
                <a:xfrm>
                  <a:off x="3157" y="1390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97" name="Oval 3778"/>
                <p:cNvSpPr>
                  <a:spLocks noChangeArrowheads="1"/>
                </p:cNvSpPr>
                <p:nvPr/>
              </p:nvSpPr>
              <p:spPr bwMode="auto">
                <a:xfrm>
                  <a:off x="3399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98" name="Oval 3779"/>
                <p:cNvSpPr>
                  <a:spLocks noChangeArrowheads="1"/>
                </p:cNvSpPr>
                <p:nvPr/>
              </p:nvSpPr>
              <p:spPr bwMode="auto">
                <a:xfrm>
                  <a:off x="3330" y="1535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99" name="Oval 3780"/>
                <p:cNvSpPr>
                  <a:spLocks noChangeArrowheads="1"/>
                </p:cNvSpPr>
                <p:nvPr/>
              </p:nvSpPr>
              <p:spPr bwMode="auto">
                <a:xfrm>
                  <a:off x="3290" y="1311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00" name="Oval 3781"/>
                <p:cNvSpPr>
                  <a:spLocks noChangeArrowheads="1"/>
                </p:cNvSpPr>
                <p:nvPr/>
              </p:nvSpPr>
              <p:spPr bwMode="auto">
                <a:xfrm>
                  <a:off x="3173" y="131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01" name="Oval 3782"/>
                <p:cNvSpPr>
                  <a:spLocks noChangeArrowheads="1"/>
                </p:cNvSpPr>
                <p:nvPr/>
              </p:nvSpPr>
              <p:spPr bwMode="auto">
                <a:xfrm>
                  <a:off x="3166" y="1462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84" name="Oval 3783"/>
              <p:cNvSpPr>
                <a:spLocks noChangeArrowheads="1"/>
              </p:cNvSpPr>
              <p:nvPr/>
            </p:nvSpPr>
            <p:spPr bwMode="auto">
              <a:xfrm>
                <a:off x="910" y="2023"/>
                <a:ext cx="174" cy="174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de-DE" altLang="de-DE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85" name="Oval 3784"/>
              <p:cNvSpPr>
                <a:spLocks noChangeArrowheads="1"/>
              </p:cNvSpPr>
              <p:nvPr/>
            </p:nvSpPr>
            <p:spPr bwMode="auto">
              <a:xfrm>
                <a:off x="1170" y="2050"/>
                <a:ext cx="174" cy="174"/>
              </a:xfrm>
              <a:prstGeom prst="ellipse">
                <a:avLst/>
              </a:prstGeom>
              <a:solidFill>
                <a:srgbClr val="DDDDDD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6" name="Oval 3785"/>
              <p:cNvSpPr>
                <a:spLocks noChangeArrowheads="1"/>
              </p:cNvSpPr>
              <p:nvPr/>
            </p:nvSpPr>
            <p:spPr bwMode="auto">
              <a:xfrm>
                <a:off x="870" y="2295"/>
                <a:ext cx="174" cy="174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de-DE" altLang="de-DE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87" name="Oval 3786"/>
              <p:cNvSpPr>
                <a:spLocks noChangeArrowheads="1"/>
              </p:cNvSpPr>
              <p:nvPr/>
            </p:nvSpPr>
            <p:spPr bwMode="auto">
              <a:xfrm>
                <a:off x="1078" y="1951"/>
                <a:ext cx="174" cy="174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de-DE" altLang="de-DE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88" name="Oval 3787"/>
              <p:cNvSpPr>
                <a:spLocks noChangeArrowheads="1"/>
              </p:cNvSpPr>
              <p:nvPr/>
            </p:nvSpPr>
            <p:spPr bwMode="auto">
              <a:xfrm>
                <a:off x="770" y="1986"/>
                <a:ext cx="174" cy="174"/>
              </a:xfrm>
              <a:prstGeom prst="ellipse">
                <a:avLst/>
              </a:prstGeom>
              <a:solidFill>
                <a:srgbClr val="DDDDDD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9" name="Oval 3788"/>
              <p:cNvSpPr>
                <a:spLocks noChangeArrowheads="1"/>
              </p:cNvSpPr>
              <p:nvPr/>
            </p:nvSpPr>
            <p:spPr bwMode="auto">
              <a:xfrm>
                <a:off x="922" y="2138"/>
                <a:ext cx="174" cy="174"/>
              </a:xfrm>
              <a:prstGeom prst="ellipse">
                <a:avLst/>
              </a:prstGeom>
              <a:solidFill>
                <a:srgbClr val="DDDDDD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07" name="Group 3789"/>
            <p:cNvGrpSpPr>
              <a:grpSpLocks/>
            </p:cNvGrpSpPr>
            <p:nvPr/>
          </p:nvGrpSpPr>
          <p:grpSpPr bwMode="auto">
            <a:xfrm>
              <a:off x="1828" y="1666"/>
              <a:ext cx="495" cy="544"/>
              <a:chOff x="668" y="1874"/>
              <a:chExt cx="695" cy="712"/>
            </a:xfrm>
          </p:grpSpPr>
          <p:grpSp>
            <p:nvGrpSpPr>
              <p:cNvPr id="608" name="Group 3790"/>
              <p:cNvGrpSpPr>
                <a:grpSpLocks/>
              </p:cNvGrpSpPr>
              <p:nvPr/>
            </p:nvGrpSpPr>
            <p:grpSpPr bwMode="auto">
              <a:xfrm>
                <a:off x="668" y="2042"/>
                <a:ext cx="423" cy="416"/>
                <a:chOff x="3157" y="1295"/>
                <a:chExt cx="423" cy="416"/>
              </a:xfrm>
            </p:grpSpPr>
            <p:sp>
              <p:nvSpPr>
                <p:cNvPr id="667" name="Oval 3791"/>
                <p:cNvSpPr>
                  <a:spLocks noChangeArrowheads="1"/>
                </p:cNvSpPr>
                <p:nvPr/>
              </p:nvSpPr>
              <p:spPr bwMode="auto">
                <a:xfrm>
                  <a:off x="3307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8" name="Oval 3792"/>
                <p:cNvSpPr>
                  <a:spLocks noChangeArrowheads="1"/>
                </p:cNvSpPr>
                <p:nvPr/>
              </p:nvSpPr>
              <p:spPr bwMode="auto">
                <a:xfrm>
                  <a:off x="3216" y="1348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9" name="Oval 3793"/>
                <p:cNvSpPr>
                  <a:spLocks noChangeArrowheads="1"/>
                </p:cNvSpPr>
                <p:nvPr/>
              </p:nvSpPr>
              <p:spPr bwMode="auto">
                <a:xfrm>
                  <a:off x="3223" y="1432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0" name="Oval 3794"/>
                <p:cNvSpPr>
                  <a:spLocks noChangeArrowheads="1"/>
                </p:cNvSpPr>
                <p:nvPr/>
              </p:nvSpPr>
              <p:spPr bwMode="auto">
                <a:xfrm>
                  <a:off x="3200" y="1537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1" name="Oval 3795"/>
                <p:cNvSpPr>
                  <a:spLocks noChangeArrowheads="1"/>
                </p:cNvSpPr>
                <p:nvPr/>
              </p:nvSpPr>
              <p:spPr bwMode="auto">
                <a:xfrm>
                  <a:off x="3324" y="1295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2" name="Oval 3796"/>
                <p:cNvSpPr>
                  <a:spLocks noChangeArrowheads="1"/>
                </p:cNvSpPr>
                <p:nvPr/>
              </p:nvSpPr>
              <p:spPr bwMode="auto">
                <a:xfrm>
                  <a:off x="3406" y="146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3" name="Oval 3797"/>
                <p:cNvSpPr>
                  <a:spLocks noChangeArrowheads="1"/>
                </p:cNvSpPr>
                <p:nvPr/>
              </p:nvSpPr>
              <p:spPr bwMode="auto">
                <a:xfrm>
                  <a:off x="3157" y="1390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4" name="Oval 3798"/>
                <p:cNvSpPr>
                  <a:spLocks noChangeArrowheads="1"/>
                </p:cNvSpPr>
                <p:nvPr/>
              </p:nvSpPr>
              <p:spPr bwMode="auto">
                <a:xfrm>
                  <a:off x="3399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5" name="Oval 3799"/>
                <p:cNvSpPr>
                  <a:spLocks noChangeArrowheads="1"/>
                </p:cNvSpPr>
                <p:nvPr/>
              </p:nvSpPr>
              <p:spPr bwMode="auto">
                <a:xfrm>
                  <a:off x="3330" y="1535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6" name="Oval 3800"/>
                <p:cNvSpPr>
                  <a:spLocks noChangeArrowheads="1"/>
                </p:cNvSpPr>
                <p:nvPr/>
              </p:nvSpPr>
              <p:spPr bwMode="auto">
                <a:xfrm>
                  <a:off x="3290" y="1311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7" name="Oval 3801"/>
                <p:cNvSpPr>
                  <a:spLocks noChangeArrowheads="1"/>
                </p:cNvSpPr>
                <p:nvPr/>
              </p:nvSpPr>
              <p:spPr bwMode="auto">
                <a:xfrm>
                  <a:off x="3173" y="131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8" name="Oval 3802"/>
                <p:cNvSpPr>
                  <a:spLocks noChangeArrowheads="1"/>
                </p:cNvSpPr>
                <p:nvPr/>
              </p:nvSpPr>
              <p:spPr bwMode="auto">
                <a:xfrm>
                  <a:off x="3166" y="1462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09" name="Group 3803"/>
              <p:cNvGrpSpPr>
                <a:grpSpLocks/>
              </p:cNvGrpSpPr>
              <p:nvPr/>
            </p:nvGrpSpPr>
            <p:grpSpPr bwMode="auto">
              <a:xfrm>
                <a:off x="860" y="2082"/>
                <a:ext cx="423" cy="416"/>
                <a:chOff x="3157" y="1295"/>
                <a:chExt cx="423" cy="416"/>
              </a:xfrm>
            </p:grpSpPr>
            <p:sp>
              <p:nvSpPr>
                <p:cNvPr id="655" name="Oval 3804"/>
                <p:cNvSpPr>
                  <a:spLocks noChangeArrowheads="1"/>
                </p:cNvSpPr>
                <p:nvPr/>
              </p:nvSpPr>
              <p:spPr bwMode="auto">
                <a:xfrm>
                  <a:off x="3307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6" name="Oval 3805"/>
                <p:cNvSpPr>
                  <a:spLocks noChangeArrowheads="1"/>
                </p:cNvSpPr>
                <p:nvPr/>
              </p:nvSpPr>
              <p:spPr bwMode="auto">
                <a:xfrm>
                  <a:off x="3216" y="1348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7" name="Oval 3806"/>
                <p:cNvSpPr>
                  <a:spLocks noChangeArrowheads="1"/>
                </p:cNvSpPr>
                <p:nvPr/>
              </p:nvSpPr>
              <p:spPr bwMode="auto">
                <a:xfrm>
                  <a:off x="3223" y="1432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8" name="Oval 3807"/>
                <p:cNvSpPr>
                  <a:spLocks noChangeArrowheads="1"/>
                </p:cNvSpPr>
                <p:nvPr/>
              </p:nvSpPr>
              <p:spPr bwMode="auto">
                <a:xfrm>
                  <a:off x="3200" y="1537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9" name="Oval 3808"/>
                <p:cNvSpPr>
                  <a:spLocks noChangeArrowheads="1"/>
                </p:cNvSpPr>
                <p:nvPr/>
              </p:nvSpPr>
              <p:spPr bwMode="auto">
                <a:xfrm>
                  <a:off x="3324" y="1295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0" name="Oval 3809"/>
                <p:cNvSpPr>
                  <a:spLocks noChangeArrowheads="1"/>
                </p:cNvSpPr>
                <p:nvPr/>
              </p:nvSpPr>
              <p:spPr bwMode="auto">
                <a:xfrm>
                  <a:off x="3406" y="146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1" name="Oval 3810"/>
                <p:cNvSpPr>
                  <a:spLocks noChangeArrowheads="1"/>
                </p:cNvSpPr>
                <p:nvPr/>
              </p:nvSpPr>
              <p:spPr bwMode="auto">
                <a:xfrm>
                  <a:off x="3157" y="1390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2" name="Oval 3811"/>
                <p:cNvSpPr>
                  <a:spLocks noChangeArrowheads="1"/>
                </p:cNvSpPr>
                <p:nvPr/>
              </p:nvSpPr>
              <p:spPr bwMode="auto">
                <a:xfrm>
                  <a:off x="3399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3" name="Oval 3812"/>
                <p:cNvSpPr>
                  <a:spLocks noChangeArrowheads="1"/>
                </p:cNvSpPr>
                <p:nvPr/>
              </p:nvSpPr>
              <p:spPr bwMode="auto">
                <a:xfrm>
                  <a:off x="3330" y="1535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4" name="Oval 3813"/>
                <p:cNvSpPr>
                  <a:spLocks noChangeArrowheads="1"/>
                </p:cNvSpPr>
                <p:nvPr/>
              </p:nvSpPr>
              <p:spPr bwMode="auto">
                <a:xfrm>
                  <a:off x="3290" y="1311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5" name="Oval 3814"/>
                <p:cNvSpPr>
                  <a:spLocks noChangeArrowheads="1"/>
                </p:cNvSpPr>
                <p:nvPr/>
              </p:nvSpPr>
              <p:spPr bwMode="auto">
                <a:xfrm>
                  <a:off x="3173" y="131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6" name="Oval 3815"/>
                <p:cNvSpPr>
                  <a:spLocks noChangeArrowheads="1"/>
                </p:cNvSpPr>
                <p:nvPr/>
              </p:nvSpPr>
              <p:spPr bwMode="auto">
                <a:xfrm>
                  <a:off x="3166" y="1462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10" name="Group 3816"/>
              <p:cNvGrpSpPr>
                <a:grpSpLocks/>
              </p:cNvGrpSpPr>
              <p:nvPr/>
            </p:nvGrpSpPr>
            <p:grpSpPr bwMode="auto">
              <a:xfrm>
                <a:off x="764" y="2170"/>
                <a:ext cx="423" cy="416"/>
                <a:chOff x="3157" y="1295"/>
                <a:chExt cx="423" cy="416"/>
              </a:xfrm>
            </p:grpSpPr>
            <p:sp>
              <p:nvSpPr>
                <p:cNvPr id="643" name="Oval 3817"/>
                <p:cNvSpPr>
                  <a:spLocks noChangeArrowheads="1"/>
                </p:cNvSpPr>
                <p:nvPr/>
              </p:nvSpPr>
              <p:spPr bwMode="auto">
                <a:xfrm>
                  <a:off x="3307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4" name="Oval 3818"/>
                <p:cNvSpPr>
                  <a:spLocks noChangeArrowheads="1"/>
                </p:cNvSpPr>
                <p:nvPr/>
              </p:nvSpPr>
              <p:spPr bwMode="auto">
                <a:xfrm>
                  <a:off x="3216" y="1348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5" name="Oval 3819"/>
                <p:cNvSpPr>
                  <a:spLocks noChangeArrowheads="1"/>
                </p:cNvSpPr>
                <p:nvPr/>
              </p:nvSpPr>
              <p:spPr bwMode="auto">
                <a:xfrm>
                  <a:off x="3223" y="1432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6" name="Oval 3820"/>
                <p:cNvSpPr>
                  <a:spLocks noChangeArrowheads="1"/>
                </p:cNvSpPr>
                <p:nvPr/>
              </p:nvSpPr>
              <p:spPr bwMode="auto">
                <a:xfrm>
                  <a:off x="3200" y="1537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7" name="Oval 3821"/>
                <p:cNvSpPr>
                  <a:spLocks noChangeArrowheads="1"/>
                </p:cNvSpPr>
                <p:nvPr/>
              </p:nvSpPr>
              <p:spPr bwMode="auto">
                <a:xfrm>
                  <a:off x="3324" y="1295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8" name="Oval 3822"/>
                <p:cNvSpPr>
                  <a:spLocks noChangeArrowheads="1"/>
                </p:cNvSpPr>
                <p:nvPr/>
              </p:nvSpPr>
              <p:spPr bwMode="auto">
                <a:xfrm>
                  <a:off x="3406" y="146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9" name="Oval 3823"/>
                <p:cNvSpPr>
                  <a:spLocks noChangeArrowheads="1"/>
                </p:cNvSpPr>
                <p:nvPr/>
              </p:nvSpPr>
              <p:spPr bwMode="auto">
                <a:xfrm>
                  <a:off x="3157" y="1390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0" name="Oval 3824"/>
                <p:cNvSpPr>
                  <a:spLocks noChangeArrowheads="1"/>
                </p:cNvSpPr>
                <p:nvPr/>
              </p:nvSpPr>
              <p:spPr bwMode="auto">
                <a:xfrm>
                  <a:off x="3399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1" name="Oval 3825"/>
                <p:cNvSpPr>
                  <a:spLocks noChangeArrowheads="1"/>
                </p:cNvSpPr>
                <p:nvPr/>
              </p:nvSpPr>
              <p:spPr bwMode="auto">
                <a:xfrm>
                  <a:off x="3330" y="1535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2" name="Oval 3826"/>
                <p:cNvSpPr>
                  <a:spLocks noChangeArrowheads="1"/>
                </p:cNvSpPr>
                <p:nvPr/>
              </p:nvSpPr>
              <p:spPr bwMode="auto">
                <a:xfrm>
                  <a:off x="3290" y="1311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3" name="Oval 3827"/>
                <p:cNvSpPr>
                  <a:spLocks noChangeArrowheads="1"/>
                </p:cNvSpPr>
                <p:nvPr/>
              </p:nvSpPr>
              <p:spPr bwMode="auto">
                <a:xfrm>
                  <a:off x="3173" y="131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4" name="Oval 3828"/>
                <p:cNvSpPr>
                  <a:spLocks noChangeArrowheads="1"/>
                </p:cNvSpPr>
                <p:nvPr/>
              </p:nvSpPr>
              <p:spPr bwMode="auto">
                <a:xfrm>
                  <a:off x="3166" y="1462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11" name="Group 3829"/>
              <p:cNvGrpSpPr>
                <a:grpSpLocks/>
              </p:cNvGrpSpPr>
              <p:nvPr/>
            </p:nvGrpSpPr>
            <p:grpSpPr bwMode="auto">
              <a:xfrm>
                <a:off x="940" y="2058"/>
                <a:ext cx="423" cy="416"/>
                <a:chOff x="3157" y="1295"/>
                <a:chExt cx="423" cy="416"/>
              </a:xfrm>
            </p:grpSpPr>
            <p:sp>
              <p:nvSpPr>
                <p:cNvPr id="631" name="Oval 3830"/>
                <p:cNvSpPr>
                  <a:spLocks noChangeArrowheads="1"/>
                </p:cNvSpPr>
                <p:nvPr/>
              </p:nvSpPr>
              <p:spPr bwMode="auto">
                <a:xfrm>
                  <a:off x="3307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2" name="Oval 3831"/>
                <p:cNvSpPr>
                  <a:spLocks noChangeArrowheads="1"/>
                </p:cNvSpPr>
                <p:nvPr/>
              </p:nvSpPr>
              <p:spPr bwMode="auto">
                <a:xfrm>
                  <a:off x="3216" y="1348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3" name="Oval 3832"/>
                <p:cNvSpPr>
                  <a:spLocks noChangeArrowheads="1"/>
                </p:cNvSpPr>
                <p:nvPr/>
              </p:nvSpPr>
              <p:spPr bwMode="auto">
                <a:xfrm>
                  <a:off x="3223" y="1432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4" name="Oval 3833"/>
                <p:cNvSpPr>
                  <a:spLocks noChangeArrowheads="1"/>
                </p:cNvSpPr>
                <p:nvPr/>
              </p:nvSpPr>
              <p:spPr bwMode="auto">
                <a:xfrm>
                  <a:off x="3200" y="1537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5" name="Oval 3834"/>
                <p:cNvSpPr>
                  <a:spLocks noChangeArrowheads="1"/>
                </p:cNvSpPr>
                <p:nvPr/>
              </p:nvSpPr>
              <p:spPr bwMode="auto">
                <a:xfrm>
                  <a:off x="3324" y="1295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6" name="Oval 3835"/>
                <p:cNvSpPr>
                  <a:spLocks noChangeArrowheads="1"/>
                </p:cNvSpPr>
                <p:nvPr/>
              </p:nvSpPr>
              <p:spPr bwMode="auto">
                <a:xfrm>
                  <a:off x="3406" y="146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7" name="Oval 3836"/>
                <p:cNvSpPr>
                  <a:spLocks noChangeArrowheads="1"/>
                </p:cNvSpPr>
                <p:nvPr/>
              </p:nvSpPr>
              <p:spPr bwMode="auto">
                <a:xfrm>
                  <a:off x="3157" y="1390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8" name="Oval 3837"/>
                <p:cNvSpPr>
                  <a:spLocks noChangeArrowheads="1"/>
                </p:cNvSpPr>
                <p:nvPr/>
              </p:nvSpPr>
              <p:spPr bwMode="auto">
                <a:xfrm>
                  <a:off x="3399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9" name="Oval 3838"/>
                <p:cNvSpPr>
                  <a:spLocks noChangeArrowheads="1"/>
                </p:cNvSpPr>
                <p:nvPr/>
              </p:nvSpPr>
              <p:spPr bwMode="auto">
                <a:xfrm>
                  <a:off x="3330" y="1535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0" name="Oval 3839"/>
                <p:cNvSpPr>
                  <a:spLocks noChangeArrowheads="1"/>
                </p:cNvSpPr>
                <p:nvPr/>
              </p:nvSpPr>
              <p:spPr bwMode="auto">
                <a:xfrm>
                  <a:off x="3290" y="1311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1" name="Oval 3840"/>
                <p:cNvSpPr>
                  <a:spLocks noChangeArrowheads="1"/>
                </p:cNvSpPr>
                <p:nvPr/>
              </p:nvSpPr>
              <p:spPr bwMode="auto">
                <a:xfrm>
                  <a:off x="3173" y="131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2" name="Oval 3841"/>
                <p:cNvSpPr>
                  <a:spLocks noChangeArrowheads="1"/>
                </p:cNvSpPr>
                <p:nvPr/>
              </p:nvSpPr>
              <p:spPr bwMode="auto">
                <a:xfrm>
                  <a:off x="3166" y="1462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12" name="Group 3842"/>
              <p:cNvGrpSpPr>
                <a:grpSpLocks/>
              </p:cNvGrpSpPr>
              <p:nvPr/>
            </p:nvGrpSpPr>
            <p:grpSpPr bwMode="auto">
              <a:xfrm>
                <a:off x="812" y="1874"/>
                <a:ext cx="423" cy="416"/>
                <a:chOff x="3157" y="1295"/>
                <a:chExt cx="423" cy="416"/>
              </a:xfrm>
            </p:grpSpPr>
            <p:sp>
              <p:nvSpPr>
                <p:cNvPr id="619" name="Oval 3843"/>
                <p:cNvSpPr>
                  <a:spLocks noChangeArrowheads="1"/>
                </p:cNvSpPr>
                <p:nvPr/>
              </p:nvSpPr>
              <p:spPr bwMode="auto">
                <a:xfrm>
                  <a:off x="3307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0" name="Oval 3844"/>
                <p:cNvSpPr>
                  <a:spLocks noChangeArrowheads="1"/>
                </p:cNvSpPr>
                <p:nvPr/>
              </p:nvSpPr>
              <p:spPr bwMode="auto">
                <a:xfrm>
                  <a:off x="3216" y="1348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1" name="Oval 3845"/>
                <p:cNvSpPr>
                  <a:spLocks noChangeArrowheads="1"/>
                </p:cNvSpPr>
                <p:nvPr/>
              </p:nvSpPr>
              <p:spPr bwMode="auto">
                <a:xfrm>
                  <a:off x="3223" y="1432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2" name="Oval 3846"/>
                <p:cNvSpPr>
                  <a:spLocks noChangeArrowheads="1"/>
                </p:cNvSpPr>
                <p:nvPr/>
              </p:nvSpPr>
              <p:spPr bwMode="auto">
                <a:xfrm>
                  <a:off x="3200" y="1537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3" name="Oval 3847"/>
                <p:cNvSpPr>
                  <a:spLocks noChangeArrowheads="1"/>
                </p:cNvSpPr>
                <p:nvPr/>
              </p:nvSpPr>
              <p:spPr bwMode="auto">
                <a:xfrm>
                  <a:off x="3324" y="1295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4" name="Oval 3848"/>
                <p:cNvSpPr>
                  <a:spLocks noChangeArrowheads="1"/>
                </p:cNvSpPr>
                <p:nvPr/>
              </p:nvSpPr>
              <p:spPr bwMode="auto">
                <a:xfrm>
                  <a:off x="3406" y="146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5" name="Oval 3849"/>
                <p:cNvSpPr>
                  <a:spLocks noChangeArrowheads="1"/>
                </p:cNvSpPr>
                <p:nvPr/>
              </p:nvSpPr>
              <p:spPr bwMode="auto">
                <a:xfrm>
                  <a:off x="3157" y="1390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6" name="Oval 3850"/>
                <p:cNvSpPr>
                  <a:spLocks noChangeArrowheads="1"/>
                </p:cNvSpPr>
                <p:nvPr/>
              </p:nvSpPr>
              <p:spPr bwMode="auto">
                <a:xfrm>
                  <a:off x="3399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7" name="Oval 3851"/>
                <p:cNvSpPr>
                  <a:spLocks noChangeArrowheads="1"/>
                </p:cNvSpPr>
                <p:nvPr/>
              </p:nvSpPr>
              <p:spPr bwMode="auto">
                <a:xfrm>
                  <a:off x="3330" y="1535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8" name="Oval 3852"/>
                <p:cNvSpPr>
                  <a:spLocks noChangeArrowheads="1"/>
                </p:cNvSpPr>
                <p:nvPr/>
              </p:nvSpPr>
              <p:spPr bwMode="auto">
                <a:xfrm>
                  <a:off x="3290" y="1311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9" name="Oval 3853"/>
                <p:cNvSpPr>
                  <a:spLocks noChangeArrowheads="1"/>
                </p:cNvSpPr>
                <p:nvPr/>
              </p:nvSpPr>
              <p:spPr bwMode="auto">
                <a:xfrm>
                  <a:off x="3173" y="131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0" name="Oval 3854"/>
                <p:cNvSpPr>
                  <a:spLocks noChangeArrowheads="1"/>
                </p:cNvSpPr>
                <p:nvPr/>
              </p:nvSpPr>
              <p:spPr bwMode="auto">
                <a:xfrm>
                  <a:off x="3166" y="1462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13" name="Oval 3855"/>
              <p:cNvSpPr>
                <a:spLocks noChangeArrowheads="1"/>
              </p:cNvSpPr>
              <p:nvPr/>
            </p:nvSpPr>
            <p:spPr bwMode="auto">
              <a:xfrm>
                <a:off x="910" y="2023"/>
                <a:ext cx="174" cy="174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de-DE" altLang="de-DE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4" name="Oval 3856"/>
              <p:cNvSpPr>
                <a:spLocks noChangeArrowheads="1"/>
              </p:cNvSpPr>
              <p:nvPr/>
            </p:nvSpPr>
            <p:spPr bwMode="auto">
              <a:xfrm>
                <a:off x="1170" y="2050"/>
                <a:ext cx="174" cy="174"/>
              </a:xfrm>
              <a:prstGeom prst="ellipse">
                <a:avLst/>
              </a:prstGeom>
              <a:solidFill>
                <a:srgbClr val="DDDDDD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5" name="Oval 3857"/>
              <p:cNvSpPr>
                <a:spLocks noChangeArrowheads="1"/>
              </p:cNvSpPr>
              <p:nvPr/>
            </p:nvSpPr>
            <p:spPr bwMode="auto">
              <a:xfrm>
                <a:off x="870" y="2295"/>
                <a:ext cx="174" cy="174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de-DE" altLang="de-DE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6" name="Oval 3858"/>
              <p:cNvSpPr>
                <a:spLocks noChangeArrowheads="1"/>
              </p:cNvSpPr>
              <p:nvPr/>
            </p:nvSpPr>
            <p:spPr bwMode="auto">
              <a:xfrm>
                <a:off x="1078" y="1951"/>
                <a:ext cx="174" cy="174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de-DE" altLang="de-DE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7" name="Oval 3859"/>
              <p:cNvSpPr>
                <a:spLocks noChangeArrowheads="1"/>
              </p:cNvSpPr>
              <p:nvPr/>
            </p:nvSpPr>
            <p:spPr bwMode="auto">
              <a:xfrm>
                <a:off x="770" y="1986"/>
                <a:ext cx="174" cy="174"/>
              </a:xfrm>
              <a:prstGeom prst="ellipse">
                <a:avLst/>
              </a:prstGeom>
              <a:solidFill>
                <a:srgbClr val="DDDDDD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8" name="Oval 3860"/>
              <p:cNvSpPr>
                <a:spLocks noChangeArrowheads="1"/>
              </p:cNvSpPr>
              <p:nvPr/>
            </p:nvSpPr>
            <p:spPr bwMode="auto">
              <a:xfrm>
                <a:off x="922" y="2138"/>
                <a:ext cx="174" cy="174"/>
              </a:xfrm>
              <a:prstGeom prst="ellipse">
                <a:avLst/>
              </a:prstGeom>
              <a:solidFill>
                <a:srgbClr val="DDDDDD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892" name="Rectangle 3861"/>
          <p:cNvSpPr>
            <a:spLocks noChangeArrowheads="1"/>
          </p:cNvSpPr>
          <p:nvPr/>
        </p:nvSpPr>
        <p:spPr bwMode="auto">
          <a:xfrm>
            <a:off x="6757988" y="1054100"/>
            <a:ext cx="1879600" cy="565150"/>
          </a:xfrm>
          <a:prstGeom prst="rect">
            <a:avLst/>
          </a:prstGeom>
          <a:solidFill>
            <a:srgbClr val="FCFEBA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lIns="90488" tIns="44450" rIns="90488" bIns="44450" anchor="ctr"/>
          <a:lstStyle>
            <a:lvl1pPr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>
              <a:buFont typeface="Symbol" pitchFamily="18" charset="2"/>
              <a:buNone/>
            </a:pPr>
            <a:r>
              <a:rPr lang="en-US" altLang="de-DE" b="1" dirty="0" smtClean="0">
                <a:solidFill>
                  <a:srgbClr val="000000"/>
                </a:solidFill>
                <a:latin typeface="Times New Roman" pitchFamily="18" charset="0"/>
              </a:rPr>
              <a:t>beta-decay</a:t>
            </a:r>
          </a:p>
          <a:p>
            <a:pPr algn="ctr" eaLnBrk="0" hangingPunct="0">
              <a:buFont typeface="Symbol" pitchFamily="18" charset="2"/>
              <a:buNone/>
            </a:pPr>
            <a:r>
              <a:rPr lang="en-US" altLang="de-DE" b="1" dirty="0" smtClean="0">
                <a:solidFill>
                  <a:srgbClr val="000000"/>
                </a:solidFill>
                <a:latin typeface="Times New Roman" pitchFamily="18" charset="0"/>
              </a:rPr>
              <a:t>expectation </a:t>
            </a:r>
            <a:r>
              <a:rPr lang="de-DE" altLang="de-DE" b="1" dirty="0" smtClean="0">
                <a:solidFill>
                  <a:srgbClr val="000000"/>
                </a:solidFill>
                <a:latin typeface="Times New Roman" pitchFamily="18" charset="0"/>
              </a:rPr>
              <a:t>1930</a:t>
            </a:r>
            <a:endParaRPr lang="de-DE" altLang="de-DE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93" name="Line 3862"/>
          <p:cNvSpPr>
            <a:spLocks noChangeShapeType="1"/>
          </p:cNvSpPr>
          <p:nvPr/>
        </p:nvSpPr>
        <p:spPr bwMode="auto">
          <a:xfrm>
            <a:off x="7178675" y="3302000"/>
            <a:ext cx="231775" cy="27622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4" name="Text Box 3863"/>
          <p:cNvSpPr txBox="1">
            <a:spLocks noChangeArrowheads="1"/>
          </p:cNvSpPr>
          <p:nvPr/>
        </p:nvSpPr>
        <p:spPr bwMode="auto">
          <a:xfrm>
            <a:off x="5797550" y="3387725"/>
            <a:ext cx="838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>
                <a:latin typeface="Times New Roman" pitchFamily="18" charset="0"/>
              </a:rPr>
              <a:t>Th 234</a:t>
            </a:r>
          </a:p>
        </p:txBody>
      </p:sp>
      <p:sp>
        <p:nvSpPr>
          <p:cNvPr id="895" name="Text Box 3864"/>
          <p:cNvSpPr txBox="1">
            <a:spLocks noChangeArrowheads="1"/>
          </p:cNvSpPr>
          <p:nvPr/>
        </p:nvSpPr>
        <p:spPr bwMode="auto">
          <a:xfrm>
            <a:off x="5249863" y="2413000"/>
            <a:ext cx="812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>
                <a:latin typeface="Times New Roman" pitchFamily="18" charset="0"/>
              </a:rPr>
              <a:t>Pa 234</a:t>
            </a:r>
          </a:p>
        </p:txBody>
      </p:sp>
      <p:sp>
        <p:nvSpPr>
          <p:cNvPr id="896" name="Text Box 3865"/>
          <p:cNvSpPr txBox="1">
            <a:spLocks noChangeArrowheads="1"/>
          </p:cNvSpPr>
          <p:nvPr/>
        </p:nvSpPr>
        <p:spPr bwMode="auto">
          <a:xfrm>
            <a:off x="6994525" y="3706813"/>
            <a:ext cx="126669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b="1" dirty="0">
                <a:latin typeface="Symbol" pitchFamily="18" charset="2"/>
              </a:rPr>
              <a:t>b </a:t>
            </a:r>
            <a:r>
              <a:rPr lang="de-DE" altLang="de-DE" dirty="0" smtClean="0">
                <a:latin typeface="Times New Roman" pitchFamily="18" charset="0"/>
              </a:rPr>
              <a:t>(</a:t>
            </a:r>
            <a:r>
              <a:rPr lang="en-US" altLang="de-DE" dirty="0" smtClean="0">
                <a:latin typeface="Times New Roman" pitchFamily="18" charset="0"/>
              </a:rPr>
              <a:t>electron</a:t>
            </a:r>
            <a:r>
              <a:rPr lang="de-DE" altLang="de-DE" dirty="0" smtClean="0">
                <a:latin typeface="Times New Roman" pitchFamily="18" charset="0"/>
              </a:rPr>
              <a:t>)</a:t>
            </a:r>
            <a:endParaRPr lang="de-DE" altLang="de-DE" b="1" dirty="0">
              <a:latin typeface="Symbol" pitchFamily="18" charset="2"/>
            </a:endParaRPr>
          </a:p>
        </p:txBody>
      </p:sp>
      <p:grpSp>
        <p:nvGrpSpPr>
          <p:cNvPr id="897" name="Group 3866"/>
          <p:cNvGrpSpPr>
            <a:grpSpLocks/>
          </p:cNvGrpSpPr>
          <p:nvPr/>
        </p:nvGrpSpPr>
        <p:grpSpPr bwMode="auto">
          <a:xfrm>
            <a:off x="6221413" y="2311400"/>
            <a:ext cx="1052512" cy="1117600"/>
            <a:chOff x="716" y="1890"/>
            <a:chExt cx="663" cy="704"/>
          </a:xfrm>
        </p:grpSpPr>
        <p:grpSp>
          <p:nvGrpSpPr>
            <p:cNvPr id="898" name="Group 3867"/>
            <p:cNvGrpSpPr>
              <a:grpSpLocks/>
            </p:cNvGrpSpPr>
            <p:nvPr/>
          </p:nvGrpSpPr>
          <p:grpSpPr bwMode="auto">
            <a:xfrm>
              <a:off x="748" y="2002"/>
              <a:ext cx="495" cy="544"/>
              <a:chOff x="668" y="1874"/>
              <a:chExt cx="695" cy="712"/>
            </a:xfrm>
          </p:grpSpPr>
          <p:grpSp>
            <p:nvGrpSpPr>
              <p:cNvPr id="1116" name="Group 3868"/>
              <p:cNvGrpSpPr>
                <a:grpSpLocks/>
              </p:cNvGrpSpPr>
              <p:nvPr/>
            </p:nvGrpSpPr>
            <p:grpSpPr bwMode="auto">
              <a:xfrm>
                <a:off x="668" y="2042"/>
                <a:ext cx="423" cy="416"/>
                <a:chOff x="3157" y="1295"/>
                <a:chExt cx="423" cy="416"/>
              </a:xfrm>
            </p:grpSpPr>
            <p:sp>
              <p:nvSpPr>
                <p:cNvPr id="1175" name="Oval 3869"/>
                <p:cNvSpPr>
                  <a:spLocks noChangeArrowheads="1"/>
                </p:cNvSpPr>
                <p:nvPr/>
              </p:nvSpPr>
              <p:spPr bwMode="auto">
                <a:xfrm>
                  <a:off x="3307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76" name="Oval 3870"/>
                <p:cNvSpPr>
                  <a:spLocks noChangeArrowheads="1"/>
                </p:cNvSpPr>
                <p:nvPr/>
              </p:nvSpPr>
              <p:spPr bwMode="auto">
                <a:xfrm>
                  <a:off x="3216" y="1348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77" name="Oval 3871"/>
                <p:cNvSpPr>
                  <a:spLocks noChangeArrowheads="1"/>
                </p:cNvSpPr>
                <p:nvPr/>
              </p:nvSpPr>
              <p:spPr bwMode="auto">
                <a:xfrm>
                  <a:off x="3223" y="1432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78" name="Oval 3872"/>
                <p:cNvSpPr>
                  <a:spLocks noChangeArrowheads="1"/>
                </p:cNvSpPr>
                <p:nvPr/>
              </p:nvSpPr>
              <p:spPr bwMode="auto">
                <a:xfrm>
                  <a:off x="3200" y="1537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79" name="Oval 3873"/>
                <p:cNvSpPr>
                  <a:spLocks noChangeArrowheads="1"/>
                </p:cNvSpPr>
                <p:nvPr/>
              </p:nvSpPr>
              <p:spPr bwMode="auto">
                <a:xfrm>
                  <a:off x="3324" y="1295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80" name="Oval 3874"/>
                <p:cNvSpPr>
                  <a:spLocks noChangeArrowheads="1"/>
                </p:cNvSpPr>
                <p:nvPr/>
              </p:nvSpPr>
              <p:spPr bwMode="auto">
                <a:xfrm>
                  <a:off x="3406" y="146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81" name="Oval 3875"/>
                <p:cNvSpPr>
                  <a:spLocks noChangeArrowheads="1"/>
                </p:cNvSpPr>
                <p:nvPr/>
              </p:nvSpPr>
              <p:spPr bwMode="auto">
                <a:xfrm>
                  <a:off x="3157" y="1390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82" name="Oval 3876"/>
                <p:cNvSpPr>
                  <a:spLocks noChangeArrowheads="1"/>
                </p:cNvSpPr>
                <p:nvPr/>
              </p:nvSpPr>
              <p:spPr bwMode="auto">
                <a:xfrm>
                  <a:off x="3399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83" name="Oval 3877"/>
                <p:cNvSpPr>
                  <a:spLocks noChangeArrowheads="1"/>
                </p:cNvSpPr>
                <p:nvPr/>
              </p:nvSpPr>
              <p:spPr bwMode="auto">
                <a:xfrm>
                  <a:off x="3330" y="1535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84" name="Oval 3878"/>
                <p:cNvSpPr>
                  <a:spLocks noChangeArrowheads="1"/>
                </p:cNvSpPr>
                <p:nvPr/>
              </p:nvSpPr>
              <p:spPr bwMode="auto">
                <a:xfrm>
                  <a:off x="3290" y="1311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85" name="Oval 3879"/>
                <p:cNvSpPr>
                  <a:spLocks noChangeArrowheads="1"/>
                </p:cNvSpPr>
                <p:nvPr/>
              </p:nvSpPr>
              <p:spPr bwMode="auto">
                <a:xfrm>
                  <a:off x="3173" y="131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86" name="Oval 3880"/>
                <p:cNvSpPr>
                  <a:spLocks noChangeArrowheads="1"/>
                </p:cNvSpPr>
                <p:nvPr/>
              </p:nvSpPr>
              <p:spPr bwMode="auto">
                <a:xfrm>
                  <a:off x="3166" y="1462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17" name="Group 3881"/>
              <p:cNvGrpSpPr>
                <a:grpSpLocks/>
              </p:cNvGrpSpPr>
              <p:nvPr/>
            </p:nvGrpSpPr>
            <p:grpSpPr bwMode="auto">
              <a:xfrm>
                <a:off x="860" y="2082"/>
                <a:ext cx="423" cy="416"/>
                <a:chOff x="3157" y="1295"/>
                <a:chExt cx="423" cy="416"/>
              </a:xfrm>
            </p:grpSpPr>
            <p:sp>
              <p:nvSpPr>
                <p:cNvPr id="1163" name="Oval 3882"/>
                <p:cNvSpPr>
                  <a:spLocks noChangeArrowheads="1"/>
                </p:cNvSpPr>
                <p:nvPr/>
              </p:nvSpPr>
              <p:spPr bwMode="auto">
                <a:xfrm>
                  <a:off x="3307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64" name="Oval 3883"/>
                <p:cNvSpPr>
                  <a:spLocks noChangeArrowheads="1"/>
                </p:cNvSpPr>
                <p:nvPr/>
              </p:nvSpPr>
              <p:spPr bwMode="auto">
                <a:xfrm>
                  <a:off x="3216" y="1348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65" name="Oval 3884"/>
                <p:cNvSpPr>
                  <a:spLocks noChangeArrowheads="1"/>
                </p:cNvSpPr>
                <p:nvPr/>
              </p:nvSpPr>
              <p:spPr bwMode="auto">
                <a:xfrm>
                  <a:off x="3223" y="1432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66" name="Oval 3885"/>
                <p:cNvSpPr>
                  <a:spLocks noChangeArrowheads="1"/>
                </p:cNvSpPr>
                <p:nvPr/>
              </p:nvSpPr>
              <p:spPr bwMode="auto">
                <a:xfrm>
                  <a:off x="3200" y="1537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67" name="Oval 3886"/>
                <p:cNvSpPr>
                  <a:spLocks noChangeArrowheads="1"/>
                </p:cNvSpPr>
                <p:nvPr/>
              </p:nvSpPr>
              <p:spPr bwMode="auto">
                <a:xfrm>
                  <a:off x="3324" y="1295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68" name="Oval 3887"/>
                <p:cNvSpPr>
                  <a:spLocks noChangeArrowheads="1"/>
                </p:cNvSpPr>
                <p:nvPr/>
              </p:nvSpPr>
              <p:spPr bwMode="auto">
                <a:xfrm>
                  <a:off x="3406" y="146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69" name="Oval 3888"/>
                <p:cNvSpPr>
                  <a:spLocks noChangeArrowheads="1"/>
                </p:cNvSpPr>
                <p:nvPr/>
              </p:nvSpPr>
              <p:spPr bwMode="auto">
                <a:xfrm>
                  <a:off x="3157" y="1390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70" name="Oval 3889"/>
                <p:cNvSpPr>
                  <a:spLocks noChangeArrowheads="1"/>
                </p:cNvSpPr>
                <p:nvPr/>
              </p:nvSpPr>
              <p:spPr bwMode="auto">
                <a:xfrm>
                  <a:off x="3399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71" name="Oval 3890"/>
                <p:cNvSpPr>
                  <a:spLocks noChangeArrowheads="1"/>
                </p:cNvSpPr>
                <p:nvPr/>
              </p:nvSpPr>
              <p:spPr bwMode="auto">
                <a:xfrm>
                  <a:off x="3330" y="1535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72" name="Oval 3891"/>
                <p:cNvSpPr>
                  <a:spLocks noChangeArrowheads="1"/>
                </p:cNvSpPr>
                <p:nvPr/>
              </p:nvSpPr>
              <p:spPr bwMode="auto">
                <a:xfrm>
                  <a:off x="3290" y="1311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73" name="Oval 3892"/>
                <p:cNvSpPr>
                  <a:spLocks noChangeArrowheads="1"/>
                </p:cNvSpPr>
                <p:nvPr/>
              </p:nvSpPr>
              <p:spPr bwMode="auto">
                <a:xfrm>
                  <a:off x="3173" y="131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74" name="Oval 3893"/>
                <p:cNvSpPr>
                  <a:spLocks noChangeArrowheads="1"/>
                </p:cNvSpPr>
                <p:nvPr/>
              </p:nvSpPr>
              <p:spPr bwMode="auto">
                <a:xfrm>
                  <a:off x="3166" y="1462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18" name="Group 3894"/>
              <p:cNvGrpSpPr>
                <a:grpSpLocks/>
              </p:cNvGrpSpPr>
              <p:nvPr/>
            </p:nvGrpSpPr>
            <p:grpSpPr bwMode="auto">
              <a:xfrm>
                <a:off x="764" y="2170"/>
                <a:ext cx="423" cy="416"/>
                <a:chOff x="3157" y="1295"/>
                <a:chExt cx="423" cy="416"/>
              </a:xfrm>
            </p:grpSpPr>
            <p:sp>
              <p:nvSpPr>
                <p:cNvPr id="1151" name="Oval 3895"/>
                <p:cNvSpPr>
                  <a:spLocks noChangeArrowheads="1"/>
                </p:cNvSpPr>
                <p:nvPr/>
              </p:nvSpPr>
              <p:spPr bwMode="auto">
                <a:xfrm>
                  <a:off x="3307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52" name="Oval 3896"/>
                <p:cNvSpPr>
                  <a:spLocks noChangeArrowheads="1"/>
                </p:cNvSpPr>
                <p:nvPr/>
              </p:nvSpPr>
              <p:spPr bwMode="auto">
                <a:xfrm>
                  <a:off x="3216" y="1348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53" name="Oval 3897"/>
                <p:cNvSpPr>
                  <a:spLocks noChangeArrowheads="1"/>
                </p:cNvSpPr>
                <p:nvPr/>
              </p:nvSpPr>
              <p:spPr bwMode="auto">
                <a:xfrm>
                  <a:off x="3223" y="1432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54" name="Oval 3898"/>
                <p:cNvSpPr>
                  <a:spLocks noChangeArrowheads="1"/>
                </p:cNvSpPr>
                <p:nvPr/>
              </p:nvSpPr>
              <p:spPr bwMode="auto">
                <a:xfrm>
                  <a:off x="3200" y="1537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55" name="Oval 3899"/>
                <p:cNvSpPr>
                  <a:spLocks noChangeArrowheads="1"/>
                </p:cNvSpPr>
                <p:nvPr/>
              </p:nvSpPr>
              <p:spPr bwMode="auto">
                <a:xfrm>
                  <a:off x="3324" y="1295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56" name="Oval 3900"/>
                <p:cNvSpPr>
                  <a:spLocks noChangeArrowheads="1"/>
                </p:cNvSpPr>
                <p:nvPr/>
              </p:nvSpPr>
              <p:spPr bwMode="auto">
                <a:xfrm>
                  <a:off x="3406" y="146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57" name="Oval 3901"/>
                <p:cNvSpPr>
                  <a:spLocks noChangeArrowheads="1"/>
                </p:cNvSpPr>
                <p:nvPr/>
              </p:nvSpPr>
              <p:spPr bwMode="auto">
                <a:xfrm>
                  <a:off x="3157" y="1390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58" name="Oval 3902"/>
                <p:cNvSpPr>
                  <a:spLocks noChangeArrowheads="1"/>
                </p:cNvSpPr>
                <p:nvPr/>
              </p:nvSpPr>
              <p:spPr bwMode="auto">
                <a:xfrm>
                  <a:off x="3399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59" name="Oval 3903"/>
                <p:cNvSpPr>
                  <a:spLocks noChangeArrowheads="1"/>
                </p:cNvSpPr>
                <p:nvPr/>
              </p:nvSpPr>
              <p:spPr bwMode="auto">
                <a:xfrm>
                  <a:off x="3330" y="1535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60" name="Oval 3904"/>
                <p:cNvSpPr>
                  <a:spLocks noChangeArrowheads="1"/>
                </p:cNvSpPr>
                <p:nvPr/>
              </p:nvSpPr>
              <p:spPr bwMode="auto">
                <a:xfrm>
                  <a:off x="3290" y="1311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61" name="Oval 3905"/>
                <p:cNvSpPr>
                  <a:spLocks noChangeArrowheads="1"/>
                </p:cNvSpPr>
                <p:nvPr/>
              </p:nvSpPr>
              <p:spPr bwMode="auto">
                <a:xfrm>
                  <a:off x="3173" y="131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62" name="Oval 3906"/>
                <p:cNvSpPr>
                  <a:spLocks noChangeArrowheads="1"/>
                </p:cNvSpPr>
                <p:nvPr/>
              </p:nvSpPr>
              <p:spPr bwMode="auto">
                <a:xfrm>
                  <a:off x="3166" y="1462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19" name="Group 3907"/>
              <p:cNvGrpSpPr>
                <a:grpSpLocks/>
              </p:cNvGrpSpPr>
              <p:nvPr/>
            </p:nvGrpSpPr>
            <p:grpSpPr bwMode="auto">
              <a:xfrm>
                <a:off x="940" y="2058"/>
                <a:ext cx="423" cy="416"/>
                <a:chOff x="3157" y="1295"/>
                <a:chExt cx="423" cy="416"/>
              </a:xfrm>
            </p:grpSpPr>
            <p:sp>
              <p:nvSpPr>
                <p:cNvPr id="1139" name="Oval 3908"/>
                <p:cNvSpPr>
                  <a:spLocks noChangeArrowheads="1"/>
                </p:cNvSpPr>
                <p:nvPr/>
              </p:nvSpPr>
              <p:spPr bwMode="auto">
                <a:xfrm>
                  <a:off x="3307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0" name="Oval 3909"/>
                <p:cNvSpPr>
                  <a:spLocks noChangeArrowheads="1"/>
                </p:cNvSpPr>
                <p:nvPr/>
              </p:nvSpPr>
              <p:spPr bwMode="auto">
                <a:xfrm>
                  <a:off x="3216" y="1348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1" name="Oval 3910"/>
                <p:cNvSpPr>
                  <a:spLocks noChangeArrowheads="1"/>
                </p:cNvSpPr>
                <p:nvPr/>
              </p:nvSpPr>
              <p:spPr bwMode="auto">
                <a:xfrm>
                  <a:off x="3223" y="1432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2" name="Oval 3911"/>
                <p:cNvSpPr>
                  <a:spLocks noChangeArrowheads="1"/>
                </p:cNvSpPr>
                <p:nvPr/>
              </p:nvSpPr>
              <p:spPr bwMode="auto">
                <a:xfrm>
                  <a:off x="3200" y="1537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3" name="Oval 3912"/>
                <p:cNvSpPr>
                  <a:spLocks noChangeArrowheads="1"/>
                </p:cNvSpPr>
                <p:nvPr/>
              </p:nvSpPr>
              <p:spPr bwMode="auto">
                <a:xfrm>
                  <a:off x="3324" y="1295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4" name="Oval 3913"/>
                <p:cNvSpPr>
                  <a:spLocks noChangeArrowheads="1"/>
                </p:cNvSpPr>
                <p:nvPr/>
              </p:nvSpPr>
              <p:spPr bwMode="auto">
                <a:xfrm>
                  <a:off x="3406" y="146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5" name="Oval 3914"/>
                <p:cNvSpPr>
                  <a:spLocks noChangeArrowheads="1"/>
                </p:cNvSpPr>
                <p:nvPr/>
              </p:nvSpPr>
              <p:spPr bwMode="auto">
                <a:xfrm>
                  <a:off x="3157" y="1390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6" name="Oval 3915"/>
                <p:cNvSpPr>
                  <a:spLocks noChangeArrowheads="1"/>
                </p:cNvSpPr>
                <p:nvPr/>
              </p:nvSpPr>
              <p:spPr bwMode="auto">
                <a:xfrm>
                  <a:off x="3399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7" name="Oval 3916"/>
                <p:cNvSpPr>
                  <a:spLocks noChangeArrowheads="1"/>
                </p:cNvSpPr>
                <p:nvPr/>
              </p:nvSpPr>
              <p:spPr bwMode="auto">
                <a:xfrm>
                  <a:off x="3330" y="1535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8" name="Oval 3917"/>
                <p:cNvSpPr>
                  <a:spLocks noChangeArrowheads="1"/>
                </p:cNvSpPr>
                <p:nvPr/>
              </p:nvSpPr>
              <p:spPr bwMode="auto">
                <a:xfrm>
                  <a:off x="3290" y="1311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9" name="Oval 3918"/>
                <p:cNvSpPr>
                  <a:spLocks noChangeArrowheads="1"/>
                </p:cNvSpPr>
                <p:nvPr/>
              </p:nvSpPr>
              <p:spPr bwMode="auto">
                <a:xfrm>
                  <a:off x="3173" y="131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50" name="Oval 3919"/>
                <p:cNvSpPr>
                  <a:spLocks noChangeArrowheads="1"/>
                </p:cNvSpPr>
                <p:nvPr/>
              </p:nvSpPr>
              <p:spPr bwMode="auto">
                <a:xfrm>
                  <a:off x="3166" y="1462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20" name="Group 3920"/>
              <p:cNvGrpSpPr>
                <a:grpSpLocks/>
              </p:cNvGrpSpPr>
              <p:nvPr/>
            </p:nvGrpSpPr>
            <p:grpSpPr bwMode="auto">
              <a:xfrm>
                <a:off x="812" y="1874"/>
                <a:ext cx="423" cy="416"/>
                <a:chOff x="3157" y="1295"/>
                <a:chExt cx="423" cy="416"/>
              </a:xfrm>
            </p:grpSpPr>
            <p:sp>
              <p:nvSpPr>
                <p:cNvPr id="1127" name="Oval 3921"/>
                <p:cNvSpPr>
                  <a:spLocks noChangeArrowheads="1"/>
                </p:cNvSpPr>
                <p:nvPr/>
              </p:nvSpPr>
              <p:spPr bwMode="auto">
                <a:xfrm>
                  <a:off x="3307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28" name="Oval 3922"/>
                <p:cNvSpPr>
                  <a:spLocks noChangeArrowheads="1"/>
                </p:cNvSpPr>
                <p:nvPr/>
              </p:nvSpPr>
              <p:spPr bwMode="auto">
                <a:xfrm>
                  <a:off x="3216" y="1348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29" name="Oval 3923"/>
                <p:cNvSpPr>
                  <a:spLocks noChangeArrowheads="1"/>
                </p:cNvSpPr>
                <p:nvPr/>
              </p:nvSpPr>
              <p:spPr bwMode="auto">
                <a:xfrm>
                  <a:off x="3223" y="1432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30" name="Oval 3924"/>
                <p:cNvSpPr>
                  <a:spLocks noChangeArrowheads="1"/>
                </p:cNvSpPr>
                <p:nvPr/>
              </p:nvSpPr>
              <p:spPr bwMode="auto">
                <a:xfrm>
                  <a:off x="3200" y="1537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31" name="Oval 3925"/>
                <p:cNvSpPr>
                  <a:spLocks noChangeArrowheads="1"/>
                </p:cNvSpPr>
                <p:nvPr/>
              </p:nvSpPr>
              <p:spPr bwMode="auto">
                <a:xfrm>
                  <a:off x="3324" y="1295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32" name="Oval 3926"/>
                <p:cNvSpPr>
                  <a:spLocks noChangeArrowheads="1"/>
                </p:cNvSpPr>
                <p:nvPr/>
              </p:nvSpPr>
              <p:spPr bwMode="auto">
                <a:xfrm>
                  <a:off x="3406" y="146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33" name="Oval 3927"/>
                <p:cNvSpPr>
                  <a:spLocks noChangeArrowheads="1"/>
                </p:cNvSpPr>
                <p:nvPr/>
              </p:nvSpPr>
              <p:spPr bwMode="auto">
                <a:xfrm>
                  <a:off x="3157" y="1390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34" name="Oval 3928"/>
                <p:cNvSpPr>
                  <a:spLocks noChangeArrowheads="1"/>
                </p:cNvSpPr>
                <p:nvPr/>
              </p:nvSpPr>
              <p:spPr bwMode="auto">
                <a:xfrm>
                  <a:off x="3399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35" name="Oval 3929"/>
                <p:cNvSpPr>
                  <a:spLocks noChangeArrowheads="1"/>
                </p:cNvSpPr>
                <p:nvPr/>
              </p:nvSpPr>
              <p:spPr bwMode="auto">
                <a:xfrm>
                  <a:off x="3330" y="1535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36" name="Oval 3930"/>
                <p:cNvSpPr>
                  <a:spLocks noChangeArrowheads="1"/>
                </p:cNvSpPr>
                <p:nvPr/>
              </p:nvSpPr>
              <p:spPr bwMode="auto">
                <a:xfrm>
                  <a:off x="3290" y="1311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37" name="Oval 3931"/>
                <p:cNvSpPr>
                  <a:spLocks noChangeArrowheads="1"/>
                </p:cNvSpPr>
                <p:nvPr/>
              </p:nvSpPr>
              <p:spPr bwMode="auto">
                <a:xfrm>
                  <a:off x="3173" y="131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38" name="Oval 3932"/>
                <p:cNvSpPr>
                  <a:spLocks noChangeArrowheads="1"/>
                </p:cNvSpPr>
                <p:nvPr/>
              </p:nvSpPr>
              <p:spPr bwMode="auto">
                <a:xfrm>
                  <a:off x="3166" y="1462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121" name="Oval 3933"/>
              <p:cNvSpPr>
                <a:spLocks noChangeArrowheads="1"/>
              </p:cNvSpPr>
              <p:nvPr/>
            </p:nvSpPr>
            <p:spPr bwMode="auto">
              <a:xfrm>
                <a:off x="910" y="2023"/>
                <a:ext cx="174" cy="174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de-DE" altLang="de-DE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22" name="Oval 3934"/>
              <p:cNvSpPr>
                <a:spLocks noChangeArrowheads="1"/>
              </p:cNvSpPr>
              <p:nvPr/>
            </p:nvSpPr>
            <p:spPr bwMode="auto">
              <a:xfrm>
                <a:off x="1170" y="2050"/>
                <a:ext cx="174" cy="174"/>
              </a:xfrm>
              <a:prstGeom prst="ellipse">
                <a:avLst/>
              </a:prstGeom>
              <a:solidFill>
                <a:srgbClr val="DDDDDD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3" name="Oval 3935"/>
              <p:cNvSpPr>
                <a:spLocks noChangeArrowheads="1"/>
              </p:cNvSpPr>
              <p:nvPr/>
            </p:nvSpPr>
            <p:spPr bwMode="auto">
              <a:xfrm>
                <a:off x="870" y="2295"/>
                <a:ext cx="174" cy="174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de-DE" altLang="de-DE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24" name="Oval 3936"/>
              <p:cNvSpPr>
                <a:spLocks noChangeArrowheads="1"/>
              </p:cNvSpPr>
              <p:nvPr/>
            </p:nvSpPr>
            <p:spPr bwMode="auto">
              <a:xfrm>
                <a:off x="1078" y="1951"/>
                <a:ext cx="174" cy="174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de-DE" altLang="de-DE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25" name="Oval 3937"/>
              <p:cNvSpPr>
                <a:spLocks noChangeArrowheads="1"/>
              </p:cNvSpPr>
              <p:nvPr/>
            </p:nvSpPr>
            <p:spPr bwMode="auto">
              <a:xfrm>
                <a:off x="770" y="1986"/>
                <a:ext cx="174" cy="174"/>
              </a:xfrm>
              <a:prstGeom prst="ellipse">
                <a:avLst/>
              </a:prstGeom>
              <a:solidFill>
                <a:srgbClr val="DDDDDD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6" name="Oval 3938"/>
              <p:cNvSpPr>
                <a:spLocks noChangeArrowheads="1"/>
              </p:cNvSpPr>
              <p:nvPr/>
            </p:nvSpPr>
            <p:spPr bwMode="auto">
              <a:xfrm>
                <a:off x="922" y="2138"/>
                <a:ext cx="174" cy="174"/>
              </a:xfrm>
              <a:prstGeom prst="ellipse">
                <a:avLst/>
              </a:prstGeom>
              <a:solidFill>
                <a:srgbClr val="DDDDDD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99" name="Group 3939"/>
            <p:cNvGrpSpPr>
              <a:grpSpLocks/>
            </p:cNvGrpSpPr>
            <p:nvPr/>
          </p:nvGrpSpPr>
          <p:grpSpPr bwMode="auto">
            <a:xfrm>
              <a:off x="852" y="2050"/>
              <a:ext cx="495" cy="544"/>
              <a:chOff x="668" y="1874"/>
              <a:chExt cx="695" cy="712"/>
            </a:xfrm>
          </p:grpSpPr>
          <p:grpSp>
            <p:nvGrpSpPr>
              <p:cNvPr id="1045" name="Group 3940"/>
              <p:cNvGrpSpPr>
                <a:grpSpLocks/>
              </p:cNvGrpSpPr>
              <p:nvPr/>
            </p:nvGrpSpPr>
            <p:grpSpPr bwMode="auto">
              <a:xfrm>
                <a:off x="668" y="2042"/>
                <a:ext cx="423" cy="416"/>
                <a:chOff x="3157" y="1295"/>
                <a:chExt cx="423" cy="416"/>
              </a:xfrm>
            </p:grpSpPr>
            <p:sp>
              <p:nvSpPr>
                <p:cNvPr id="1104" name="Oval 3941"/>
                <p:cNvSpPr>
                  <a:spLocks noChangeArrowheads="1"/>
                </p:cNvSpPr>
                <p:nvPr/>
              </p:nvSpPr>
              <p:spPr bwMode="auto">
                <a:xfrm>
                  <a:off x="3307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05" name="Oval 3942"/>
                <p:cNvSpPr>
                  <a:spLocks noChangeArrowheads="1"/>
                </p:cNvSpPr>
                <p:nvPr/>
              </p:nvSpPr>
              <p:spPr bwMode="auto">
                <a:xfrm>
                  <a:off x="3216" y="1348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06" name="Oval 3943"/>
                <p:cNvSpPr>
                  <a:spLocks noChangeArrowheads="1"/>
                </p:cNvSpPr>
                <p:nvPr/>
              </p:nvSpPr>
              <p:spPr bwMode="auto">
                <a:xfrm>
                  <a:off x="3223" y="1432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07" name="Oval 3944"/>
                <p:cNvSpPr>
                  <a:spLocks noChangeArrowheads="1"/>
                </p:cNvSpPr>
                <p:nvPr/>
              </p:nvSpPr>
              <p:spPr bwMode="auto">
                <a:xfrm>
                  <a:off x="3200" y="1537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08" name="Oval 3945"/>
                <p:cNvSpPr>
                  <a:spLocks noChangeArrowheads="1"/>
                </p:cNvSpPr>
                <p:nvPr/>
              </p:nvSpPr>
              <p:spPr bwMode="auto">
                <a:xfrm>
                  <a:off x="3324" y="1295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09" name="Oval 3946"/>
                <p:cNvSpPr>
                  <a:spLocks noChangeArrowheads="1"/>
                </p:cNvSpPr>
                <p:nvPr/>
              </p:nvSpPr>
              <p:spPr bwMode="auto">
                <a:xfrm>
                  <a:off x="3406" y="146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10" name="Oval 3947"/>
                <p:cNvSpPr>
                  <a:spLocks noChangeArrowheads="1"/>
                </p:cNvSpPr>
                <p:nvPr/>
              </p:nvSpPr>
              <p:spPr bwMode="auto">
                <a:xfrm>
                  <a:off x="3157" y="1390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11" name="Oval 3948"/>
                <p:cNvSpPr>
                  <a:spLocks noChangeArrowheads="1"/>
                </p:cNvSpPr>
                <p:nvPr/>
              </p:nvSpPr>
              <p:spPr bwMode="auto">
                <a:xfrm>
                  <a:off x="3399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12" name="Oval 3949"/>
                <p:cNvSpPr>
                  <a:spLocks noChangeArrowheads="1"/>
                </p:cNvSpPr>
                <p:nvPr/>
              </p:nvSpPr>
              <p:spPr bwMode="auto">
                <a:xfrm>
                  <a:off x="3330" y="1535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13" name="Oval 3950"/>
                <p:cNvSpPr>
                  <a:spLocks noChangeArrowheads="1"/>
                </p:cNvSpPr>
                <p:nvPr/>
              </p:nvSpPr>
              <p:spPr bwMode="auto">
                <a:xfrm>
                  <a:off x="3290" y="1311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14" name="Oval 3951"/>
                <p:cNvSpPr>
                  <a:spLocks noChangeArrowheads="1"/>
                </p:cNvSpPr>
                <p:nvPr/>
              </p:nvSpPr>
              <p:spPr bwMode="auto">
                <a:xfrm>
                  <a:off x="3173" y="131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15" name="Oval 3952"/>
                <p:cNvSpPr>
                  <a:spLocks noChangeArrowheads="1"/>
                </p:cNvSpPr>
                <p:nvPr/>
              </p:nvSpPr>
              <p:spPr bwMode="auto">
                <a:xfrm>
                  <a:off x="3166" y="1462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046" name="Group 3953"/>
              <p:cNvGrpSpPr>
                <a:grpSpLocks/>
              </p:cNvGrpSpPr>
              <p:nvPr/>
            </p:nvGrpSpPr>
            <p:grpSpPr bwMode="auto">
              <a:xfrm>
                <a:off x="860" y="2082"/>
                <a:ext cx="423" cy="416"/>
                <a:chOff x="3157" y="1295"/>
                <a:chExt cx="423" cy="416"/>
              </a:xfrm>
            </p:grpSpPr>
            <p:sp>
              <p:nvSpPr>
                <p:cNvPr id="1092" name="Oval 3954"/>
                <p:cNvSpPr>
                  <a:spLocks noChangeArrowheads="1"/>
                </p:cNvSpPr>
                <p:nvPr/>
              </p:nvSpPr>
              <p:spPr bwMode="auto">
                <a:xfrm>
                  <a:off x="3307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93" name="Oval 3955"/>
                <p:cNvSpPr>
                  <a:spLocks noChangeArrowheads="1"/>
                </p:cNvSpPr>
                <p:nvPr/>
              </p:nvSpPr>
              <p:spPr bwMode="auto">
                <a:xfrm>
                  <a:off x="3216" y="1348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94" name="Oval 3956"/>
                <p:cNvSpPr>
                  <a:spLocks noChangeArrowheads="1"/>
                </p:cNvSpPr>
                <p:nvPr/>
              </p:nvSpPr>
              <p:spPr bwMode="auto">
                <a:xfrm>
                  <a:off x="3223" y="1432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95" name="Oval 3957"/>
                <p:cNvSpPr>
                  <a:spLocks noChangeArrowheads="1"/>
                </p:cNvSpPr>
                <p:nvPr/>
              </p:nvSpPr>
              <p:spPr bwMode="auto">
                <a:xfrm>
                  <a:off x="3200" y="1537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96" name="Oval 3958"/>
                <p:cNvSpPr>
                  <a:spLocks noChangeArrowheads="1"/>
                </p:cNvSpPr>
                <p:nvPr/>
              </p:nvSpPr>
              <p:spPr bwMode="auto">
                <a:xfrm>
                  <a:off x="3324" y="1295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97" name="Oval 3959"/>
                <p:cNvSpPr>
                  <a:spLocks noChangeArrowheads="1"/>
                </p:cNvSpPr>
                <p:nvPr/>
              </p:nvSpPr>
              <p:spPr bwMode="auto">
                <a:xfrm>
                  <a:off x="3406" y="146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98" name="Oval 3960"/>
                <p:cNvSpPr>
                  <a:spLocks noChangeArrowheads="1"/>
                </p:cNvSpPr>
                <p:nvPr/>
              </p:nvSpPr>
              <p:spPr bwMode="auto">
                <a:xfrm>
                  <a:off x="3157" y="1390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99" name="Oval 3961"/>
                <p:cNvSpPr>
                  <a:spLocks noChangeArrowheads="1"/>
                </p:cNvSpPr>
                <p:nvPr/>
              </p:nvSpPr>
              <p:spPr bwMode="auto">
                <a:xfrm>
                  <a:off x="3399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00" name="Oval 3962"/>
                <p:cNvSpPr>
                  <a:spLocks noChangeArrowheads="1"/>
                </p:cNvSpPr>
                <p:nvPr/>
              </p:nvSpPr>
              <p:spPr bwMode="auto">
                <a:xfrm>
                  <a:off x="3330" y="1535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01" name="Oval 3963"/>
                <p:cNvSpPr>
                  <a:spLocks noChangeArrowheads="1"/>
                </p:cNvSpPr>
                <p:nvPr/>
              </p:nvSpPr>
              <p:spPr bwMode="auto">
                <a:xfrm>
                  <a:off x="3290" y="1311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02" name="Oval 3964"/>
                <p:cNvSpPr>
                  <a:spLocks noChangeArrowheads="1"/>
                </p:cNvSpPr>
                <p:nvPr/>
              </p:nvSpPr>
              <p:spPr bwMode="auto">
                <a:xfrm>
                  <a:off x="3173" y="131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03" name="Oval 3965"/>
                <p:cNvSpPr>
                  <a:spLocks noChangeArrowheads="1"/>
                </p:cNvSpPr>
                <p:nvPr/>
              </p:nvSpPr>
              <p:spPr bwMode="auto">
                <a:xfrm>
                  <a:off x="3166" y="1462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047" name="Group 3966"/>
              <p:cNvGrpSpPr>
                <a:grpSpLocks/>
              </p:cNvGrpSpPr>
              <p:nvPr/>
            </p:nvGrpSpPr>
            <p:grpSpPr bwMode="auto">
              <a:xfrm>
                <a:off x="764" y="2170"/>
                <a:ext cx="423" cy="416"/>
                <a:chOff x="3157" y="1295"/>
                <a:chExt cx="423" cy="416"/>
              </a:xfrm>
            </p:grpSpPr>
            <p:sp>
              <p:nvSpPr>
                <p:cNvPr id="1080" name="Oval 3967"/>
                <p:cNvSpPr>
                  <a:spLocks noChangeArrowheads="1"/>
                </p:cNvSpPr>
                <p:nvPr/>
              </p:nvSpPr>
              <p:spPr bwMode="auto">
                <a:xfrm>
                  <a:off x="3307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81" name="Oval 3968"/>
                <p:cNvSpPr>
                  <a:spLocks noChangeArrowheads="1"/>
                </p:cNvSpPr>
                <p:nvPr/>
              </p:nvSpPr>
              <p:spPr bwMode="auto">
                <a:xfrm>
                  <a:off x="3216" y="1348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82" name="Oval 3969"/>
                <p:cNvSpPr>
                  <a:spLocks noChangeArrowheads="1"/>
                </p:cNvSpPr>
                <p:nvPr/>
              </p:nvSpPr>
              <p:spPr bwMode="auto">
                <a:xfrm>
                  <a:off x="3223" y="1432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83" name="Oval 3970"/>
                <p:cNvSpPr>
                  <a:spLocks noChangeArrowheads="1"/>
                </p:cNvSpPr>
                <p:nvPr/>
              </p:nvSpPr>
              <p:spPr bwMode="auto">
                <a:xfrm>
                  <a:off x="3200" y="1537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84" name="Oval 3971"/>
                <p:cNvSpPr>
                  <a:spLocks noChangeArrowheads="1"/>
                </p:cNvSpPr>
                <p:nvPr/>
              </p:nvSpPr>
              <p:spPr bwMode="auto">
                <a:xfrm>
                  <a:off x="3324" y="1295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85" name="Oval 3972"/>
                <p:cNvSpPr>
                  <a:spLocks noChangeArrowheads="1"/>
                </p:cNvSpPr>
                <p:nvPr/>
              </p:nvSpPr>
              <p:spPr bwMode="auto">
                <a:xfrm>
                  <a:off x="3406" y="146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86" name="Oval 3973"/>
                <p:cNvSpPr>
                  <a:spLocks noChangeArrowheads="1"/>
                </p:cNvSpPr>
                <p:nvPr/>
              </p:nvSpPr>
              <p:spPr bwMode="auto">
                <a:xfrm>
                  <a:off x="3157" y="1390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87" name="Oval 3974"/>
                <p:cNvSpPr>
                  <a:spLocks noChangeArrowheads="1"/>
                </p:cNvSpPr>
                <p:nvPr/>
              </p:nvSpPr>
              <p:spPr bwMode="auto">
                <a:xfrm>
                  <a:off x="3399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88" name="Oval 3975"/>
                <p:cNvSpPr>
                  <a:spLocks noChangeArrowheads="1"/>
                </p:cNvSpPr>
                <p:nvPr/>
              </p:nvSpPr>
              <p:spPr bwMode="auto">
                <a:xfrm>
                  <a:off x="3330" y="1535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89" name="Oval 3976"/>
                <p:cNvSpPr>
                  <a:spLocks noChangeArrowheads="1"/>
                </p:cNvSpPr>
                <p:nvPr/>
              </p:nvSpPr>
              <p:spPr bwMode="auto">
                <a:xfrm>
                  <a:off x="3290" y="1311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90" name="Oval 3977"/>
                <p:cNvSpPr>
                  <a:spLocks noChangeArrowheads="1"/>
                </p:cNvSpPr>
                <p:nvPr/>
              </p:nvSpPr>
              <p:spPr bwMode="auto">
                <a:xfrm>
                  <a:off x="3173" y="131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91" name="Oval 3978"/>
                <p:cNvSpPr>
                  <a:spLocks noChangeArrowheads="1"/>
                </p:cNvSpPr>
                <p:nvPr/>
              </p:nvSpPr>
              <p:spPr bwMode="auto">
                <a:xfrm>
                  <a:off x="3166" y="1462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048" name="Group 3979"/>
              <p:cNvGrpSpPr>
                <a:grpSpLocks/>
              </p:cNvGrpSpPr>
              <p:nvPr/>
            </p:nvGrpSpPr>
            <p:grpSpPr bwMode="auto">
              <a:xfrm>
                <a:off x="940" y="2058"/>
                <a:ext cx="423" cy="416"/>
                <a:chOff x="3157" y="1295"/>
                <a:chExt cx="423" cy="416"/>
              </a:xfrm>
            </p:grpSpPr>
            <p:sp>
              <p:nvSpPr>
                <p:cNvPr id="1068" name="Oval 3980"/>
                <p:cNvSpPr>
                  <a:spLocks noChangeArrowheads="1"/>
                </p:cNvSpPr>
                <p:nvPr/>
              </p:nvSpPr>
              <p:spPr bwMode="auto">
                <a:xfrm>
                  <a:off x="3307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69" name="Oval 3981"/>
                <p:cNvSpPr>
                  <a:spLocks noChangeArrowheads="1"/>
                </p:cNvSpPr>
                <p:nvPr/>
              </p:nvSpPr>
              <p:spPr bwMode="auto">
                <a:xfrm>
                  <a:off x="3216" y="1348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70" name="Oval 3982"/>
                <p:cNvSpPr>
                  <a:spLocks noChangeArrowheads="1"/>
                </p:cNvSpPr>
                <p:nvPr/>
              </p:nvSpPr>
              <p:spPr bwMode="auto">
                <a:xfrm>
                  <a:off x="3223" y="1432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71" name="Oval 3983"/>
                <p:cNvSpPr>
                  <a:spLocks noChangeArrowheads="1"/>
                </p:cNvSpPr>
                <p:nvPr/>
              </p:nvSpPr>
              <p:spPr bwMode="auto">
                <a:xfrm>
                  <a:off x="3200" y="1537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72" name="Oval 3984"/>
                <p:cNvSpPr>
                  <a:spLocks noChangeArrowheads="1"/>
                </p:cNvSpPr>
                <p:nvPr/>
              </p:nvSpPr>
              <p:spPr bwMode="auto">
                <a:xfrm>
                  <a:off x="3324" y="1295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73" name="Oval 3985"/>
                <p:cNvSpPr>
                  <a:spLocks noChangeArrowheads="1"/>
                </p:cNvSpPr>
                <p:nvPr/>
              </p:nvSpPr>
              <p:spPr bwMode="auto">
                <a:xfrm>
                  <a:off x="3406" y="146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74" name="Oval 3986"/>
                <p:cNvSpPr>
                  <a:spLocks noChangeArrowheads="1"/>
                </p:cNvSpPr>
                <p:nvPr/>
              </p:nvSpPr>
              <p:spPr bwMode="auto">
                <a:xfrm>
                  <a:off x="3157" y="1390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75" name="Oval 3987"/>
                <p:cNvSpPr>
                  <a:spLocks noChangeArrowheads="1"/>
                </p:cNvSpPr>
                <p:nvPr/>
              </p:nvSpPr>
              <p:spPr bwMode="auto">
                <a:xfrm>
                  <a:off x="3399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76" name="Oval 3988"/>
                <p:cNvSpPr>
                  <a:spLocks noChangeArrowheads="1"/>
                </p:cNvSpPr>
                <p:nvPr/>
              </p:nvSpPr>
              <p:spPr bwMode="auto">
                <a:xfrm>
                  <a:off x="3330" y="1535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77" name="Oval 3989"/>
                <p:cNvSpPr>
                  <a:spLocks noChangeArrowheads="1"/>
                </p:cNvSpPr>
                <p:nvPr/>
              </p:nvSpPr>
              <p:spPr bwMode="auto">
                <a:xfrm>
                  <a:off x="3290" y="1311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78" name="Oval 3990"/>
                <p:cNvSpPr>
                  <a:spLocks noChangeArrowheads="1"/>
                </p:cNvSpPr>
                <p:nvPr/>
              </p:nvSpPr>
              <p:spPr bwMode="auto">
                <a:xfrm>
                  <a:off x="3173" y="131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79" name="Oval 3991"/>
                <p:cNvSpPr>
                  <a:spLocks noChangeArrowheads="1"/>
                </p:cNvSpPr>
                <p:nvPr/>
              </p:nvSpPr>
              <p:spPr bwMode="auto">
                <a:xfrm>
                  <a:off x="3166" y="1462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049" name="Group 3992"/>
              <p:cNvGrpSpPr>
                <a:grpSpLocks/>
              </p:cNvGrpSpPr>
              <p:nvPr/>
            </p:nvGrpSpPr>
            <p:grpSpPr bwMode="auto">
              <a:xfrm>
                <a:off x="812" y="1874"/>
                <a:ext cx="423" cy="416"/>
                <a:chOff x="3157" y="1295"/>
                <a:chExt cx="423" cy="416"/>
              </a:xfrm>
            </p:grpSpPr>
            <p:sp>
              <p:nvSpPr>
                <p:cNvPr id="1056" name="Oval 3993"/>
                <p:cNvSpPr>
                  <a:spLocks noChangeArrowheads="1"/>
                </p:cNvSpPr>
                <p:nvPr/>
              </p:nvSpPr>
              <p:spPr bwMode="auto">
                <a:xfrm>
                  <a:off x="3307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7" name="Oval 3994"/>
                <p:cNvSpPr>
                  <a:spLocks noChangeArrowheads="1"/>
                </p:cNvSpPr>
                <p:nvPr/>
              </p:nvSpPr>
              <p:spPr bwMode="auto">
                <a:xfrm>
                  <a:off x="3216" y="1348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8" name="Oval 3995"/>
                <p:cNvSpPr>
                  <a:spLocks noChangeArrowheads="1"/>
                </p:cNvSpPr>
                <p:nvPr/>
              </p:nvSpPr>
              <p:spPr bwMode="auto">
                <a:xfrm>
                  <a:off x="3223" y="1432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59" name="Oval 3996"/>
                <p:cNvSpPr>
                  <a:spLocks noChangeArrowheads="1"/>
                </p:cNvSpPr>
                <p:nvPr/>
              </p:nvSpPr>
              <p:spPr bwMode="auto">
                <a:xfrm>
                  <a:off x="3200" y="1537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60" name="Oval 3997"/>
                <p:cNvSpPr>
                  <a:spLocks noChangeArrowheads="1"/>
                </p:cNvSpPr>
                <p:nvPr/>
              </p:nvSpPr>
              <p:spPr bwMode="auto">
                <a:xfrm>
                  <a:off x="3324" y="1295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61" name="Oval 3998"/>
                <p:cNvSpPr>
                  <a:spLocks noChangeArrowheads="1"/>
                </p:cNvSpPr>
                <p:nvPr/>
              </p:nvSpPr>
              <p:spPr bwMode="auto">
                <a:xfrm>
                  <a:off x="3406" y="146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62" name="Oval 3999"/>
                <p:cNvSpPr>
                  <a:spLocks noChangeArrowheads="1"/>
                </p:cNvSpPr>
                <p:nvPr/>
              </p:nvSpPr>
              <p:spPr bwMode="auto">
                <a:xfrm>
                  <a:off x="3157" y="1390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63" name="Oval 4000"/>
                <p:cNvSpPr>
                  <a:spLocks noChangeArrowheads="1"/>
                </p:cNvSpPr>
                <p:nvPr/>
              </p:nvSpPr>
              <p:spPr bwMode="auto">
                <a:xfrm>
                  <a:off x="3399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64" name="Oval 4001"/>
                <p:cNvSpPr>
                  <a:spLocks noChangeArrowheads="1"/>
                </p:cNvSpPr>
                <p:nvPr/>
              </p:nvSpPr>
              <p:spPr bwMode="auto">
                <a:xfrm>
                  <a:off x="3330" y="1535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65" name="Oval 4002"/>
                <p:cNvSpPr>
                  <a:spLocks noChangeArrowheads="1"/>
                </p:cNvSpPr>
                <p:nvPr/>
              </p:nvSpPr>
              <p:spPr bwMode="auto">
                <a:xfrm>
                  <a:off x="3290" y="1311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66" name="Oval 4003"/>
                <p:cNvSpPr>
                  <a:spLocks noChangeArrowheads="1"/>
                </p:cNvSpPr>
                <p:nvPr/>
              </p:nvSpPr>
              <p:spPr bwMode="auto">
                <a:xfrm>
                  <a:off x="3173" y="131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67" name="Oval 4004"/>
                <p:cNvSpPr>
                  <a:spLocks noChangeArrowheads="1"/>
                </p:cNvSpPr>
                <p:nvPr/>
              </p:nvSpPr>
              <p:spPr bwMode="auto">
                <a:xfrm>
                  <a:off x="3166" y="1462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050" name="Oval 4005"/>
              <p:cNvSpPr>
                <a:spLocks noChangeArrowheads="1"/>
              </p:cNvSpPr>
              <p:nvPr/>
            </p:nvSpPr>
            <p:spPr bwMode="auto">
              <a:xfrm>
                <a:off x="910" y="2023"/>
                <a:ext cx="174" cy="174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de-DE" altLang="de-DE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51" name="Oval 4006"/>
              <p:cNvSpPr>
                <a:spLocks noChangeArrowheads="1"/>
              </p:cNvSpPr>
              <p:nvPr/>
            </p:nvSpPr>
            <p:spPr bwMode="auto">
              <a:xfrm>
                <a:off x="1170" y="2050"/>
                <a:ext cx="174" cy="174"/>
              </a:xfrm>
              <a:prstGeom prst="ellipse">
                <a:avLst/>
              </a:prstGeom>
              <a:solidFill>
                <a:srgbClr val="DDDDDD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2" name="Oval 4007"/>
              <p:cNvSpPr>
                <a:spLocks noChangeArrowheads="1"/>
              </p:cNvSpPr>
              <p:nvPr/>
            </p:nvSpPr>
            <p:spPr bwMode="auto">
              <a:xfrm>
                <a:off x="870" y="2295"/>
                <a:ext cx="174" cy="174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de-DE" altLang="de-DE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53" name="Oval 4008"/>
              <p:cNvSpPr>
                <a:spLocks noChangeArrowheads="1"/>
              </p:cNvSpPr>
              <p:nvPr/>
            </p:nvSpPr>
            <p:spPr bwMode="auto">
              <a:xfrm>
                <a:off x="1078" y="1951"/>
                <a:ext cx="174" cy="174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de-DE" altLang="de-DE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54" name="Oval 4009"/>
              <p:cNvSpPr>
                <a:spLocks noChangeArrowheads="1"/>
              </p:cNvSpPr>
              <p:nvPr/>
            </p:nvSpPr>
            <p:spPr bwMode="auto">
              <a:xfrm>
                <a:off x="770" y="1986"/>
                <a:ext cx="174" cy="174"/>
              </a:xfrm>
              <a:prstGeom prst="ellipse">
                <a:avLst/>
              </a:prstGeom>
              <a:solidFill>
                <a:srgbClr val="DDDDDD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5" name="Oval 4010"/>
              <p:cNvSpPr>
                <a:spLocks noChangeArrowheads="1"/>
              </p:cNvSpPr>
              <p:nvPr/>
            </p:nvSpPr>
            <p:spPr bwMode="auto">
              <a:xfrm>
                <a:off x="922" y="2138"/>
                <a:ext cx="174" cy="174"/>
              </a:xfrm>
              <a:prstGeom prst="ellipse">
                <a:avLst/>
              </a:prstGeom>
              <a:solidFill>
                <a:srgbClr val="DDDDDD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00" name="Group 4011"/>
            <p:cNvGrpSpPr>
              <a:grpSpLocks/>
            </p:cNvGrpSpPr>
            <p:nvPr/>
          </p:nvGrpSpPr>
          <p:grpSpPr bwMode="auto">
            <a:xfrm>
              <a:off x="884" y="1890"/>
              <a:ext cx="495" cy="544"/>
              <a:chOff x="668" y="1874"/>
              <a:chExt cx="695" cy="712"/>
            </a:xfrm>
          </p:grpSpPr>
          <p:grpSp>
            <p:nvGrpSpPr>
              <p:cNvPr id="973" name="Group 4012"/>
              <p:cNvGrpSpPr>
                <a:grpSpLocks/>
              </p:cNvGrpSpPr>
              <p:nvPr/>
            </p:nvGrpSpPr>
            <p:grpSpPr bwMode="auto">
              <a:xfrm>
                <a:off x="668" y="2042"/>
                <a:ext cx="423" cy="416"/>
                <a:chOff x="3157" y="1295"/>
                <a:chExt cx="423" cy="416"/>
              </a:xfrm>
            </p:grpSpPr>
            <p:sp>
              <p:nvSpPr>
                <p:cNvPr id="1033" name="Oval 4013"/>
                <p:cNvSpPr>
                  <a:spLocks noChangeArrowheads="1"/>
                </p:cNvSpPr>
                <p:nvPr/>
              </p:nvSpPr>
              <p:spPr bwMode="auto">
                <a:xfrm>
                  <a:off x="3307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34" name="Oval 4014"/>
                <p:cNvSpPr>
                  <a:spLocks noChangeArrowheads="1"/>
                </p:cNvSpPr>
                <p:nvPr/>
              </p:nvSpPr>
              <p:spPr bwMode="auto">
                <a:xfrm>
                  <a:off x="3216" y="1348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35" name="Oval 4015"/>
                <p:cNvSpPr>
                  <a:spLocks noChangeArrowheads="1"/>
                </p:cNvSpPr>
                <p:nvPr/>
              </p:nvSpPr>
              <p:spPr bwMode="auto">
                <a:xfrm>
                  <a:off x="3223" y="1432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36" name="Oval 4016"/>
                <p:cNvSpPr>
                  <a:spLocks noChangeArrowheads="1"/>
                </p:cNvSpPr>
                <p:nvPr/>
              </p:nvSpPr>
              <p:spPr bwMode="auto">
                <a:xfrm>
                  <a:off x="3200" y="1537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37" name="Oval 4017"/>
                <p:cNvSpPr>
                  <a:spLocks noChangeArrowheads="1"/>
                </p:cNvSpPr>
                <p:nvPr/>
              </p:nvSpPr>
              <p:spPr bwMode="auto">
                <a:xfrm>
                  <a:off x="3324" y="1295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38" name="Oval 4018"/>
                <p:cNvSpPr>
                  <a:spLocks noChangeArrowheads="1"/>
                </p:cNvSpPr>
                <p:nvPr/>
              </p:nvSpPr>
              <p:spPr bwMode="auto">
                <a:xfrm>
                  <a:off x="3406" y="146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39" name="Oval 4019"/>
                <p:cNvSpPr>
                  <a:spLocks noChangeArrowheads="1"/>
                </p:cNvSpPr>
                <p:nvPr/>
              </p:nvSpPr>
              <p:spPr bwMode="auto">
                <a:xfrm>
                  <a:off x="3157" y="1390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40" name="Oval 4020"/>
                <p:cNvSpPr>
                  <a:spLocks noChangeArrowheads="1"/>
                </p:cNvSpPr>
                <p:nvPr/>
              </p:nvSpPr>
              <p:spPr bwMode="auto">
                <a:xfrm>
                  <a:off x="3399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41" name="Oval 4021"/>
                <p:cNvSpPr>
                  <a:spLocks noChangeArrowheads="1"/>
                </p:cNvSpPr>
                <p:nvPr/>
              </p:nvSpPr>
              <p:spPr bwMode="auto">
                <a:xfrm>
                  <a:off x="3330" y="1535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42" name="Oval 4022"/>
                <p:cNvSpPr>
                  <a:spLocks noChangeArrowheads="1"/>
                </p:cNvSpPr>
                <p:nvPr/>
              </p:nvSpPr>
              <p:spPr bwMode="auto">
                <a:xfrm>
                  <a:off x="3290" y="1311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43" name="Oval 4023"/>
                <p:cNvSpPr>
                  <a:spLocks noChangeArrowheads="1"/>
                </p:cNvSpPr>
                <p:nvPr/>
              </p:nvSpPr>
              <p:spPr bwMode="auto">
                <a:xfrm>
                  <a:off x="3173" y="131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44" name="Oval 4024"/>
                <p:cNvSpPr>
                  <a:spLocks noChangeArrowheads="1"/>
                </p:cNvSpPr>
                <p:nvPr/>
              </p:nvSpPr>
              <p:spPr bwMode="auto">
                <a:xfrm>
                  <a:off x="3166" y="1462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974" name="Group 4025"/>
              <p:cNvGrpSpPr>
                <a:grpSpLocks/>
              </p:cNvGrpSpPr>
              <p:nvPr/>
            </p:nvGrpSpPr>
            <p:grpSpPr bwMode="auto">
              <a:xfrm>
                <a:off x="860" y="2082"/>
                <a:ext cx="423" cy="416"/>
                <a:chOff x="3157" y="1295"/>
                <a:chExt cx="423" cy="416"/>
              </a:xfrm>
            </p:grpSpPr>
            <p:sp>
              <p:nvSpPr>
                <p:cNvPr id="1020" name="Oval 4026"/>
                <p:cNvSpPr>
                  <a:spLocks noChangeArrowheads="1"/>
                </p:cNvSpPr>
                <p:nvPr/>
              </p:nvSpPr>
              <p:spPr bwMode="auto">
                <a:xfrm>
                  <a:off x="3307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21" name="Oval 4027"/>
                <p:cNvSpPr>
                  <a:spLocks noChangeArrowheads="1"/>
                </p:cNvSpPr>
                <p:nvPr/>
              </p:nvSpPr>
              <p:spPr bwMode="auto">
                <a:xfrm>
                  <a:off x="3216" y="1348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22" name="Oval 4028"/>
                <p:cNvSpPr>
                  <a:spLocks noChangeArrowheads="1"/>
                </p:cNvSpPr>
                <p:nvPr/>
              </p:nvSpPr>
              <p:spPr bwMode="auto">
                <a:xfrm>
                  <a:off x="3223" y="1432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23" name="Oval 4029"/>
                <p:cNvSpPr>
                  <a:spLocks noChangeArrowheads="1"/>
                </p:cNvSpPr>
                <p:nvPr/>
              </p:nvSpPr>
              <p:spPr bwMode="auto">
                <a:xfrm>
                  <a:off x="3200" y="1537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24" name="Oval 4030"/>
                <p:cNvSpPr>
                  <a:spLocks noChangeArrowheads="1"/>
                </p:cNvSpPr>
                <p:nvPr/>
              </p:nvSpPr>
              <p:spPr bwMode="auto">
                <a:xfrm>
                  <a:off x="3324" y="1295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25" name="Oval 4031"/>
                <p:cNvSpPr>
                  <a:spLocks noChangeArrowheads="1"/>
                </p:cNvSpPr>
                <p:nvPr/>
              </p:nvSpPr>
              <p:spPr bwMode="auto">
                <a:xfrm>
                  <a:off x="3406" y="146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27" name="Oval 4032"/>
                <p:cNvSpPr>
                  <a:spLocks noChangeArrowheads="1"/>
                </p:cNvSpPr>
                <p:nvPr/>
              </p:nvSpPr>
              <p:spPr bwMode="auto">
                <a:xfrm>
                  <a:off x="3157" y="1390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28" name="Oval 4033"/>
                <p:cNvSpPr>
                  <a:spLocks noChangeArrowheads="1"/>
                </p:cNvSpPr>
                <p:nvPr/>
              </p:nvSpPr>
              <p:spPr bwMode="auto">
                <a:xfrm>
                  <a:off x="3399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29" name="Oval 4034"/>
                <p:cNvSpPr>
                  <a:spLocks noChangeArrowheads="1"/>
                </p:cNvSpPr>
                <p:nvPr/>
              </p:nvSpPr>
              <p:spPr bwMode="auto">
                <a:xfrm>
                  <a:off x="3330" y="1535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30" name="Oval 4035"/>
                <p:cNvSpPr>
                  <a:spLocks noChangeArrowheads="1"/>
                </p:cNvSpPr>
                <p:nvPr/>
              </p:nvSpPr>
              <p:spPr bwMode="auto">
                <a:xfrm>
                  <a:off x="3290" y="1311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31" name="Oval 4036"/>
                <p:cNvSpPr>
                  <a:spLocks noChangeArrowheads="1"/>
                </p:cNvSpPr>
                <p:nvPr/>
              </p:nvSpPr>
              <p:spPr bwMode="auto">
                <a:xfrm>
                  <a:off x="3173" y="131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32" name="Oval 4037"/>
                <p:cNvSpPr>
                  <a:spLocks noChangeArrowheads="1"/>
                </p:cNvSpPr>
                <p:nvPr/>
              </p:nvSpPr>
              <p:spPr bwMode="auto">
                <a:xfrm>
                  <a:off x="3166" y="1462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975" name="Group 4038"/>
              <p:cNvGrpSpPr>
                <a:grpSpLocks/>
              </p:cNvGrpSpPr>
              <p:nvPr/>
            </p:nvGrpSpPr>
            <p:grpSpPr bwMode="auto">
              <a:xfrm>
                <a:off x="764" y="2170"/>
                <a:ext cx="423" cy="416"/>
                <a:chOff x="3157" y="1295"/>
                <a:chExt cx="423" cy="416"/>
              </a:xfrm>
            </p:grpSpPr>
            <p:sp>
              <p:nvSpPr>
                <p:cNvPr id="1008" name="Oval 4039"/>
                <p:cNvSpPr>
                  <a:spLocks noChangeArrowheads="1"/>
                </p:cNvSpPr>
                <p:nvPr/>
              </p:nvSpPr>
              <p:spPr bwMode="auto">
                <a:xfrm>
                  <a:off x="3307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09" name="Oval 4040"/>
                <p:cNvSpPr>
                  <a:spLocks noChangeArrowheads="1"/>
                </p:cNvSpPr>
                <p:nvPr/>
              </p:nvSpPr>
              <p:spPr bwMode="auto">
                <a:xfrm>
                  <a:off x="3216" y="1348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0" name="Oval 4041"/>
                <p:cNvSpPr>
                  <a:spLocks noChangeArrowheads="1"/>
                </p:cNvSpPr>
                <p:nvPr/>
              </p:nvSpPr>
              <p:spPr bwMode="auto">
                <a:xfrm>
                  <a:off x="3223" y="1432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1" name="Oval 4042"/>
                <p:cNvSpPr>
                  <a:spLocks noChangeArrowheads="1"/>
                </p:cNvSpPr>
                <p:nvPr/>
              </p:nvSpPr>
              <p:spPr bwMode="auto">
                <a:xfrm>
                  <a:off x="3200" y="1537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2" name="Oval 4043"/>
                <p:cNvSpPr>
                  <a:spLocks noChangeArrowheads="1"/>
                </p:cNvSpPr>
                <p:nvPr/>
              </p:nvSpPr>
              <p:spPr bwMode="auto">
                <a:xfrm>
                  <a:off x="3324" y="1295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3" name="Oval 4044"/>
                <p:cNvSpPr>
                  <a:spLocks noChangeArrowheads="1"/>
                </p:cNvSpPr>
                <p:nvPr/>
              </p:nvSpPr>
              <p:spPr bwMode="auto">
                <a:xfrm>
                  <a:off x="3406" y="146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4" name="Oval 4045"/>
                <p:cNvSpPr>
                  <a:spLocks noChangeArrowheads="1"/>
                </p:cNvSpPr>
                <p:nvPr/>
              </p:nvSpPr>
              <p:spPr bwMode="auto">
                <a:xfrm>
                  <a:off x="3157" y="1390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5" name="Oval 4046"/>
                <p:cNvSpPr>
                  <a:spLocks noChangeArrowheads="1"/>
                </p:cNvSpPr>
                <p:nvPr/>
              </p:nvSpPr>
              <p:spPr bwMode="auto">
                <a:xfrm>
                  <a:off x="3399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6" name="Oval 4047"/>
                <p:cNvSpPr>
                  <a:spLocks noChangeArrowheads="1"/>
                </p:cNvSpPr>
                <p:nvPr/>
              </p:nvSpPr>
              <p:spPr bwMode="auto">
                <a:xfrm>
                  <a:off x="3330" y="1535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7" name="Oval 4048"/>
                <p:cNvSpPr>
                  <a:spLocks noChangeArrowheads="1"/>
                </p:cNvSpPr>
                <p:nvPr/>
              </p:nvSpPr>
              <p:spPr bwMode="auto">
                <a:xfrm>
                  <a:off x="3290" y="1311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8" name="Oval 4049"/>
                <p:cNvSpPr>
                  <a:spLocks noChangeArrowheads="1"/>
                </p:cNvSpPr>
                <p:nvPr/>
              </p:nvSpPr>
              <p:spPr bwMode="auto">
                <a:xfrm>
                  <a:off x="3173" y="131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9" name="Oval 4050"/>
                <p:cNvSpPr>
                  <a:spLocks noChangeArrowheads="1"/>
                </p:cNvSpPr>
                <p:nvPr/>
              </p:nvSpPr>
              <p:spPr bwMode="auto">
                <a:xfrm>
                  <a:off x="3166" y="1462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976" name="Group 4051"/>
              <p:cNvGrpSpPr>
                <a:grpSpLocks/>
              </p:cNvGrpSpPr>
              <p:nvPr/>
            </p:nvGrpSpPr>
            <p:grpSpPr bwMode="auto">
              <a:xfrm>
                <a:off x="940" y="2058"/>
                <a:ext cx="423" cy="416"/>
                <a:chOff x="3157" y="1295"/>
                <a:chExt cx="423" cy="416"/>
              </a:xfrm>
            </p:grpSpPr>
            <p:sp>
              <p:nvSpPr>
                <p:cNvPr id="996" name="Oval 4052"/>
                <p:cNvSpPr>
                  <a:spLocks noChangeArrowheads="1"/>
                </p:cNvSpPr>
                <p:nvPr/>
              </p:nvSpPr>
              <p:spPr bwMode="auto">
                <a:xfrm>
                  <a:off x="3307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97" name="Oval 4053"/>
                <p:cNvSpPr>
                  <a:spLocks noChangeArrowheads="1"/>
                </p:cNvSpPr>
                <p:nvPr/>
              </p:nvSpPr>
              <p:spPr bwMode="auto">
                <a:xfrm>
                  <a:off x="3216" y="1348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98" name="Oval 4054"/>
                <p:cNvSpPr>
                  <a:spLocks noChangeArrowheads="1"/>
                </p:cNvSpPr>
                <p:nvPr/>
              </p:nvSpPr>
              <p:spPr bwMode="auto">
                <a:xfrm>
                  <a:off x="3223" y="1432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99" name="Oval 4055"/>
                <p:cNvSpPr>
                  <a:spLocks noChangeArrowheads="1"/>
                </p:cNvSpPr>
                <p:nvPr/>
              </p:nvSpPr>
              <p:spPr bwMode="auto">
                <a:xfrm>
                  <a:off x="3200" y="1537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00" name="Oval 4056"/>
                <p:cNvSpPr>
                  <a:spLocks noChangeArrowheads="1"/>
                </p:cNvSpPr>
                <p:nvPr/>
              </p:nvSpPr>
              <p:spPr bwMode="auto">
                <a:xfrm>
                  <a:off x="3324" y="1295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01" name="Oval 4057"/>
                <p:cNvSpPr>
                  <a:spLocks noChangeArrowheads="1"/>
                </p:cNvSpPr>
                <p:nvPr/>
              </p:nvSpPr>
              <p:spPr bwMode="auto">
                <a:xfrm>
                  <a:off x="3406" y="146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02" name="Oval 4058"/>
                <p:cNvSpPr>
                  <a:spLocks noChangeArrowheads="1"/>
                </p:cNvSpPr>
                <p:nvPr/>
              </p:nvSpPr>
              <p:spPr bwMode="auto">
                <a:xfrm>
                  <a:off x="3157" y="1390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03" name="Oval 4059"/>
                <p:cNvSpPr>
                  <a:spLocks noChangeArrowheads="1"/>
                </p:cNvSpPr>
                <p:nvPr/>
              </p:nvSpPr>
              <p:spPr bwMode="auto">
                <a:xfrm>
                  <a:off x="3399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04" name="Oval 4060"/>
                <p:cNvSpPr>
                  <a:spLocks noChangeArrowheads="1"/>
                </p:cNvSpPr>
                <p:nvPr/>
              </p:nvSpPr>
              <p:spPr bwMode="auto">
                <a:xfrm>
                  <a:off x="3330" y="1535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05" name="Oval 4061"/>
                <p:cNvSpPr>
                  <a:spLocks noChangeArrowheads="1"/>
                </p:cNvSpPr>
                <p:nvPr/>
              </p:nvSpPr>
              <p:spPr bwMode="auto">
                <a:xfrm>
                  <a:off x="3290" y="1311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06" name="Oval 4062"/>
                <p:cNvSpPr>
                  <a:spLocks noChangeArrowheads="1"/>
                </p:cNvSpPr>
                <p:nvPr/>
              </p:nvSpPr>
              <p:spPr bwMode="auto">
                <a:xfrm>
                  <a:off x="3173" y="131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07" name="Oval 4063"/>
                <p:cNvSpPr>
                  <a:spLocks noChangeArrowheads="1"/>
                </p:cNvSpPr>
                <p:nvPr/>
              </p:nvSpPr>
              <p:spPr bwMode="auto">
                <a:xfrm>
                  <a:off x="3166" y="1462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977" name="Group 4064"/>
              <p:cNvGrpSpPr>
                <a:grpSpLocks/>
              </p:cNvGrpSpPr>
              <p:nvPr/>
            </p:nvGrpSpPr>
            <p:grpSpPr bwMode="auto">
              <a:xfrm>
                <a:off x="812" y="1874"/>
                <a:ext cx="423" cy="416"/>
                <a:chOff x="3157" y="1295"/>
                <a:chExt cx="423" cy="416"/>
              </a:xfrm>
            </p:grpSpPr>
            <p:sp>
              <p:nvSpPr>
                <p:cNvPr id="984" name="Oval 4065"/>
                <p:cNvSpPr>
                  <a:spLocks noChangeArrowheads="1"/>
                </p:cNvSpPr>
                <p:nvPr/>
              </p:nvSpPr>
              <p:spPr bwMode="auto">
                <a:xfrm>
                  <a:off x="3307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85" name="Oval 4066"/>
                <p:cNvSpPr>
                  <a:spLocks noChangeArrowheads="1"/>
                </p:cNvSpPr>
                <p:nvPr/>
              </p:nvSpPr>
              <p:spPr bwMode="auto">
                <a:xfrm>
                  <a:off x="3216" y="1348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86" name="Oval 4067"/>
                <p:cNvSpPr>
                  <a:spLocks noChangeArrowheads="1"/>
                </p:cNvSpPr>
                <p:nvPr/>
              </p:nvSpPr>
              <p:spPr bwMode="auto">
                <a:xfrm>
                  <a:off x="3223" y="1432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87" name="Oval 4068"/>
                <p:cNvSpPr>
                  <a:spLocks noChangeArrowheads="1"/>
                </p:cNvSpPr>
                <p:nvPr/>
              </p:nvSpPr>
              <p:spPr bwMode="auto">
                <a:xfrm>
                  <a:off x="3200" y="1537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88" name="Oval 4069"/>
                <p:cNvSpPr>
                  <a:spLocks noChangeArrowheads="1"/>
                </p:cNvSpPr>
                <p:nvPr/>
              </p:nvSpPr>
              <p:spPr bwMode="auto">
                <a:xfrm>
                  <a:off x="3324" y="1295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89" name="Oval 4070"/>
                <p:cNvSpPr>
                  <a:spLocks noChangeArrowheads="1"/>
                </p:cNvSpPr>
                <p:nvPr/>
              </p:nvSpPr>
              <p:spPr bwMode="auto">
                <a:xfrm>
                  <a:off x="3406" y="146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90" name="Oval 4071"/>
                <p:cNvSpPr>
                  <a:spLocks noChangeArrowheads="1"/>
                </p:cNvSpPr>
                <p:nvPr/>
              </p:nvSpPr>
              <p:spPr bwMode="auto">
                <a:xfrm>
                  <a:off x="3157" y="1390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91" name="Oval 4072"/>
                <p:cNvSpPr>
                  <a:spLocks noChangeArrowheads="1"/>
                </p:cNvSpPr>
                <p:nvPr/>
              </p:nvSpPr>
              <p:spPr bwMode="auto">
                <a:xfrm>
                  <a:off x="3399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92" name="Oval 4073"/>
                <p:cNvSpPr>
                  <a:spLocks noChangeArrowheads="1"/>
                </p:cNvSpPr>
                <p:nvPr/>
              </p:nvSpPr>
              <p:spPr bwMode="auto">
                <a:xfrm>
                  <a:off x="3330" y="1535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93" name="Oval 4074"/>
                <p:cNvSpPr>
                  <a:spLocks noChangeArrowheads="1"/>
                </p:cNvSpPr>
                <p:nvPr/>
              </p:nvSpPr>
              <p:spPr bwMode="auto">
                <a:xfrm>
                  <a:off x="3290" y="1311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94" name="Oval 4075"/>
                <p:cNvSpPr>
                  <a:spLocks noChangeArrowheads="1"/>
                </p:cNvSpPr>
                <p:nvPr/>
              </p:nvSpPr>
              <p:spPr bwMode="auto">
                <a:xfrm>
                  <a:off x="3173" y="131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95" name="Oval 4076"/>
                <p:cNvSpPr>
                  <a:spLocks noChangeArrowheads="1"/>
                </p:cNvSpPr>
                <p:nvPr/>
              </p:nvSpPr>
              <p:spPr bwMode="auto">
                <a:xfrm>
                  <a:off x="3166" y="1462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978" name="Oval 4077"/>
              <p:cNvSpPr>
                <a:spLocks noChangeArrowheads="1"/>
              </p:cNvSpPr>
              <p:nvPr/>
            </p:nvSpPr>
            <p:spPr bwMode="auto">
              <a:xfrm>
                <a:off x="910" y="2023"/>
                <a:ext cx="174" cy="174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de-DE" altLang="de-DE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79" name="Oval 4078"/>
              <p:cNvSpPr>
                <a:spLocks noChangeArrowheads="1"/>
              </p:cNvSpPr>
              <p:nvPr/>
            </p:nvSpPr>
            <p:spPr bwMode="auto">
              <a:xfrm>
                <a:off x="1170" y="2050"/>
                <a:ext cx="174" cy="174"/>
              </a:xfrm>
              <a:prstGeom prst="ellipse">
                <a:avLst/>
              </a:prstGeom>
              <a:solidFill>
                <a:srgbClr val="DDDDDD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0" name="Oval 4079"/>
              <p:cNvSpPr>
                <a:spLocks noChangeArrowheads="1"/>
              </p:cNvSpPr>
              <p:nvPr/>
            </p:nvSpPr>
            <p:spPr bwMode="auto">
              <a:xfrm>
                <a:off x="870" y="2295"/>
                <a:ext cx="174" cy="174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de-DE" altLang="de-DE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81" name="Oval 4080"/>
              <p:cNvSpPr>
                <a:spLocks noChangeArrowheads="1"/>
              </p:cNvSpPr>
              <p:nvPr/>
            </p:nvSpPr>
            <p:spPr bwMode="auto">
              <a:xfrm>
                <a:off x="1078" y="1951"/>
                <a:ext cx="174" cy="174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de-DE" altLang="de-DE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82" name="Oval 4081"/>
              <p:cNvSpPr>
                <a:spLocks noChangeArrowheads="1"/>
              </p:cNvSpPr>
              <p:nvPr/>
            </p:nvSpPr>
            <p:spPr bwMode="auto">
              <a:xfrm>
                <a:off x="770" y="1986"/>
                <a:ext cx="174" cy="174"/>
              </a:xfrm>
              <a:prstGeom prst="ellipse">
                <a:avLst/>
              </a:prstGeom>
              <a:solidFill>
                <a:srgbClr val="DDDDDD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3" name="Oval 4082"/>
              <p:cNvSpPr>
                <a:spLocks noChangeArrowheads="1"/>
              </p:cNvSpPr>
              <p:nvPr/>
            </p:nvSpPr>
            <p:spPr bwMode="auto">
              <a:xfrm>
                <a:off x="922" y="2138"/>
                <a:ext cx="174" cy="174"/>
              </a:xfrm>
              <a:prstGeom prst="ellipse">
                <a:avLst/>
              </a:prstGeom>
              <a:solidFill>
                <a:srgbClr val="DDDDDD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01" name="Group 4083"/>
            <p:cNvGrpSpPr>
              <a:grpSpLocks/>
            </p:cNvGrpSpPr>
            <p:nvPr/>
          </p:nvGrpSpPr>
          <p:grpSpPr bwMode="auto">
            <a:xfrm>
              <a:off x="716" y="1890"/>
              <a:ext cx="495" cy="544"/>
              <a:chOff x="668" y="1874"/>
              <a:chExt cx="695" cy="712"/>
            </a:xfrm>
          </p:grpSpPr>
          <p:grpSp>
            <p:nvGrpSpPr>
              <p:cNvPr id="902" name="Group 4084"/>
              <p:cNvGrpSpPr>
                <a:grpSpLocks/>
              </p:cNvGrpSpPr>
              <p:nvPr/>
            </p:nvGrpSpPr>
            <p:grpSpPr bwMode="auto">
              <a:xfrm>
                <a:off x="668" y="2042"/>
                <a:ext cx="423" cy="416"/>
                <a:chOff x="3157" y="1295"/>
                <a:chExt cx="423" cy="416"/>
              </a:xfrm>
            </p:grpSpPr>
            <p:sp>
              <p:nvSpPr>
                <p:cNvPr id="961" name="Oval 4085"/>
                <p:cNvSpPr>
                  <a:spLocks noChangeArrowheads="1"/>
                </p:cNvSpPr>
                <p:nvPr/>
              </p:nvSpPr>
              <p:spPr bwMode="auto">
                <a:xfrm>
                  <a:off x="3307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62" name="Oval 4086"/>
                <p:cNvSpPr>
                  <a:spLocks noChangeArrowheads="1"/>
                </p:cNvSpPr>
                <p:nvPr/>
              </p:nvSpPr>
              <p:spPr bwMode="auto">
                <a:xfrm>
                  <a:off x="3216" y="1348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63" name="Oval 4087"/>
                <p:cNvSpPr>
                  <a:spLocks noChangeArrowheads="1"/>
                </p:cNvSpPr>
                <p:nvPr/>
              </p:nvSpPr>
              <p:spPr bwMode="auto">
                <a:xfrm>
                  <a:off x="3223" y="1432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64" name="Oval 4088"/>
                <p:cNvSpPr>
                  <a:spLocks noChangeArrowheads="1"/>
                </p:cNvSpPr>
                <p:nvPr/>
              </p:nvSpPr>
              <p:spPr bwMode="auto">
                <a:xfrm>
                  <a:off x="3200" y="1537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65" name="Oval 4089"/>
                <p:cNvSpPr>
                  <a:spLocks noChangeArrowheads="1"/>
                </p:cNvSpPr>
                <p:nvPr/>
              </p:nvSpPr>
              <p:spPr bwMode="auto">
                <a:xfrm>
                  <a:off x="3324" y="1295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66" name="Oval 4090"/>
                <p:cNvSpPr>
                  <a:spLocks noChangeArrowheads="1"/>
                </p:cNvSpPr>
                <p:nvPr/>
              </p:nvSpPr>
              <p:spPr bwMode="auto">
                <a:xfrm>
                  <a:off x="3406" y="146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67" name="Oval 4091"/>
                <p:cNvSpPr>
                  <a:spLocks noChangeArrowheads="1"/>
                </p:cNvSpPr>
                <p:nvPr/>
              </p:nvSpPr>
              <p:spPr bwMode="auto">
                <a:xfrm>
                  <a:off x="3157" y="1390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68" name="Oval 4092"/>
                <p:cNvSpPr>
                  <a:spLocks noChangeArrowheads="1"/>
                </p:cNvSpPr>
                <p:nvPr/>
              </p:nvSpPr>
              <p:spPr bwMode="auto">
                <a:xfrm>
                  <a:off x="3399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69" name="Oval 4093"/>
                <p:cNvSpPr>
                  <a:spLocks noChangeArrowheads="1"/>
                </p:cNvSpPr>
                <p:nvPr/>
              </p:nvSpPr>
              <p:spPr bwMode="auto">
                <a:xfrm>
                  <a:off x="3330" y="1535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70" name="Oval 4094"/>
                <p:cNvSpPr>
                  <a:spLocks noChangeArrowheads="1"/>
                </p:cNvSpPr>
                <p:nvPr/>
              </p:nvSpPr>
              <p:spPr bwMode="auto">
                <a:xfrm>
                  <a:off x="3290" y="1311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71" name="Oval 4095"/>
                <p:cNvSpPr>
                  <a:spLocks noChangeArrowheads="1"/>
                </p:cNvSpPr>
                <p:nvPr/>
              </p:nvSpPr>
              <p:spPr bwMode="auto">
                <a:xfrm>
                  <a:off x="3173" y="131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72" name="Oval 4096"/>
                <p:cNvSpPr>
                  <a:spLocks noChangeArrowheads="1"/>
                </p:cNvSpPr>
                <p:nvPr/>
              </p:nvSpPr>
              <p:spPr bwMode="auto">
                <a:xfrm>
                  <a:off x="3166" y="1462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903" name="Group 4097"/>
              <p:cNvGrpSpPr>
                <a:grpSpLocks/>
              </p:cNvGrpSpPr>
              <p:nvPr/>
            </p:nvGrpSpPr>
            <p:grpSpPr bwMode="auto">
              <a:xfrm>
                <a:off x="860" y="2082"/>
                <a:ext cx="423" cy="416"/>
                <a:chOff x="3157" y="1295"/>
                <a:chExt cx="423" cy="416"/>
              </a:xfrm>
            </p:grpSpPr>
            <p:sp>
              <p:nvSpPr>
                <p:cNvPr id="949" name="Oval 4098"/>
                <p:cNvSpPr>
                  <a:spLocks noChangeArrowheads="1"/>
                </p:cNvSpPr>
                <p:nvPr/>
              </p:nvSpPr>
              <p:spPr bwMode="auto">
                <a:xfrm>
                  <a:off x="3307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50" name="Oval 4099"/>
                <p:cNvSpPr>
                  <a:spLocks noChangeArrowheads="1"/>
                </p:cNvSpPr>
                <p:nvPr/>
              </p:nvSpPr>
              <p:spPr bwMode="auto">
                <a:xfrm>
                  <a:off x="3216" y="1348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51" name="Oval 4100"/>
                <p:cNvSpPr>
                  <a:spLocks noChangeArrowheads="1"/>
                </p:cNvSpPr>
                <p:nvPr/>
              </p:nvSpPr>
              <p:spPr bwMode="auto">
                <a:xfrm>
                  <a:off x="3223" y="1432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52" name="Oval 4101"/>
                <p:cNvSpPr>
                  <a:spLocks noChangeArrowheads="1"/>
                </p:cNvSpPr>
                <p:nvPr/>
              </p:nvSpPr>
              <p:spPr bwMode="auto">
                <a:xfrm>
                  <a:off x="3200" y="1537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53" name="Oval 4102"/>
                <p:cNvSpPr>
                  <a:spLocks noChangeArrowheads="1"/>
                </p:cNvSpPr>
                <p:nvPr/>
              </p:nvSpPr>
              <p:spPr bwMode="auto">
                <a:xfrm>
                  <a:off x="3324" y="1295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54" name="Oval 4103"/>
                <p:cNvSpPr>
                  <a:spLocks noChangeArrowheads="1"/>
                </p:cNvSpPr>
                <p:nvPr/>
              </p:nvSpPr>
              <p:spPr bwMode="auto">
                <a:xfrm>
                  <a:off x="3406" y="146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55" name="Oval 4104"/>
                <p:cNvSpPr>
                  <a:spLocks noChangeArrowheads="1"/>
                </p:cNvSpPr>
                <p:nvPr/>
              </p:nvSpPr>
              <p:spPr bwMode="auto">
                <a:xfrm>
                  <a:off x="3157" y="1390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56" name="Oval 4105"/>
                <p:cNvSpPr>
                  <a:spLocks noChangeArrowheads="1"/>
                </p:cNvSpPr>
                <p:nvPr/>
              </p:nvSpPr>
              <p:spPr bwMode="auto">
                <a:xfrm>
                  <a:off x="3399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57" name="Oval 4106"/>
                <p:cNvSpPr>
                  <a:spLocks noChangeArrowheads="1"/>
                </p:cNvSpPr>
                <p:nvPr/>
              </p:nvSpPr>
              <p:spPr bwMode="auto">
                <a:xfrm>
                  <a:off x="3330" y="1535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58" name="Oval 4107"/>
                <p:cNvSpPr>
                  <a:spLocks noChangeArrowheads="1"/>
                </p:cNvSpPr>
                <p:nvPr/>
              </p:nvSpPr>
              <p:spPr bwMode="auto">
                <a:xfrm>
                  <a:off x="3290" y="1311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59" name="Oval 4108"/>
                <p:cNvSpPr>
                  <a:spLocks noChangeArrowheads="1"/>
                </p:cNvSpPr>
                <p:nvPr/>
              </p:nvSpPr>
              <p:spPr bwMode="auto">
                <a:xfrm>
                  <a:off x="3173" y="131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60" name="Oval 4109"/>
                <p:cNvSpPr>
                  <a:spLocks noChangeArrowheads="1"/>
                </p:cNvSpPr>
                <p:nvPr/>
              </p:nvSpPr>
              <p:spPr bwMode="auto">
                <a:xfrm>
                  <a:off x="3166" y="1462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904" name="Group 4110"/>
              <p:cNvGrpSpPr>
                <a:grpSpLocks/>
              </p:cNvGrpSpPr>
              <p:nvPr/>
            </p:nvGrpSpPr>
            <p:grpSpPr bwMode="auto">
              <a:xfrm>
                <a:off x="764" y="2170"/>
                <a:ext cx="423" cy="416"/>
                <a:chOff x="3157" y="1295"/>
                <a:chExt cx="423" cy="416"/>
              </a:xfrm>
            </p:grpSpPr>
            <p:sp>
              <p:nvSpPr>
                <p:cNvPr id="937" name="Oval 4111"/>
                <p:cNvSpPr>
                  <a:spLocks noChangeArrowheads="1"/>
                </p:cNvSpPr>
                <p:nvPr/>
              </p:nvSpPr>
              <p:spPr bwMode="auto">
                <a:xfrm>
                  <a:off x="3307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38" name="Oval 4112"/>
                <p:cNvSpPr>
                  <a:spLocks noChangeArrowheads="1"/>
                </p:cNvSpPr>
                <p:nvPr/>
              </p:nvSpPr>
              <p:spPr bwMode="auto">
                <a:xfrm>
                  <a:off x="3216" y="1348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39" name="Oval 4113"/>
                <p:cNvSpPr>
                  <a:spLocks noChangeArrowheads="1"/>
                </p:cNvSpPr>
                <p:nvPr/>
              </p:nvSpPr>
              <p:spPr bwMode="auto">
                <a:xfrm>
                  <a:off x="3223" y="1432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40" name="Oval 4114"/>
                <p:cNvSpPr>
                  <a:spLocks noChangeArrowheads="1"/>
                </p:cNvSpPr>
                <p:nvPr/>
              </p:nvSpPr>
              <p:spPr bwMode="auto">
                <a:xfrm>
                  <a:off x="3200" y="1537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41" name="Oval 4115"/>
                <p:cNvSpPr>
                  <a:spLocks noChangeArrowheads="1"/>
                </p:cNvSpPr>
                <p:nvPr/>
              </p:nvSpPr>
              <p:spPr bwMode="auto">
                <a:xfrm>
                  <a:off x="3324" y="1295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42" name="Oval 4116"/>
                <p:cNvSpPr>
                  <a:spLocks noChangeArrowheads="1"/>
                </p:cNvSpPr>
                <p:nvPr/>
              </p:nvSpPr>
              <p:spPr bwMode="auto">
                <a:xfrm>
                  <a:off x="3406" y="146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43" name="Oval 4117"/>
                <p:cNvSpPr>
                  <a:spLocks noChangeArrowheads="1"/>
                </p:cNvSpPr>
                <p:nvPr/>
              </p:nvSpPr>
              <p:spPr bwMode="auto">
                <a:xfrm>
                  <a:off x="3157" y="1390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44" name="Oval 4118"/>
                <p:cNvSpPr>
                  <a:spLocks noChangeArrowheads="1"/>
                </p:cNvSpPr>
                <p:nvPr/>
              </p:nvSpPr>
              <p:spPr bwMode="auto">
                <a:xfrm>
                  <a:off x="3399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45" name="Oval 4119"/>
                <p:cNvSpPr>
                  <a:spLocks noChangeArrowheads="1"/>
                </p:cNvSpPr>
                <p:nvPr/>
              </p:nvSpPr>
              <p:spPr bwMode="auto">
                <a:xfrm>
                  <a:off x="3330" y="1535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46" name="Oval 4120"/>
                <p:cNvSpPr>
                  <a:spLocks noChangeArrowheads="1"/>
                </p:cNvSpPr>
                <p:nvPr/>
              </p:nvSpPr>
              <p:spPr bwMode="auto">
                <a:xfrm>
                  <a:off x="3290" y="1311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47" name="Oval 4121"/>
                <p:cNvSpPr>
                  <a:spLocks noChangeArrowheads="1"/>
                </p:cNvSpPr>
                <p:nvPr/>
              </p:nvSpPr>
              <p:spPr bwMode="auto">
                <a:xfrm>
                  <a:off x="3173" y="131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48" name="Oval 4122"/>
                <p:cNvSpPr>
                  <a:spLocks noChangeArrowheads="1"/>
                </p:cNvSpPr>
                <p:nvPr/>
              </p:nvSpPr>
              <p:spPr bwMode="auto">
                <a:xfrm>
                  <a:off x="3166" y="1462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905" name="Group 4123"/>
              <p:cNvGrpSpPr>
                <a:grpSpLocks/>
              </p:cNvGrpSpPr>
              <p:nvPr/>
            </p:nvGrpSpPr>
            <p:grpSpPr bwMode="auto">
              <a:xfrm>
                <a:off x="940" y="2058"/>
                <a:ext cx="423" cy="416"/>
                <a:chOff x="3157" y="1295"/>
                <a:chExt cx="423" cy="416"/>
              </a:xfrm>
            </p:grpSpPr>
            <p:sp>
              <p:nvSpPr>
                <p:cNvPr id="925" name="Oval 4124"/>
                <p:cNvSpPr>
                  <a:spLocks noChangeArrowheads="1"/>
                </p:cNvSpPr>
                <p:nvPr/>
              </p:nvSpPr>
              <p:spPr bwMode="auto">
                <a:xfrm>
                  <a:off x="3307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26" name="Oval 4125"/>
                <p:cNvSpPr>
                  <a:spLocks noChangeArrowheads="1"/>
                </p:cNvSpPr>
                <p:nvPr/>
              </p:nvSpPr>
              <p:spPr bwMode="auto">
                <a:xfrm>
                  <a:off x="3216" y="1348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27" name="Oval 4126"/>
                <p:cNvSpPr>
                  <a:spLocks noChangeArrowheads="1"/>
                </p:cNvSpPr>
                <p:nvPr/>
              </p:nvSpPr>
              <p:spPr bwMode="auto">
                <a:xfrm>
                  <a:off x="3223" y="1432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28" name="Oval 4127"/>
                <p:cNvSpPr>
                  <a:spLocks noChangeArrowheads="1"/>
                </p:cNvSpPr>
                <p:nvPr/>
              </p:nvSpPr>
              <p:spPr bwMode="auto">
                <a:xfrm>
                  <a:off x="3200" y="1537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29" name="Oval 4128"/>
                <p:cNvSpPr>
                  <a:spLocks noChangeArrowheads="1"/>
                </p:cNvSpPr>
                <p:nvPr/>
              </p:nvSpPr>
              <p:spPr bwMode="auto">
                <a:xfrm>
                  <a:off x="3324" y="1295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30" name="Oval 4129"/>
                <p:cNvSpPr>
                  <a:spLocks noChangeArrowheads="1"/>
                </p:cNvSpPr>
                <p:nvPr/>
              </p:nvSpPr>
              <p:spPr bwMode="auto">
                <a:xfrm>
                  <a:off x="3406" y="146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31" name="Oval 4130"/>
                <p:cNvSpPr>
                  <a:spLocks noChangeArrowheads="1"/>
                </p:cNvSpPr>
                <p:nvPr/>
              </p:nvSpPr>
              <p:spPr bwMode="auto">
                <a:xfrm>
                  <a:off x="3157" y="1390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32" name="Oval 4131"/>
                <p:cNvSpPr>
                  <a:spLocks noChangeArrowheads="1"/>
                </p:cNvSpPr>
                <p:nvPr/>
              </p:nvSpPr>
              <p:spPr bwMode="auto">
                <a:xfrm>
                  <a:off x="3399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33" name="Oval 4132"/>
                <p:cNvSpPr>
                  <a:spLocks noChangeArrowheads="1"/>
                </p:cNvSpPr>
                <p:nvPr/>
              </p:nvSpPr>
              <p:spPr bwMode="auto">
                <a:xfrm>
                  <a:off x="3330" y="1535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34" name="Oval 4133"/>
                <p:cNvSpPr>
                  <a:spLocks noChangeArrowheads="1"/>
                </p:cNvSpPr>
                <p:nvPr/>
              </p:nvSpPr>
              <p:spPr bwMode="auto">
                <a:xfrm>
                  <a:off x="3290" y="1311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35" name="Oval 4134"/>
                <p:cNvSpPr>
                  <a:spLocks noChangeArrowheads="1"/>
                </p:cNvSpPr>
                <p:nvPr/>
              </p:nvSpPr>
              <p:spPr bwMode="auto">
                <a:xfrm>
                  <a:off x="3173" y="131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36" name="Oval 4135"/>
                <p:cNvSpPr>
                  <a:spLocks noChangeArrowheads="1"/>
                </p:cNvSpPr>
                <p:nvPr/>
              </p:nvSpPr>
              <p:spPr bwMode="auto">
                <a:xfrm>
                  <a:off x="3166" y="1462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906" name="Group 4136"/>
              <p:cNvGrpSpPr>
                <a:grpSpLocks/>
              </p:cNvGrpSpPr>
              <p:nvPr/>
            </p:nvGrpSpPr>
            <p:grpSpPr bwMode="auto">
              <a:xfrm>
                <a:off x="812" y="1874"/>
                <a:ext cx="423" cy="416"/>
                <a:chOff x="3157" y="1295"/>
                <a:chExt cx="423" cy="416"/>
              </a:xfrm>
            </p:grpSpPr>
            <p:sp>
              <p:nvSpPr>
                <p:cNvPr id="913" name="Oval 4137"/>
                <p:cNvSpPr>
                  <a:spLocks noChangeArrowheads="1"/>
                </p:cNvSpPr>
                <p:nvPr/>
              </p:nvSpPr>
              <p:spPr bwMode="auto">
                <a:xfrm>
                  <a:off x="3307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14" name="Oval 4138"/>
                <p:cNvSpPr>
                  <a:spLocks noChangeArrowheads="1"/>
                </p:cNvSpPr>
                <p:nvPr/>
              </p:nvSpPr>
              <p:spPr bwMode="auto">
                <a:xfrm>
                  <a:off x="3216" y="1348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15" name="Oval 4139"/>
                <p:cNvSpPr>
                  <a:spLocks noChangeArrowheads="1"/>
                </p:cNvSpPr>
                <p:nvPr/>
              </p:nvSpPr>
              <p:spPr bwMode="auto">
                <a:xfrm>
                  <a:off x="3223" y="1432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16" name="Oval 4140"/>
                <p:cNvSpPr>
                  <a:spLocks noChangeArrowheads="1"/>
                </p:cNvSpPr>
                <p:nvPr/>
              </p:nvSpPr>
              <p:spPr bwMode="auto">
                <a:xfrm>
                  <a:off x="3200" y="1537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17" name="Oval 4141"/>
                <p:cNvSpPr>
                  <a:spLocks noChangeArrowheads="1"/>
                </p:cNvSpPr>
                <p:nvPr/>
              </p:nvSpPr>
              <p:spPr bwMode="auto">
                <a:xfrm>
                  <a:off x="3324" y="1295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18" name="Oval 4142"/>
                <p:cNvSpPr>
                  <a:spLocks noChangeArrowheads="1"/>
                </p:cNvSpPr>
                <p:nvPr/>
              </p:nvSpPr>
              <p:spPr bwMode="auto">
                <a:xfrm>
                  <a:off x="3406" y="146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19" name="Oval 4143"/>
                <p:cNvSpPr>
                  <a:spLocks noChangeArrowheads="1"/>
                </p:cNvSpPr>
                <p:nvPr/>
              </p:nvSpPr>
              <p:spPr bwMode="auto">
                <a:xfrm>
                  <a:off x="3157" y="1390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20" name="Oval 4144"/>
                <p:cNvSpPr>
                  <a:spLocks noChangeArrowheads="1"/>
                </p:cNvSpPr>
                <p:nvPr/>
              </p:nvSpPr>
              <p:spPr bwMode="auto">
                <a:xfrm>
                  <a:off x="3399" y="1403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21" name="Oval 4145"/>
                <p:cNvSpPr>
                  <a:spLocks noChangeArrowheads="1"/>
                </p:cNvSpPr>
                <p:nvPr/>
              </p:nvSpPr>
              <p:spPr bwMode="auto">
                <a:xfrm>
                  <a:off x="3330" y="1535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22" name="Oval 4146"/>
                <p:cNvSpPr>
                  <a:spLocks noChangeArrowheads="1"/>
                </p:cNvSpPr>
                <p:nvPr/>
              </p:nvSpPr>
              <p:spPr bwMode="auto">
                <a:xfrm>
                  <a:off x="3290" y="1311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23" name="Oval 4147"/>
                <p:cNvSpPr>
                  <a:spLocks noChangeArrowheads="1"/>
                </p:cNvSpPr>
                <p:nvPr/>
              </p:nvSpPr>
              <p:spPr bwMode="auto">
                <a:xfrm>
                  <a:off x="3173" y="1318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24" name="Oval 4148"/>
                <p:cNvSpPr>
                  <a:spLocks noChangeArrowheads="1"/>
                </p:cNvSpPr>
                <p:nvPr/>
              </p:nvSpPr>
              <p:spPr bwMode="auto">
                <a:xfrm>
                  <a:off x="3166" y="1462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907" name="Oval 4149"/>
              <p:cNvSpPr>
                <a:spLocks noChangeArrowheads="1"/>
              </p:cNvSpPr>
              <p:nvPr/>
            </p:nvSpPr>
            <p:spPr bwMode="auto">
              <a:xfrm>
                <a:off x="910" y="2023"/>
                <a:ext cx="174" cy="174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de-DE" altLang="de-DE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08" name="Oval 4150"/>
              <p:cNvSpPr>
                <a:spLocks noChangeArrowheads="1"/>
              </p:cNvSpPr>
              <p:nvPr/>
            </p:nvSpPr>
            <p:spPr bwMode="auto">
              <a:xfrm>
                <a:off x="1170" y="2050"/>
                <a:ext cx="174" cy="174"/>
              </a:xfrm>
              <a:prstGeom prst="ellipse">
                <a:avLst/>
              </a:prstGeom>
              <a:solidFill>
                <a:srgbClr val="DDDDDD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9" name="Oval 4151"/>
              <p:cNvSpPr>
                <a:spLocks noChangeArrowheads="1"/>
              </p:cNvSpPr>
              <p:nvPr/>
            </p:nvSpPr>
            <p:spPr bwMode="auto">
              <a:xfrm>
                <a:off x="870" y="2295"/>
                <a:ext cx="174" cy="174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de-DE" altLang="de-DE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10" name="Oval 4152"/>
              <p:cNvSpPr>
                <a:spLocks noChangeArrowheads="1"/>
              </p:cNvSpPr>
              <p:nvPr/>
            </p:nvSpPr>
            <p:spPr bwMode="auto">
              <a:xfrm>
                <a:off x="1078" y="1951"/>
                <a:ext cx="174" cy="174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de-DE" altLang="de-DE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11" name="Oval 4153"/>
              <p:cNvSpPr>
                <a:spLocks noChangeArrowheads="1"/>
              </p:cNvSpPr>
              <p:nvPr/>
            </p:nvSpPr>
            <p:spPr bwMode="auto">
              <a:xfrm>
                <a:off x="770" y="1986"/>
                <a:ext cx="174" cy="174"/>
              </a:xfrm>
              <a:prstGeom prst="ellipse">
                <a:avLst/>
              </a:prstGeom>
              <a:solidFill>
                <a:srgbClr val="DDDDDD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2" name="Oval 4154"/>
              <p:cNvSpPr>
                <a:spLocks noChangeArrowheads="1"/>
              </p:cNvSpPr>
              <p:nvPr/>
            </p:nvSpPr>
            <p:spPr bwMode="auto">
              <a:xfrm>
                <a:off x="922" y="2138"/>
                <a:ext cx="174" cy="174"/>
              </a:xfrm>
              <a:prstGeom prst="ellipse">
                <a:avLst/>
              </a:prstGeom>
              <a:solidFill>
                <a:srgbClr val="DDDDDD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187" name="Oval 4155"/>
          <p:cNvSpPr>
            <a:spLocks noChangeArrowheads="1"/>
          </p:cNvSpPr>
          <p:nvPr/>
        </p:nvSpPr>
        <p:spPr bwMode="auto">
          <a:xfrm>
            <a:off x="7473950" y="3625850"/>
            <a:ext cx="114300" cy="127000"/>
          </a:xfrm>
          <a:prstGeom prst="ellipse">
            <a:avLst/>
          </a:prstGeom>
          <a:solidFill>
            <a:srgbClr val="33CC33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8" name="Line 4156"/>
          <p:cNvSpPr>
            <a:spLocks noChangeShapeType="1"/>
          </p:cNvSpPr>
          <p:nvPr/>
        </p:nvSpPr>
        <p:spPr bwMode="auto">
          <a:xfrm flipH="1" flipV="1">
            <a:off x="6108700" y="2174875"/>
            <a:ext cx="203200" cy="2476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9" name="Line 4157"/>
          <p:cNvSpPr>
            <a:spLocks noChangeShapeType="1"/>
          </p:cNvSpPr>
          <p:nvPr/>
        </p:nvSpPr>
        <p:spPr bwMode="auto">
          <a:xfrm flipV="1">
            <a:off x="5499100" y="3998913"/>
            <a:ext cx="0" cy="17018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0" name="Line 4158"/>
          <p:cNvSpPr>
            <a:spLocks noChangeShapeType="1"/>
          </p:cNvSpPr>
          <p:nvPr/>
        </p:nvSpPr>
        <p:spPr bwMode="auto">
          <a:xfrm>
            <a:off x="5499100" y="5700713"/>
            <a:ext cx="29464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1" name="Text Box 4159"/>
          <p:cNvSpPr txBox="1">
            <a:spLocks noChangeArrowheads="1"/>
          </p:cNvSpPr>
          <p:nvPr/>
        </p:nvSpPr>
        <p:spPr bwMode="auto">
          <a:xfrm>
            <a:off x="6395474" y="5776913"/>
            <a:ext cx="100283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altLang="de-DE" dirty="0" smtClean="0">
                <a:latin typeface="Times New Roman" pitchFamily="18" charset="0"/>
                <a:cs typeface="Times New Roman"/>
              </a:rPr>
              <a:t>β-</a:t>
            </a:r>
            <a:r>
              <a:rPr lang="en-US" altLang="de-DE" dirty="0" smtClean="0">
                <a:latin typeface="Times New Roman" pitchFamily="18" charset="0"/>
                <a:cs typeface="Times New Roman"/>
              </a:rPr>
              <a:t>e</a:t>
            </a:r>
            <a:r>
              <a:rPr lang="en-US" altLang="de-DE" dirty="0" smtClean="0">
                <a:latin typeface="Times New Roman" pitchFamily="18" charset="0"/>
              </a:rPr>
              <a:t>nergy</a:t>
            </a:r>
            <a:endParaRPr lang="en-US" altLang="de-DE" dirty="0">
              <a:latin typeface="Symbol" pitchFamily="18" charset="2"/>
            </a:endParaRPr>
          </a:p>
        </p:txBody>
      </p:sp>
      <p:sp>
        <p:nvSpPr>
          <p:cNvPr id="1192" name="Line 4160"/>
          <p:cNvSpPr>
            <a:spLocks noChangeShapeType="1"/>
          </p:cNvSpPr>
          <p:nvPr/>
        </p:nvSpPr>
        <p:spPr bwMode="auto">
          <a:xfrm flipV="1">
            <a:off x="7467600" y="4621213"/>
            <a:ext cx="0" cy="1079500"/>
          </a:xfrm>
          <a:prstGeom prst="line">
            <a:avLst/>
          </a:prstGeom>
          <a:noFill/>
          <a:ln w="28575">
            <a:solidFill>
              <a:srgbClr val="3333CC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3" name="Text Box 4161"/>
          <p:cNvSpPr txBox="1">
            <a:spLocks noChangeArrowheads="1"/>
          </p:cNvSpPr>
          <p:nvPr/>
        </p:nvSpPr>
        <p:spPr bwMode="auto">
          <a:xfrm rot="16200000">
            <a:off x="4868072" y="4747697"/>
            <a:ext cx="78739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de-DE" dirty="0" smtClean="0">
                <a:latin typeface="Times New Roman" pitchFamily="18" charset="0"/>
              </a:rPr>
              <a:t>counts</a:t>
            </a:r>
            <a:endParaRPr lang="en-US" altLang="de-DE" dirty="0">
              <a:latin typeface="Times New Roman" pitchFamily="18" charset="0"/>
            </a:endParaRPr>
          </a:p>
        </p:txBody>
      </p:sp>
      <p:sp>
        <p:nvSpPr>
          <p:cNvPr id="1194" name="Text Box 4162"/>
          <p:cNvSpPr txBox="1">
            <a:spLocks noChangeArrowheads="1"/>
          </p:cNvSpPr>
          <p:nvPr/>
        </p:nvSpPr>
        <p:spPr bwMode="auto">
          <a:xfrm>
            <a:off x="7805654" y="5180013"/>
            <a:ext cx="113364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de-DE" sz="1600" dirty="0" smtClean="0">
                <a:solidFill>
                  <a:srgbClr val="3333CC"/>
                </a:solidFill>
                <a:latin typeface="Times New Roman" pitchFamily="18" charset="0"/>
              </a:rPr>
              <a:t>expectation</a:t>
            </a:r>
            <a:endParaRPr lang="en-US" altLang="de-DE" sz="1600" dirty="0">
              <a:solidFill>
                <a:srgbClr val="3333CC"/>
              </a:solidFill>
              <a:latin typeface="Times New Roman" pitchFamily="18" charset="0"/>
            </a:endParaRPr>
          </a:p>
        </p:txBody>
      </p:sp>
      <p:sp>
        <p:nvSpPr>
          <p:cNvPr id="1195" name="Line 4163"/>
          <p:cNvSpPr>
            <a:spLocks noChangeShapeType="1"/>
          </p:cNvSpPr>
          <p:nvPr/>
        </p:nvSpPr>
        <p:spPr bwMode="auto">
          <a:xfrm flipH="1">
            <a:off x="7518400" y="5357813"/>
            <a:ext cx="342900" cy="101600"/>
          </a:xfrm>
          <a:prstGeom prst="line">
            <a:avLst/>
          </a:prstGeom>
          <a:noFill/>
          <a:ln w="19050">
            <a:solidFill>
              <a:srgbClr val="33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6" name="Freeform 4164"/>
          <p:cNvSpPr>
            <a:spLocks/>
          </p:cNvSpPr>
          <p:nvPr/>
        </p:nvSpPr>
        <p:spPr bwMode="auto">
          <a:xfrm>
            <a:off x="5486400" y="4656138"/>
            <a:ext cx="1968500" cy="1044575"/>
          </a:xfrm>
          <a:custGeom>
            <a:avLst/>
            <a:gdLst>
              <a:gd name="T0" fmla="*/ 1240 w 1240"/>
              <a:gd name="T1" fmla="*/ 651 h 658"/>
              <a:gd name="T2" fmla="*/ 1064 w 1240"/>
              <a:gd name="T3" fmla="*/ 595 h 658"/>
              <a:gd name="T4" fmla="*/ 792 w 1240"/>
              <a:gd name="T5" fmla="*/ 275 h 658"/>
              <a:gd name="T6" fmla="*/ 608 w 1240"/>
              <a:gd name="T7" fmla="*/ 35 h 658"/>
              <a:gd name="T8" fmla="*/ 424 w 1240"/>
              <a:gd name="T9" fmla="*/ 67 h 658"/>
              <a:gd name="T10" fmla="*/ 272 w 1240"/>
              <a:gd name="T11" fmla="*/ 275 h 658"/>
              <a:gd name="T12" fmla="*/ 88 w 1240"/>
              <a:gd name="T13" fmla="*/ 547 h 658"/>
              <a:gd name="T14" fmla="*/ 0 w 1240"/>
              <a:gd name="T15" fmla="*/ 651 h 6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40" h="658">
                <a:moveTo>
                  <a:pt x="1240" y="651"/>
                </a:moveTo>
                <a:cubicBezTo>
                  <a:pt x="1189" y="654"/>
                  <a:pt x="1139" y="658"/>
                  <a:pt x="1064" y="595"/>
                </a:cubicBezTo>
                <a:cubicBezTo>
                  <a:pt x="989" y="532"/>
                  <a:pt x="868" y="368"/>
                  <a:pt x="792" y="275"/>
                </a:cubicBezTo>
                <a:cubicBezTo>
                  <a:pt x="716" y="182"/>
                  <a:pt x="669" y="70"/>
                  <a:pt x="608" y="35"/>
                </a:cubicBezTo>
                <a:cubicBezTo>
                  <a:pt x="547" y="0"/>
                  <a:pt x="480" y="27"/>
                  <a:pt x="424" y="67"/>
                </a:cubicBezTo>
                <a:cubicBezTo>
                  <a:pt x="368" y="107"/>
                  <a:pt x="328" y="195"/>
                  <a:pt x="272" y="275"/>
                </a:cubicBezTo>
                <a:cubicBezTo>
                  <a:pt x="216" y="355"/>
                  <a:pt x="133" y="484"/>
                  <a:pt x="88" y="547"/>
                </a:cubicBezTo>
                <a:cubicBezTo>
                  <a:pt x="43" y="610"/>
                  <a:pt x="15" y="634"/>
                  <a:pt x="0" y="651"/>
                </a:cubicBezTo>
              </a:path>
            </a:pathLst>
          </a:custGeom>
          <a:noFill/>
          <a:ln w="28575" cmpd="sng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7" name="Text Box 4165"/>
          <p:cNvSpPr txBox="1">
            <a:spLocks noChangeArrowheads="1"/>
          </p:cNvSpPr>
          <p:nvPr/>
        </p:nvSpPr>
        <p:spPr bwMode="auto">
          <a:xfrm>
            <a:off x="6054716" y="4152900"/>
            <a:ext cx="128272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de-DE" sz="1600" dirty="0" smtClean="0">
                <a:solidFill>
                  <a:srgbClr val="CC0000"/>
                </a:solidFill>
                <a:latin typeface="Times New Roman" pitchFamily="18" charset="0"/>
              </a:rPr>
              <a:t>measurement</a:t>
            </a:r>
            <a:endParaRPr lang="en-US" altLang="de-DE" sz="1600" dirty="0">
              <a:solidFill>
                <a:srgbClr val="CC0000"/>
              </a:solidFill>
              <a:latin typeface="Times New Roman" pitchFamily="18" charset="0"/>
            </a:endParaRPr>
          </a:p>
        </p:txBody>
      </p:sp>
      <p:sp>
        <p:nvSpPr>
          <p:cNvPr id="1198" name="Line 4166"/>
          <p:cNvSpPr>
            <a:spLocks noChangeShapeType="1"/>
          </p:cNvSpPr>
          <p:nvPr/>
        </p:nvSpPr>
        <p:spPr bwMode="auto">
          <a:xfrm flipH="1">
            <a:off x="6692900" y="4495800"/>
            <a:ext cx="127000" cy="3302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9" name="Text Box 4167"/>
          <p:cNvSpPr txBox="1">
            <a:spLocks noChangeArrowheads="1"/>
          </p:cNvSpPr>
          <p:nvPr/>
        </p:nvSpPr>
        <p:spPr bwMode="auto">
          <a:xfrm>
            <a:off x="7989888" y="4313238"/>
            <a:ext cx="6127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altLang="de-DE" sz="4000" b="1">
                <a:solidFill>
                  <a:srgbClr val="CC0000"/>
                </a:solidFill>
                <a:latin typeface="Wingdings" pitchFamily="2" charset="2"/>
              </a:rPr>
              <a:t>L</a:t>
            </a:r>
            <a:endParaRPr lang="de-DE" altLang="de-DE" sz="4000" b="1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5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Neutrino oscillations</a:t>
            </a:r>
            <a:endParaRPr lang="en-US" dirty="0"/>
          </a:p>
        </p:txBody>
      </p:sp>
      <p:grpSp>
        <p:nvGrpSpPr>
          <p:cNvPr id="93" name="Group 21"/>
          <p:cNvGrpSpPr>
            <a:grpSpLocks/>
          </p:cNvGrpSpPr>
          <p:nvPr/>
        </p:nvGrpSpPr>
        <p:grpSpPr bwMode="auto">
          <a:xfrm>
            <a:off x="2947988" y="685800"/>
            <a:ext cx="3543300" cy="965200"/>
            <a:chOff x="2920" y="824"/>
            <a:chExt cx="2232" cy="608"/>
          </a:xfrm>
        </p:grpSpPr>
        <p:sp>
          <p:nvSpPr>
            <p:cNvPr id="94" name="Rectangle 22"/>
            <p:cNvSpPr>
              <a:spLocks noChangeArrowheads="1"/>
            </p:cNvSpPr>
            <p:nvPr/>
          </p:nvSpPr>
          <p:spPr bwMode="auto">
            <a:xfrm>
              <a:off x="2920" y="824"/>
              <a:ext cx="744" cy="30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de-DE" dirty="0" smtClean="0">
                  <a:latin typeface="Times New Roman" pitchFamily="18" charset="0"/>
                </a:rPr>
                <a:t>Electron</a:t>
              </a:r>
              <a:r>
                <a:rPr lang="de-DE" altLang="de-DE" dirty="0" smtClean="0">
                  <a:latin typeface="Times New Roman" pitchFamily="18" charset="0"/>
                </a:rPr>
                <a:t> </a:t>
              </a:r>
              <a:r>
                <a:rPr lang="de-DE" altLang="de-DE" dirty="0">
                  <a:latin typeface="Times New Roman" pitchFamily="18" charset="0"/>
                </a:rPr>
                <a:t>e</a:t>
              </a:r>
            </a:p>
          </p:txBody>
        </p:sp>
        <p:sp>
          <p:nvSpPr>
            <p:cNvPr id="95" name="Rectangle 23"/>
            <p:cNvSpPr>
              <a:spLocks noChangeArrowheads="1"/>
            </p:cNvSpPr>
            <p:nvPr/>
          </p:nvSpPr>
          <p:spPr bwMode="auto">
            <a:xfrm>
              <a:off x="3664" y="824"/>
              <a:ext cx="744" cy="30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de-DE" altLang="de-DE">
                  <a:latin typeface="Times New Roman" pitchFamily="18" charset="0"/>
                </a:rPr>
                <a:t>Myon </a:t>
              </a:r>
              <a:r>
                <a:rPr lang="de-DE" altLang="de-DE">
                  <a:latin typeface="Symbol" pitchFamily="18" charset="2"/>
                </a:rPr>
                <a:t>m</a:t>
              </a:r>
            </a:p>
          </p:txBody>
        </p:sp>
        <p:sp>
          <p:nvSpPr>
            <p:cNvPr id="96" name="Rectangle 24"/>
            <p:cNvSpPr>
              <a:spLocks noChangeArrowheads="1"/>
            </p:cNvSpPr>
            <p:nvPr/>
          </p:nvSpPr>
          <p:spPr bwMode="auto">
            <a:xfrm>
              <a:off x="4408" y="824"/>
              <a:ext cx="744" cy="30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de-DE" altLang="de-DE">
                  <a:latin typeface="Times New Roman" pitchFamily="18" charset="0"/>
                </a:rPr>
                <a:t>Tau </a:t>
              </a:r>
              <a:r>
                <a:rPr lang="de-DE" altLang="de-DE">
                  <a:latin typeface="Symbol" pitchFamily="18" charset="2"/>
                </a:rPr>
                <a:t>t</a:t>
              </a:r>
            </a:p>
          </p:txBody>
        </p:sp>
        <p:sp>
          <p:nvSpPr>
            <p:cNvPr id="97" name="Rectangle 25"/>
            <p:cNvSpPr>
              <a:spLocks noChangeArrowheads="1"/>
            </p:cNvSpPr>
            <p:nvPr/>
          </p:nvSpPr>
          <p:spPr bwMode="auto">
            <a:xfrm>
              <a:off x="2920" y="1128"/>
              <a:ext cx="744" cy="30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de-DE" altLang="de-DE">
                  <a:latin typeface="Times New Roman" pitchFamily="18" charset="0"/>
                </a:rPr>
                <a:t>e-Neutrino</a:t>
              </a:r>
            </a:p>
          </p:txBody>
        </p:sp>
        <p:sp>
          <p:nvSpPr>
            <p:cNvPr id="98" name="Rectangle 26"/>
            <p:cNvSpPr>
              <a:spLocks noChangeArrowheads="1"/>
            </p:cNvSpPr>
            <p:nvPr/>
          </p:nvSpPr>
          <p:spPr bwMode="auto">
            <a:xfrm>
              <a:off x="3664" y="1128"/>
              <a:ext cx="744" cy="30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de-DE" altLang="de-DE">
                  <a:latin typeface="Symbol" pitchFamily="18" charset="2"/>
                </a:rPr>
                <a:t>m</a:t>
              </a:r>
              <a:r>
                <a:rPr lang="de-DE" altLang="de-DE">
                  <a:latin typeface="Times New Roman" pitchFamily="18" charset="0"/>
                </a:rPr>
                <a:t>-Neutrino</a:t>
              </a:r>
            </a:p>
          </p:txBody>
        </p:sp>
        <p:sp>
          <p:nvSpPr>
            <p:cNvPr id="99" name="Rectangle 27"/>
            <p:cNvSpPr>
              <a:spLocks noChangeArrowheads="1"/>
            </p:cNvSpPr>
            <p:nvPr/>
          </p:nvSpPr>
          <p:spPr bwMode="auto">
            <a:xfrm>
              <a:off x="4408" y="1128"/>
              <a:ext cx="744" cy="30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de-DE" altLang="de-DE">
                  <a:latin typeface="Symbol" pitchFamily="18" charset="2"/>
                </a:rPr>
                <a:t>t</a:t>
              </a:r>
              <a:r>
                <a:rPr lang="de-DE" altLang="de-DE">
                  <a:latin typeface="Times New Roman" pitchFamily="18" charset="0"/>
                </a:rPr>
                <a:t>-Neutrino</a:t>
              </a:r>
            </a:p>
          </p:txBody>
        </p:sp>
      </p:grpSp>
      <p:sp>
        <p:nvSpPr>
          <p:cNvPr id="100" name="Text Box 28"/>
          <p:cNvSpPr txBox="1">
            <a:spLocks noChangeArrowheads="1"/>
          </p:cNvSpPr>
          <p:nvPr/>
        </p:nvSpPr>
        <p:spPr bwMode="auto">
          <a:xfrm>
            <a:off x="892175" y="1905000"/>
            <a:ext cx="6519734" cy="369332"/>
          </a:xfrm>
          <a:prstGeom prst="rect">
            <a:avLst/>
          </a:prstGeom>
          <a:solidFill>
            <a:srgbClr val="FCFEBA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r>
              <a:rPr lang="en-US" altLang="de-DE" dirty="0" smtClean="0">
                <a:latin typeface="Times New Roman" pitchFamily="18" charset="0"/>
              </a:rPr>
              <a:t>Idea: when neutrinos have a mass, they may convert into each other</a:t>
            </a:r>
            <a:r>
              <a:rPr lang="de-DE" altLang="de-DE" dirty="0" smtClean="0">
                <a:latin typeface="Times New Roman" pitchFamily="18" charset="0"/>
              </a:rPr>
              <a:t>!</a:t>
            </a:r>
            <a:endParaRPr lang="de-DE" altLang="de-DE" dirty="0">
              <a:latin typeface="Times New Roman" pitchFamily="18" charset="0"/>
            </a:endParaRPr>
          </a:p>
        </p:txBody>
      </p:sp>
      <p:pic>
        <p:nvPicPr>
          <p:cNvPr id="101" name="Picture 29" descr="osz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11438"/>
            <a:ext cx="4176713" cy="292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" name="Text Box 30"/>
          <p:cNvSpPr txBox="1">
            <a:spLocks noChangeArrowheads="1"/>
          </p:cNvSpPr>
          <p:nvPr/>
        </p:nvSpPr>
        <p:spPr bwMode="auto">
          <a:xfrm>
            <a:off x="644525" y="3009900"/>
            <a:ext cx="2962275" cy="2215991"/>
          </a:xfrm>
          <a:prstGeom prst="rect">
            <a:avLst/>
          </a:prstGeom>
          <a:solidFill>
            <a:srgbClr val="FCFEBA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r>
              <a:rPr lang="en-US" altLang="de-DE" dirty="0" smtClean="0">
                <a:latin typeface="Times New Roman" pitchFamily="18" charset="0"/>
              </a:rPr>
              <a:t>Assumption: Mixture of </a:t>
            </a:r>
          </a:p>
          <a:p>
            <a:endParaRPr lang="en-US" altLang="de-DE" dirty="0" smtClean="0">
              <a:latin typeface="Times New Roman" pitchFamily="18" charset="0"/>
            </a:endParaRPr>
          </a:p>
          <a:p>
            <a:endParaRPr lang="en-US" altLang="de-DE" sz="2400" dirty="0" smtClean="0">
              <a:latin typeface="Symbol" pitchFamily="18" charset="2"/>
            </a:endParaRPr>
          </a:p>
          <a:p>
            <a:endParaRPr lang="en-US" altLang="de-DE" sz="2400" dirty="0" smtClean="0">
              <a:latin typeface="Times New Roman" pitchFamily="18" charset="0"/>
            </a:endParaRPr>
          </a:p>
          <a:p>
            <a:r>
              <a:rPr lang="en-US" altLang="de-DE" dirty="0" smtClean="0">
                <a:latin typeface="Times New Roman" pitchFamily="18" charset="0"/>
              </a:rPr>
              <a:t>Conversion of a neutrino</a:t>
            </a:r>
          </a:p>
          <a:p>
            <a:r>
              <a:rPr lang="en-US" altLang="de-DE" dirty="0" smtClean="0">
                <a:latin typeface="Times New Roman" pitchFamily="18" charset="0"/>
              </a:rPr>
              <a:t>beam with the distance from the neutrino source</a:t>
            </a:r>
            <a:r>
              <a:rPr lang="de-DE" altLang="de-DE" dirty="0" smtClean="0">
                <a:latin typeface="Times New Roman" pitchFamily="18" charset="0"/>
              </a:rPr>
              <a:t>:</a:t>
            </a:r>
            <a:endParaRPr lang="de-DE" altLang="de-DE" dirty="0">
              <a:latin typeface="Times New Roman" pitchFamily="18" charset="0"/>
            </a:endParaRPr>
          </a:p>
        </p:txBody>
      </p:sp>
      <p:sp>
        <p:nvSpPr>
          <p:cNvPr id="103" name="Text Box 31"/>
          <p:cNvSpPr txBox="1">
            <a:spLocks noChangeArrowheads="1"/>
          </p:cNvSpPr>
          <p:nvPr/>
        </p:nvSpPr>
        <p:spPr bwMode="auto">
          <a:xfrm>
            <a:off x="1406525" y="3457575"/>
            <a:ext cx="1236236" cy="523220"/>
          </a:xfrm>
          <a:prstGeom prst="rect">
            <a:avLst/>
          </a:prstGeom>
          <a:solidFill>
            <a:srgbClr val="FCFEBA"/>
          </a:solidFill>
          <a:ln w="9525">
            <a:solidFill>
              <a:srgbClr val="FCFEB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2400" dirty="0">
                <a:solidFill>
                  <a:srgbClr val="CC0000"/>
                </a:solidFill>
                <a:latin typeface="Symbol" pitchFamily="18" charset="2"/>
              </a:rPr>
              <a:t>n</a:t>
            </a:r>
            <a:r>
              <a:rPr lang="de-DE" altLang="de-DE" sz="2800" baseline="-25000" dirty="0">
                <a:solidFill>
                  <a:srgbClr val="CC0000"/>
                </a:solidFill>
                <a:latin typeface="Times New Roman" pitchFamily="18" charset="0"/>
              </a:rPr>
              <a:t>e</a:t>
            </a:r>
            <a:r>
              <a:rPr lang="de-DE" altLang="de-DE" sz="24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altLang="de-DE" dirty="0" smtClean="0">
                <a:latin typeface="Times New Roman" pitchFamily="18" charset="0"/>
              </a:rPr>
              <a:t>and</a:t>
            </a:r>
            <a:r>
              <a:rPr lang="de-DE" altLang="de-DE" sz="2400" dirty="0" smtClean="0">
                <a:latin typeface="Times New Roman" pitchFamily="18" charset="0"/>
              </a:rPr>
              <a:t> </a:t>
            </a:r>
            <a:r>
              <a:rPr lang="de-DE" altLang="de-DE" sz="2400" dirty="0" err="1">
                <a:solidFill>
                  <a:srgbClr val="3333CC"/>
                </a:solidFill>
                <a:latin typeface="Symbol" pitchFamily="18" charset="2"/>
              </a:rPr>
              <a:t>n</a:t>
            </a:r>
            <a:r>
              <a:rPr lang="de-DE" altLang="de-DE" sz="2800" baseline="-25000" dirty="0" err="1">
                <a:solidFill>
                  <a:srgbClr val="3333CC"/>
                </a:solidFill>
                <a:latin typeface="Symbol" pitchFamily="18" charset="2"/>
              </a:rPr>
              <a:t>m</a:t>
            </a:r>
            <a:endParaRPr lang="de-DE" altLang="de-DE" sz="2400" dirty="0">
              <a:solidFill>
                <a:srgbClr val="3333CC"/>
              </a:solidFill>
              <a:latin typeface="Times New Roman" pitchFamily="18" charset="0"/>
            </a:endParaRPr>
          </a:p>
        </p:txBody>
      </p:sp>
      <p:sp>
        <p:nvSpPr>
          <p:cNvPr id="104" name="Text Box 32"/>
          <p:cNvSpPr txBox="1">
            <a:spLocks noChangeArrowheads="1"/>
          </p:cNvSpPr>
          <p:nvPr/>
        </p:nvSpPr>
        <p:spPr bwMode="auto">
          <a:xfrm rot="16200000">
            <a:off x="3342914" y="3822184"/>
            <a:ext cx="2012089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de-DE" dirty="0" smtClean="0">
                <a:latin typeface="Times New Roman" pitchFamily="18" charset="0"/>
              </a:rPr>
              <a:t>Portion of the beam</a:t>
            </a:r>
            <a:endParaRPr lang="en-US" altLang="de-DE" dirty="0">
              <a:latin typeface="Times New Roman" pitchFamily="18" charset="0"/>
            </a:endParaRPr>
          </a:p>
        </p:txBody>
      </p:sp>
      <p:sp>
        <p:nvSpPr>
          <p:cNvPr id="105" name="Text Box 33"/>
          <p:cNvSpPr txBox="1">
            <a:spLocks noChangeArrowheads="1"/>
          </p:cNvSpPr>
          <p:nvPr/>
        </p:nvSpPr>
        <p:spPr bwMode="auto">
          <a:xfrm>
            <a:off x="5446345" y="5600700"/>
            <a:ext cx="2505814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de-DE" dirty="0" smtClean="0">
                <a:latin typeface="Times New Roman" pitchFamily="18" charset="0"/>
              </a:rPr>
              <a:t>distance from the source</a:t>
            </a:r>
            <a:endParaRPr lang="en-US" altLang="de-DE" dirty="0">
              <a:latin typeface="Times New Roman" pitchFamily="18" charset="0"/>
            </a:endParaRPr>
          </a:p>
        </p:txBody>
      </p:sp>
      <p:sp>
        <p:nvSpPr>
          <p:cNvPr id="106" name="Text Box 34"/>
          <p:cNvSpPr txBox="1">
            <a:spLocks noChangeArrowheads="1"/>
          </p:cNvSpPr>
          <p:nvPr/>
        </p:nvSpPr>
        <p:spPr bwMode="auto">
          <a:xfrm>
            <a:off x="5122863" y="2917825"/>
            <a:ext cx="449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altLang="de-DE" sz="2400">
                <a:solidFill>
                  <a:srgbClr val="CC0000"/>
                </a:solidFill>
                <a:latin typeface="Symbol" pitchFamily="18" charset="2"/>
              </a:rPr>
              <a:t>n</a:t>
            </a:r>
            <a:r>
              <a:rPr lang="de-DE" altLang="de-DE" sz="2800" baseline="-25000">
                <a:solidFill>
                  <a:srgbClr val="CC0000"/>
                </a:solidFill>
                <a:latin typeface="Times New Roman" pitchFamily="18" charset="0"/>
              </a:rPr>
              <a:t>e</a:t>
            </a:r>
          </a:p>
        </p:txBody>
      </p:sp>
      <p:sp>
        <p:nvSpPr>
          <p:cNvPr id="107" name="Text Box 35"/>
          <p:cNvSpPr txBox="1">
            <a:spLocks noChangeArrowheads="1"/>
          </p:cNvSpPr>
          <p:nvPr/>
        </p:nvSpPr>
        <p:spPr bwMode="auto">
          <a:xfrm>
            <a:off x="6083300" y="2930525"/>
            <a:ext cx="482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altLang="de-DE" sz="2400">
                <a:solidFill>
                  <a:srgbClr val="3333CC"/>
                </a:solidFill>
                <a:latin typeface="Symbol" pitchFamily="18" charset="2"/>
              </a:rPr>
              <a:t>n</a:t>
            </a:r>
            <a:r>
              <a:rPr lang="de-DE" altLang="de-DE" sz="2800" baseline="-25000">
                <a:solidFill>
                  <a:srgbClr val="3333CC"/>
                </a:solidFill>
                <a:latin typeface="Symbol" pitchFamily="18" charset="2"/>
              </a:rPr>
              <a:t>m</a:t>
            </a:r>
          </a:p>
        </p:txBody>
      </p:sp>
      <p:sp>
        <p:nvSpPr>
          <p:cNvPr id="108" name="Line 36"/>
          <p:cNvSpPr>
            <a:spLocks noChangeShapeType="1"/>
          </p:cNvSpPr>
          <p:nvPr/>
        </p:nvSpPr>
        <p:spPr bwMode="auto">
          <a:xfrm>
            <a:off x="4902200" y="4559300"/>
            <a:ext cx="36830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" name="Line 37"/>
          <p:cNvSpPr>
            <a:spLocks noChangeShapeType="1"/>
          </p:cNvSpPr>
          <p:nvPr/>
        </p:nvSpPr>
        <p:spPr bwMode="auto">
          <a:xfrm>
            <a:off x="5676900" y="4559300"/>
            <a:ext cx="0" cy="736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" name="Text Box 39"/>
          <p:cNvSpPr txBox="1">
            <a:spLocks noChangeArrowheads="1"/>
          </p:cNvSpPr>
          <p:nvPr/>
        </p:nvSpPr>
        <p:spPr bwMode="auto">
          <a:xfrm>
            <a:off x="381000" y="6140450"/>
            <a:ext cx="8583488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altLang="de-DE" sz="1100" i="1" dirty="0">
                <a:solidFill>
                  <a:srgbClr val="FF0000"/>
                </a:solidFill>
                <a:latin typeface="Times New Roman" pitchFamily="18" charset="0"/>
              </a:rPr>
              <a:t>1998: </a:t>
            </a:r>
            <a:r>
              <a:rPr lang="en-US" altLang="de-DE" sz="1100" i="1" dirty="0" smtClean="0">
                <a:solidFill>
                  <a:srgbClr val="FF0000"/>
                </a:solidFill>
                <a:latin typeface="Times New Roman" pitchFamily="18" charset="0"/>
              </a:rPr>
              <a:t>Confirmation of the oscillations between </a:t>
            </a:r>
            <a:r>
              <a:rPr lang="en-US" altLang="de-DE" sz="1100" i="1" dirty="0" err="1" smtClean="0">
                <a:solidFill>
                  <a:srgbClr val="FF0000"/>
                </a:solidFill>
                <a:latin typeface="Times New Roman" pitchFamily="18" charset="0"/>
              </a:rPr>
              <a:t>Myon</a:t>
            </a:r>
            <a:r>
              <a:rPr lang="en-US" altLang="de-DE" sz="1100" i="1" dirty="0" smtClean="0">
                <a:solidFill>
                  <a:srgbClr val="FF0000"/>
                </a:solidFill>
                <a:latin typeface="Times New Roman" pitchFamily="18" charset="0"/>
              </a:rPr>
              <a:t>- and Tau-neutrinos with methods of  Super-</a:t>
            </a:r>
            <a:r>
              <a:rPr lang="en-US" altLang="de-DE" sz="1100" i="1" dirty="0" err="1" smtClean="0">
                <a:solidFill>
                  <a:srgbClr val="FF0000"/>
                </a:solidFill>
                <a:latin typeface="Times New Roman" pitchFamily="18" charset="0"/>
              </a:rPr>
              <a:t>Kamiokande</a:t>
            </a:r>
            <a:r>
              <a:rPr lang="en-US" altLang="de-DE" sz="1100" i="1" dirty="0" smtClean="0">
                <a:solidFill>
                  <a:srgbClr val="FF0000"/>
                </a:solidFill>
                <a:latin typeface="Times New Roman" pitchFamily="18" charset="0"/>
              </a:rPr>
              <a:t> (</a:t>
            </a:r>
            <a:r>
              <a:rPr lang="en-US" altLang="de-DE" sz="1100" i="1" dirty="0" err="1" smtClean="0">
                <a:solidFill>
                  <a:srgbClr val="FF0000"/>
                </a:solidFill>
                <a:latin typeface="Times New Roman" pitchFamily="18" charset="0"/>
              </a:rPr>
              <a:t>Myon</a:t>
            </a:r>
            <a:r>
              <a:rPr lang="en-US" altLang="de-DE" sz="1100" i="1" dirty="0" smtClean="0">
                <a:solidFill>
                  <a:srgbClr val="FF0000"/>
                </a:solidFill>
                <a:latin typeface="Times New Roman" pitchFamily="18" charset="0"/>
              </a:rPr>
              <a:t>-neutrinos from the atmosphere</a:t>
            </a:r>
            <a:r>
              <a:rPr lang="de-DE" altLang="de-DE" sz="1100" i="1" dirty="0" smtClean="0">
                <a:solidFill>
                  <a:srgbClr val="FF0000"/>
                </a:solidFill>
                <a:latin typeface="Times New Roman" pitchFamily="18" charset="0"/>
              </a:rPr>
              <a:t>)</a:t>
            </a:r>
            <a:endParaRPr lang="de-DE" altLang="de-DE" sz="1100" i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35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The solar neutrino problem</a:t>
            </a:r>
            <a:endParaRPr lang="en-US" dirty="0"/>
          </a:p>
        </p:txBody>
      </p:sp>
      <p:pic>
        <p:nvPicPr>
          <p:cNvPr id="21" name="Picture 78" descr="sunoptic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57413" cy="170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42"/>
          <p:cNvGrpSpPr>
            <a:grpSpLocks/>
          </p:cNvGrpSpPr>
          <p:nvPr/>
        </p:nvGrpSpPr>
        <p:grpSpPr bwMode="auto">
          <a:xfrm>
            <a:off x="1730375" y="5202238"/>
            <a:ext cx="1879600" cy="1312862"/>
            <a:chOff x="1282" y="3337"/>
            <a:chExt cx="1070" cy="797"/>
          </a:xfrm>
        </p:grpSpPr>
        <p:pic>
          <p:nvPicPr>
            <p:cNvPr id="23" name="Picture 43" descr="oszi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2" y="3347"/>
              <a:ext cx="1070" cy="7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 Box 44"/>
            <p:cNvSpPr txBox="1">
              <a:spLocks noChangeArrowheads="1"/>
            </p:cNvSpPr>
            <p:nvPr/>
          </p:nvSpPr>
          <p:spPr bwMode="auto">
            <a:xfrm>
              <a:off x="1576" y="3689"/>
              <a:ext cx="205" cy="2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de-DE" altLang="de-DE" sz="1600">
                  <a:solidFill>
                    <a:srgbClr val="CC0000"/>
                  </a:solidFill>
                  <a:latin typeface="Symbol" pitchFamily="18" charset="2"/>
                </a:rPr>
                <a:t>n</a:t>
              </a:r>
              <a:r>
                <a:rPr lang="de-DE" altLang="de-DE" sz="1600" baseline="-25000">
                  <a:solidFill>
                    <a:srgbClr val="CC0000"/>
                  </a:solidFill>
                  <a:latin typeface="Times New Roman" pitchFamily="18" charset="0"/>
                </a:rPr>
                <a:t>1</a:t>
              </a:r>
            </a:p>
          </p:txBody>
        </p:sp>
        <p:sp>
          <p:nvSpPr>
            <p:cNvPr id="25" name="Text Box 45"/>
            <p:cNvSpPr txBox="1">
              <a:spLocks noChangeArrowheads="1"/>
            </p:cNvSpPr>
            <p:nvPr/>
          </p:nvSpPr>
          <p:spPr bwMode="auto">
            <a:xfrm>
              <a:off x="1587" y="3337"/>
              <a:ext cx="205" cy="2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de-DE" altLang="de-DE" sz="1600">
                  <a:solidFill>
                    <a:srgbClr val="3333CC"/>
                  </a:solidFill>
                  <a:latin typeface="Symbol" pitchFamily="18" charset="2"/>
                </a:rPr>
                <a:t>n</a:t>
              </a:r>
              <a:r>
                <a:rPr lang="de-DE" altLang="de-DE" sz="1600" baseline="-25000">
                  <a:solidFill>
                    <a:srgbClr val="3333CC"/>
                  </a:solidFill>
                  <a:latin typeface="Symbol" pitchFamily="18" charset="2"/>
                </a:rPr>
                <a:t>2</a:t>
              </a:r>
            </a:p>
          </p:txBody>
        </p:sp>
      </p:grpSp>
      <p:pic>
        <p:nvPicPr>
          <p:cNvPr id="26" name="Picture 46" descr="neusun1_super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2525713"/>
            <a:ext cx="1106488" cy="108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49"/>
          <p:cNvSpPr txBox="1">
            <a:spLocks noChangeArrowheads="1"/>
          </p:cNvSpPr>
          <p:nvPr/>
        </p:nvSpPr>
        <p:spPr bwMode="auto">
          <a:xfrm>
            <a:off x="4090309" y="1009650"/>
            <a:ext cx="2569934" cy="369332"/>
          </a:xfrm>
          <a:prstGeom prst="rect">
            <a:avLst/>
          </a:prstGeom>
          <a:solidFill>
            <a:srgbClr val="FCFEBA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altLang="de-DE" dirty="0" smtClean="0">
                <a:latin typeface="Times New Roman" pitchFamily="18" charset="0"/>
              </a:rPr>
              <a:t>66 billion neutrinos/s/cm</a:t>
            </a:r>
            <a:r>
              <a:rPr lang="en-US" altLang="de-DE" baseline="30000" dirty="0" smtClean="0">
                <a:latin typeface="Times New Roman" pitchFamily="18" charset="0"/>
              </a:rPr>
              <a:t>2</a:t>
            </a:r>
            <a:endParaRPr lang="en-US" altLang="de-DE" baseline="30000" dirty="0">
              <a:latin typeface="Times New Roman" pitchFamily="18" charset="0"/>
            </a:endParaRPr>
          </a:p>
        </p:txBody>
      </p:sp>
      <p:sp>
        <p:nvSpPr>
          <p:cNvPr id="28" name="Text Box 50"/>
          <p:cNvSpPr txBox="1">
            <a:spLocks noChangeArrowheads="1"/>
          </p:cNvSpPr>
          <p:nvPr/>
        </p:nvSpPr>
        <p:spPr bwMode="auto">
          <a:xfrm>
            <a:off x="5828640" y="1819275"/>
            <a:ext cx="2401619" cy="1077218"/>
          </a:xfrm>
          <a:prstGeom prst="rect">
            <a:avLst/>
          </a:prstGeom>
          <a:solidFill>
            <a:srgbClr val="FCFEBA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altLang="de-DE" sz="1600" dirty="0" smtClean="0">
                <a:latin typeface="Times New Roman" pitchFamily="18" charset="0"/>
              </a:rPr>
              <a:t>since 1964:  detection with</a:t>
            </a:r>
          </a:p>
          <a:p>
            <a:pPr algn="ctr"/>
            <a:r>
              <a:rPr lang="en-US" altLang="de-DE" sz="1600" dirty="0" err="1" smtClean="0">
                <a:latin typeface="Times New Roman" pitchFamily="18" charset="0"/>
              </a:rPr>
              <a:t>Homestake</a:t>
            </a:r>
            <a:r>
              <a:rPr lang="en-US" altLang="de-DE" sz="1600" dirty="0" smtClean="0">
                <a:latin typeface="Times New Roman" pitchFamily="18" charset="0"/>
              </a:rPr>
              <a:t>-experiment</a:t>
            </a:r>
          </a:p>
          <a:p>
            <a:pPr algn="ctr"/>
            <a:r>
              <a:rPr lang="en-US" altLang="de-DE" sz="1600" dirty="0" smtClean="0">
                <a:latin typeface="Times New Roman" pitchFamily="18" charset="0"/>
              </a:rPr>
              <a:t>expected: 1,5 reactions/d</a:t>
            </a:r>
          </a:p>
          <a:p>
            <a:pPr algn="ctr"/>
            <a:r>
              <a:rPr lang="en-US" altLang="de-DE" sz="1600" dirty="0" smtClean="0">
                <a:latin typeface="Times New Roman" pitchFamily="18" charset="0"/>
              </a:rPr>
              <a:t>measured: 0.5 reactions/d</a:t>
            </a:r>
            <a:endParaRPr lang="en-US" altLang="de-DE" sz="1600" dirty="0">
              <a:latin typeface="Times New Roman" pitchFamily="18" charset="0"/>
            </a:endParaRPr>
          </a:p>
        </p:txBody>
      </p:sp>
      <p:sp>
        <p:nvSpPr>
          <p:cNvPr id="29" name="Text Box 51"/>
          <p:cNvSpPr txBox="1">
            <a:spLocks noChangeArrowheads="1"/>
          </p:cNvSpPr>
          <p:nvPr/>
        </p:nvSpPr>
        <p:spPr bwMode="auto">
          <a:xfrm>
            <a:off x="1058083" y="3409950"/>
            <a:ext cx="2262158" cy="584775"/>
          </a:xfrm>
          <a:prstGeom prst="rect">
            <a:avLst/>
          </a:prstGeom>
          <a:solidFill>
            <a:srgbClr val="FCFEBA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altLang="de-DE" sz="1600" dirty="0" smtClean="0">
                <a:latin typeface="Times New Roman" pitchFamily="18" charset="0"/>
              </a:rPr>
              <a:t>Since 1986 </a:t>
            </a:r>
            <a:r>
              <a:rPr lang="en-US" altLang="de-DE" sz="1600" dirty="0" err="1" smtClean="0">
                <a:latin typeface="Times New Roman" pitchFamily="18" charset="0"/>
              </a:rPr>
              <a:t>Kamiokande</a:t>
            </a:r>
            <a:r>
              <a:rPr lang="en-US" altLang="de-DE" sz="1600" dirty="0" smtClean="0">
                <a:latin typeface="Times New Roman" pitchFamily="18" charset="0"/>
              </a:rPr>
              <a:t>:</a:t>
            </a:r>
          </a:p>
          <a:p>
            <a:pPr algn="ctr"/>
            <a:r>
              <a:rPr lang="en-US" altLang="de-DE" sz="1600" dirty="0" smtClean="0">
                <a:latin typeface="Times New Roman" pitchFamily="18" charset="0"/>
              </a:rPr>
              <a:t>confirms </a:t>
            </a:r>
            <a:r>
              <a:rPr lang="en-US" altLang="de-DE" sz="1600" dirty="0" err="1" smtClean="0">
                <a:latin typeface="Times New Roman" pitchFamily="18" charset="0"/>
              </a:rPr>
              <a:t>Homestake</a:t>
            </a:r>
            <a:endParaRPr lang="en-US" altLang="de-DE" sz="1600" dirty="0">
              <a:latin typeface="Times New Roman" pitchFamily="18" charset="0"/>
            </a:endParaRPr>
          </a:p>
        </p:txBody>
      </p:sp>
      <p:sp>
        <p:nvSpPr>
          <p:cNvPr id="30" name="Text Box 52"/>
          <p:cNvSpPr txBox="1">
            <a:spLocks noChangeArrowheads="1"/>
          </p:cNvSpPr>
          <p:nvPr/>
        </p:nvSpPr>
        <p:spPr bwMode="auto">
          <a:xfrm>
            <a:off x="2258259" y="4581525"/>
            <a:ext cx="1928733" cy="584775"/>
          </a:xfrm>
          <a:prstGeom prst="rect">
            <a:avLst/>
          </a:prstGeom>
          <a:solidFill>
            <a:srgbClr val="FCFEBA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altLang="de-DE" sz="1600" dirty="0" smtClean="0">
                <a:latin typeface="Times New Roman" pitchFamily="18" charset="0"/>
              </a:rPr>
              <a:t>possible explanation:</a:t>
            </a:r>
          </a:p>
          <a:p>
            <a:pPr algn="ctr"/>
            <a:r>
              <a:rPr lang="en-US" altLang="de-DE" sz="1600" dirty="0" smtClean="0">
                <a:latin typeface="Times New Roman" pitchFamily="18" charset="0"/>
              </a:rPr>
              <a:t>neutrino-oscillation</a:t>
            </a:r>
            <a:endParaRPr lang="en-US" altLang="de-DE" sz="1600" dirty="0">
              <a:latin typeface="Times New Roman" pitchFamily="18" charset="0"/>
            </a:endParaRPr>
          </a:p>
        </p:txBody>
      </p:sp>
      <p:sp>
        <p:nvSpPr>
          <p:cNvPr id="31" name="Oval 53"/>
          <p:cNvSpPr>
            <a:spLocks noChangeArrowheads="1"/>
          </p:cNvSpPr>
          <p:nvPr/>
        </p:nvSpPr>
        <p:spPr bwMode="auto">
          <a:xfrm>
            <a:off x="4876800" y="5124450"/>
            <a:ext cx="1581150" cy="1352550"/>
          </a:xfrm>
          <a:prstGeom prst="ellipse">
            <a:avLst/>
          </a:prstGeom>
          <a:solidFill>
            <a:srgbClr val="FCFEBA"/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en-US" altLang="de-DE" sz="1600" dirty="0" smtClean="0">
                <a:latin typeface="Times New Roman" pitchFamily="18" charset="0"/>
              </a:rPr>
              <a:t>solar</a:t>
            </a:r>
          </a:p>
          <a:p>
            <a:pPr algn="ctr"/>
            <a:r>
              <a:rPr lang="en-US" altLang="de-DE" sz="1600" dirty="0">
                <a:latin typeface="Times New Roman" pitchFamily="18" charset="0"/>
              </a:rPr>
              <a:t>n</a:t>
            </a:r>
            <a:r>
              <a:rPr lang="en-US" altLang="de-DE" sz="1600" dirty="0" smtClean="0">
                <a:latin typeface="Times New Roman" pitchFamily="18" charset="0"/>
              </a:rPr>
              <a:t>eutrino</a:t>
            </a:r>
          </a:p>
          <a:p>
            <a:pPr algn="ctr"/>
            <a:r>
              <a:rPr lang="en-US" altLang="de-DE" sz="1600" dirty="0">
                <a:latin typeface="Times New Roman" pitchFamily="18" charset="0"/>
              </a:rPr>
              <a:t>p</a:t>
            </a:r>
            <a:r>
              <a:rPr lang="en-US" altLang="de-DE" sz="1600" dirty="0" smtClean="0">
                <a:latin typeface="Times New Roman" pitchFamily="18" charset="0"/>
              </a:rPr>
              <a:t>roblem</a:t>
            </a:r>
          </a:p>
          <a:p>
            <a:pPr algn="ctr"/>
            <a:r>
              <a:rPr lang="en-US" altLang="de-DE" sz="1600" dirty="0" smtClean="0">
                <a:latin typeface="Times New Roman" pitchFamily="18" charset="0"/>
              </a:rPr>
              <a:t>solved!</a:t>
            </a:r>
            <a:endParaRPr lang="en-US" altLang="de-DE" sz="1600" dirty="0">
              <a:latin typeface="Times New Roman" pitchFamily="18" charset="0"/>
            </a:endParaRPr>
          </a:p>
        </p:txBody>
      </p:sp>
      <p:pic>
        <p:nvPicPr>
          <p:cNvPr id="32" name="Picture 54" descr="davi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3" y="1044575"/>
            <a:ext cx="931862" cy="131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55" descr="koshib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3975100"/>
            <a:ext cx="1143000" cy="161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56" descr="snocollab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0" y="3535363"/>
            <a:ext cx="2441575" cy="1227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57"/>
          <p:cNvGrpSpPr>
            <a:grpSpLocks/>
          </p:cNvGrpSpPr>
          <p:nvPr/>
        </p:nvGrpSpPr>
        <p:grpSpPr bwMode="auto">
          <a:xfrm>
            <a:off x="6837366" y="5014911"/>
            <a:ext cx="922339" cy="1470025"/>
            <a:chOff x="2315" y="3315"/>
            <a:chExt cx="581" cy="926"/>
          </a:xfrm>
        </p:grpSpPr>
        <p:sp>
          <p:nvSpPr>
            <p:cNvPr id="36" name="Rectangle 58"/>
            <p:cNvSpPr>
              <a:spLocks noChangeArrowheads="1"/>
            </p:cNvSpPr>
            <p:nvPr/>
          </p:nvSpPr>
          <p:spPr bwMode="auto">
            <a:xfrm>
              <a:off x="2327" y="3315"/>
              <a:ext cx="184" cy="924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de-DE" altLang="de-DE" sz="2400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  <p:sp>
          <p:nvSpPr>
            <p:cNvPr id="37" name="Rectangle 59"/>
            <p:cNvSpPr>
              <a:spLocks noChangeArrowheads="1"/>
            </p:cNvSpPr>
            <p:nvPr/>
          </p:nvSpPr>
          <p:spPr bwMode="auto">
            <a:xfrm>
              <a:off x="2511" y="3886"/>
              <a:ext cx="184" cy="353"/>
            </a:xfrm>
            <a:prstGeom prst="rect">
              <a:avLst/>
            </a:prstGeom>
            <a:solidFill>
              <a:srgbClr val="CC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Text Box 60"/>
            <p:cNvSpPr txBox="1">
              <a:spLocks noChangeArrowheads="1"/>
            </p:cNvSpPr>
            <p:nvPr/>
          </p:nvSpPr>
          <p:spPr bwMode="auto">
            <a:xfrm rot="16200000">
              <a:off x="2101" y="3724"/>
              <a:ext cx="642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de-DE" sz="1600" dirty="0" smtClean="0">
                  <a:solidFill>
                    <a:srgbClr val="FFFFFF"/>
                  </a:solidFill>
                  <a:latin typeface="Times New Roman" pitchFamily="18" charset="0"/>
                </a:rPr>
                <a:t>prediction</a:t>
              </a:r>
              <a:endParaRPr lang="en-US" altLang="de-DE" sz="1600" dirty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39" name="Text Box 61"/>
            <p:cNvSpPr txBox="1">
              <a:spLocks noChangeArrowheads="1"/>
            </p:cNvSpPr>
            <p:nvPr/>
          </p:nvSpPr>
          <p:spPr bwMode="auto">
            <a:xfrm rot="-5400000">
              <a:off x="2400" y="3913"/>
              <a:ext cx="35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de-DE" altLang="de-DE" sz="1600">
                  <a:solidFill>
                    <a:srgbClr val="FFFFFF"/>
                  </a:solidFill>
                  <a:latin typeface="Symbol" pitchFamily="18" charset="2"/>
                </a:rPr>
                <a:t>n</a:t>
              </a:r>
              <a:r>
                <a:rPr lang="de-DE" altLang="de-DE" sz="1600" baseline="-25000">
                  <a:solidFill>
                    <a:srgbClr val="FFFFFF"/>
                  </a:solidFill>
                  <a:latin typeface="Times New Roman" pitchFamily="18" charset="0"/>
                </a:rPr>
                <a:t>e</a:t>
              </a:r>
            </a:p>
          </p:txBody>
        </p:sp>
        <p:sp>
          <p:nvSpPr>
            <p:cNvPr id="40" name="Rectangle 62"/>
            <p:cNvSpPr>
              <a:spLocks noChangeArrowheads="1"/>
            </p:cNvSpPr>
            <p:nvPr/>
          </p:nvSpPr>
          <p:spPr bwMode="auto">
            <a:xfrm>
              <a:off x="2695" y="3317"/>
              <a:ext cx="184" cy="924"/>
            </a:xfrm>
            <a:prstGeom prst="rect">
              <a:avLst/>
            </a:prstGeom>
            <a:solidFill>
              <a:srgbClr val="3333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de-DE" altLang="de-DE" sz="2400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  <p:sp>
          <p:nvSpPr>
            <p:cNvPr id="41" name="Text Box 63"/>
            <p:cNvSpPr txBox="1">
              <a:spLocks noChangeArrowheads="1"/>
            </p:cNvSpPr>
            <p:nvPr/>
          </p:nvSpPr>
          <p:spPr bwMode="auto">
            <a:xfrm rot="16200000">
              <a:off x="2409" y="3641"/>
              <a:ext cx="762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1600" dirty="0" smtClean="0">
                  <a:solidFill>
                    <a:srgbClr val="FFFFFF"/>
                  </a:solidFill>
                  <a:latin typeface="Times New Roman" pitchFamily="18" charset="0"/>
                </a:rPr>
                <a:t>all </a:t>
              </a:r>
              <a:r>
                <a:rPr lang="en-US" altLang="de-DE" sz="1600" dirty="0" smtClean="0">
                  <a:solidFill>
                    <a:srgbClr val="FFFFFF"/>
                  </a:solidFill>
                  <a:latin typeface="Times New Roman" pitchFamily="18" charset="0"/>
                </a:rPr>
                <a:t>neutrinos</a:t>
              </a:r>
              <a:endParaRPr lang="en-US" altLang="de-DE" sz="1600" dirty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sp>
        <p:nvSpPr>
          <p:cNvPr id="42" name="Text Box 64"/>
          <p:cNvSpPr txBox="1">
            <a:spLocks noChangeArrowheads="1"/>
          </p:cNvSpPr>
          <p:nvPr/>
        </p:nvSpPr>
        <p:spPr bwMode="auto">
          <a:xfrm>
            <a:off x="5082216" y="4089400"/>
            <a:ext cx="2627643" cy="584775"/>
          </a:xfrm>
          <a:prstGeom prst="rect">
            <a:avLst/>
          </a:prstGeom>
          <a:solidFill>
            <a:srgbClr val="FCFEBA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altLang="de-DE" sz="1600" dirty="0" smtClean="0">
                <a:latin typeface="Times New Roman" pitchFamily="18" charset="0"/>
              </a:rPr>
              <a:t>2002 SNO-experiment:</a:t>
            </a:r>
          </a:p>
          <a:p>
            <a:pPr algn="ctr"/>
            <a:r>
              <a:rPr lang="en-US" altLang="de-DE" sz="1600" dirty="0" smtClean="0">
                <a:latin typeface="Times New Roman" pitchFamily="18" charset="0"/>
              </a:rPr>
              <a:t>examines neutrino-oscillation</a:t>
            </a:r>
            <a:endParaRPr lang="en-US" altLang="de-DE" sz="1600" dirty="0">
              <a:latin typeface="Times New Roman" pitchFamily="18" charset="0"/>
            </a:endParaRPr>
          </a:p>
        </p:txBody>
      </p:sp>
      <p:sp>
        <p:nvSpPr>
          <p:cNvPr id="43" name="Line 65"/>
          <p:cNvSpPr>
            <a:spLocks noChangeShapeType="1"/>
          </p:cNvSpPr>
          <p:nvPr/>
        </p:nvSpPr>
        <p:spPr bwMode="auto">
          <a:xfrm flipV="1">
            <a:off x="3314700" y="1219200"/>
            <a:ext cx="866775" cy="190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" name="Line 66"/>
          <p:cNvSpPr>
            <a:spLocks noChangeShapeType="1"/>
          </p:cNvSpPr>
          <p:nvPr/>
        </p:nvSpPr>
        <p:spPr bwMode="auto">
          <a:xfrm>
            <a:off x="6296025" y="1390650"/>
            <a:ext cx="542925" cy="4286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" name="Line 67"/>
          <p:cNvSpPr>
            <a:spLocks noChangeShapeType="1"/>
          </p:cNvSpPr>
          <p:nvPr/>
        </p:nvSpPr>
        <p:spPr bwMode="auto">
          <a:xfrm flipH="1">
            <a:off x="4722813" y="2257425"/>
            <a:ext cx="915987" cy="2762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6" name="Group 68"/>
          <p:cNvGrpSpPr>
            <a:grpSpLocks/>
          </p:cNvGrpSpPr>
          <p:nvPr/>
        </p:nvGrpSpPr>
        <p:grpSpPr bwMode="auto">
          <a:xfrm>
            <a:off x="4960941" y="1957388"/>
            <a:ext cx="603251" cy="1466850"/>
            <a:chOff x="2999" y="1059"/>
            <a:chExt cx="380" cy="924"/>
          </a:xfrm>
        </p:grpSpPr>
        <p:sp>
          <p:nvSpPr>
            <p:cNvPr id="47" name="Rectangle 69"/>
            <p:cNvSpPr>
              <a:spLocks noChangeArrowheads="1"/>
            </p:cNvSpPr>
            <p:nvPr/>
          </p:nvSpPr>
          <p:spPr bwMode="auto">
            <a:xfrm>
              <a:off x="3011" y="1059"/>
              <a:ext cx="184" cy="924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de-DE" altLang="de-DE" sz="2400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  <p:sp>
          <p:nvSpPr>
            <p:cNvPr id="48" name="Rectangle 70"/>
            <p:cNvSpPr>
              <a:spLocks noChangeArrowheads="1"/>
            </p:cNvSpPr>
            <p:nvPr/>
          </p:nvSpPr>
          <p:spPr bwMode="auto">
            <a:xfrm>
              <a:off x="3195" y="1630"/>
              <a:ext cx="184" cy="353"/>
            </a:xfrm>
            <a:prstGeom prst="rect">
              <a:avLst/>
            </a:prstGeom>
            <a:solidFill>
              <a:srgbClr val="CC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Text Box 71"/>
            <p:cNvSpPr txBox="1">
              <a:spLocks noChangeArrowheads="1"/>
            </p:cNvSpPr>
            <p:nvPr/>
          </p:nvSpPr>
          <p:spPr bwMode="auto">
            <a:xfrm rot="16200000">
              <a:off x="2785" y="1468"/>
              <a:ext cx="642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de-DE" sz="1600" dirty="0" smtClean="0">
                  <a:solidFill>
                    <a:srgbClr val="FFFFFF"/>
                  </a:solidFill>
                  <a:latin typeface="Times New Roman" pitchFamily="18" charset="0"/>
                </a:rPr>
                <a:t>prediction</a:t>
              </a:r>
              <a:endParaRPr lang="en-US" altLang="de-DE" sz="1600" dirty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50" name="Text Box 72"/>
            <p:cNvSpPr txBox="1">
              <a:spLocks noChangeArrowheads="1"/>
            </p:cNvSpPr>
            <p:nvPr/>
          </p:nvSpPr>
          <p:spPr bwMode="auto">
            <a:xfrm rot="-5400000">
              <a:off x="3084" y="1657"/>
              <a:ext cx="35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de-DE" sz="1600" dirty="0" err="1" smtClean="0">
                  <a:solidFill>
                    <a:srgbClr val="FFFFFF"/>
                  </a:solidFill>
                  <a:latin typeface="Times New Roman" pitchFamily="18" charset="0"/>
                </a:rPr>
                <a:t>exp</a:t>
              </a:r>
              <a:endParaRPr lang="en-US" altLang="de-DE" sz="1600" dirty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sp>
        <p:nvSpPr>
          <p:cNvPr id="51" name="Oval 73"/>
          <p:cNvSpPr>
            <a:spLocks noChangeArrowheads="1"/>
          </p:cNvSpPr>
          <p:nvPr/>
        </p:nvSpPr>
        <p:spPr bwMode="auto">
          <a:xfrm>
            <a:off x="3617913" y="2371725"/>
            <a:ext cx="1314450" cy="1095375"/>
          </a:xfrm>
          <a:prstGeom prst="ellipse">
            <a:avLst/>
          </a:prstGeom>
          <a:solidFill>
            <a:srgbClr val="FCFEBA"/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en-US" altLang="de-DE" sz="1600" dirty="0" smtClean="0">
                <a:latin typeface="Times New Roman" pitchFamily="18" charset="0"/>
              </a:rPr>
              <a:t>solar</a:t>
            </a:r>
          </a:p>
          <a:p>
            <a:pPr algn="ctr"/>
            <a:r>
              <a:rPr lang="en-US" altLang="de-DE" sz="1600" dirty="0">
                <a:latin typeface="Times New Roman" pitchFamily="18" charset="0"/>
              </a:rPr>
              <a:t>n</a:t>
            </a:r>
            <a:r>
              <a:rPr lang="en-US" altLang="de-DE" sz="1600" dirty="0" smtClean="0">
                <a:latin typeface="Times New Roman" pitchFamily="18" charset="0"/>
              </a:rPr>
              <a:t>eutrino</a:t>
            </a:r>
          </a:p>
          <a:p>
            <a:pPr algn="ctr"/>
            <a:r>
              <a:rPr lang="en-US" altLang="de-DE" sz="1600" dirty="0">
                <a:latin typeface="Times New Roman" pitchFamily="18" charset="0"/>
              </a:rPr>
              <a:t>p</a:t>
            </a:r>
            <a:r>
              <a:rPr lang="en-US" altLang="de-DE" sz="1600" dirty="0" smtClean="0">
                <a:latin typeface="Times New Roman" pitchFamily="18" charset="0"/>
              </a:rPr>
              <a:t>roblem</a:t>
            </a:r>
            <a:endParaRPr lang="en-US" altLang="de-DE" sz="1600" dirty="0">
              <a:latin typeface="Times New Roman" pitchFamily="18" charset="0"/>
            </a:endParaRPr>
          </a:p>
        </p:txBody>
      </p:sp>
      <p:sp>
        <p:nvSpPr>
          <p:cNvPr id="52" name="Line 74"/>
          <p:cNvSpPr>
            <a:spLocks noChangeShapeType="1"/>
          </p:cNvSpPr>
          <p:nvPr/>
        </p:nvSpPr>
        <p:spPr bwMode="auto">
          <a:xfrm flipH="1">
            <a:off x="2257425" y="2933700"/>
            <a:ext cx="1362075" cy="4762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" name="Line 75"/>
          <p:cNvSpPr>
            <a:spLocks noChangeShapeType="1"/>
          </p:cNvSpPr>
          <p:nvPr/>
        </p:nvSpPr>
        <p:spPr bwMode="auto">
          <a:xfrm>
            <a:off x="2362200" y="4057650"/>
            <a:ext cx="800100" cy="5238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" name="Line 76"/>
          <p:cNvSpPr>
            <a:spLocks noChangeShapeType="1"/>
          </p:cNvSpPr>
          <p:nvPr/>
        </p:nvSpPr>
        <p:spPr bwMode="auto">
          <a:xfrm flipV="1">
            <a:off x="4286250" y="4438650"/>
            <a:ext cx="809625" cy="4667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" name="Line 77"/>
          <p:cNvSpPr>
            <a:spLocks noChangeShapeType="1"/>
          </p:cNvSpPr>
          <p:nvPr/>
        </p:nvSpPr>
        <p:spPr bwMode="auto">
          <a:xfrm flipH="1">
            <a:off x="5638800" y="4743450"/>
            <a:ext cx="762000" cy="3619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" name="Text Box 79"/>
          <p:cNvSpPr txBox="1">
            <a:spLocks noChangeArrowheads="1"/>
          </p:cNvSpPr>
          <p:nvPr/>
        </p:nvSpPr>
        <p:spPr bwMode="auto">
          <a:xfrm>
            <a:off x="1326890" y="790575"/>
            <a:ext cx="1991250" cy="861774"/>
          </a:xfrm>
          <a:prstGeom prst="rect">
            <a:avLst/>
          </a:prstGeom>
          <a:solidFill>
            <a:srgbClr val="FCFEBA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altLang="de-DE" dirty="0" smtClean="0">
                <a:latin typeface="Times New Roman" pitchFamily="18" charset="0"/>
              </a:rPr>
              <a:t>Sun</a:t>
            </a:r>
          </a:p>
          <a:p>
            <a:pPr algn="ctr"/>
            <a:r>
              <a:rPr lang="en-US" altLang="de-DE" sz="1600" dirty="0" smtClean="0">
                <a:latin typeface="Times New Roman" pitchFamily="18" charset="0"/>
              </a:rPr>
              <a:t>since 4.5 billion years</a:t>
            </a:r>
          </a:p>
          <a:p>
            <a:pPr algn="ctr"/>
            <a:r>
              <a:rPr lang="en-US" altLang="de-DE" sz="1600" dirty="0">
                <a:latin typeface="Times New Roman" pitchFamily="18" charset="0"/>
              </a:rPr>
              <a:t>f</a:t>
            </a:r>
            <a:r>
              <a:rPr lang="en-US" altLang="de-DE" sz="1600" dirty="0" smtClean="0">
                <a:latin typeface="Times New Roman" pitchFamily="18" charset="0"/>
              </a:rPr>
              <a:t>usion</a:t>
            </a:r>
            <a:endParaRPr lang="en-US" altLang="de-DE" sz="16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14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Neutrinos as astrophysical messenger </a:t>
            </a:r>
            <a:endParaRPr lang="en-US" dirty="0"/>
          </a:p>
        </p:txBody>
      </p:sp>
      <p:pic>
        <p:nvPicPr>
          <p:cNvPr id="4" name="Picture 78" descr="particle_cha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6" r="1723" b="3951"/>
          <a:stretch>
            <a:fillRect/>
          </a:stretch>
        </p:blipFill>
        <p:spPr bwMode="auto">
          <a:xfrm>
            <a:off x="0" y="0"/>
            <a:ext cx="1144588" cy="131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1" descr="a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11016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42"/>
          <p:cNvGrpSpPr>
            <a:grpSpLocks/>
          </p:cNvGrpSpPr>
          <p:nvPr/>
        </p:nvGrpSpPr>
        <p:grpSpPr bwMode="auto">
          <a:xfrm>
            <a:off x="4572000" y="3609975"/>
            <a:ext cx="4357688" cy="1428750"/>
            <a:chOff x="3072" y="2448"/>
            <a:chExt cx="2928" cy="960"/>
          </a:xfrm>
        </p:grpSpPr>
        <p:pic>
          <p:nvPicPr>
            <p:cNvPr id="7" name="Picture 43" descr="thumb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2448"/>
              <a:ext cx="960" cy="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44"/>
            <p:cNvSpPr>
              <a:spLocks noChangeArrowheads="1"/>
            </p:cNvSpPr>
            <p:nvPr/>
          </p:nvSpPr>
          <p:spPr bwMode="auto">
            <a:xfrm>
              <a:off x="3072" y="2448"/>
              <a:ext cx="960" cy="96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Text Box 45"/>
            <p:cNvSpPr txBox="1">
              <a:spLocks noChangeArrowheads="1"/>
            </p:cNvSpPr>
            <p:nvPr/>
          </p:nvSpPr>
          <p:spPr bwMode="auto">
            <a:xfrm>
              <a:off x="4080" y="2976"/>
              <a:ext cx="1920" cy="432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719" tIns="42861" rIns="85719" bIns="42861" anchor="ctr"/>
            <a:lstStyle>
              <a:lvl1pPr defTabSz="85725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28625" defTabSz="8572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857250" defTabSz="85725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285875" defTabSz="85725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714500" defTabSz="85725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171700" defTabSz="8572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628900" defTabSz="8572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086100" defTabSz="8572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543300" defTabSz="8572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GB" altLang="de-DE" sz="1900" dirty="0" smtClean="0">
                  <a:solidFill>
                    <a:srgbClr val="4D4D4D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rebuchet MS" pitchFamily="34" charset="0"/>
                </a:rPr>
                <a:t>astrophysical</a:t>
              </a:r>
              <a:endParaRPr lang="en-GB" altLang="de-DE" sz="1900" dirty="0">
                <a:solidFill>
                  <a:srgbClr val="4D4D4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endParaRPr>
            </a:p>
            <a:p>
              <a:r>
                <a:rPr lang="en-GB" altLang="de-DE" sz="1900" dirty="0" smtClean="0">
                  <a:solidFill>
                    <a:srgbClr val="4D4D4D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rebuchet MS" pitchFamily="34" charset="0"/>
                </a:rPr>
                <a:t>accelerators        </a:t>
              </a:r>
              <a:r>
                <a:rPr lang="en-GB" altLang="de-DE" sz="19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rebuchet MS" pitchFamily="34" charset="0"/>
                </a:rPr>
                <a:t>soon </a:t>
              </a:r>
              <a:r>
                <a:rPr lang="en-GB" altLang="de-DE" sz="19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rebuchet MS" pitchFamily="34" charset="0"/>
                </a:rPr>
                <a:t>?</a:t>
              </a:r>
            </a:p>
          </p:txBody>
        </p:sp>
      </p:grpSp>
      <p:sp>
        <p:nvSpPr>
          <p:cNvPr id="10" name="Rectangle 46"/>
          <p:cNvSpPr>
            <a:spLocks noChangeArrowheads="1"/>
          </p:cNvSpPr>
          <p:nvPr/>
        </p:nvSpPr>
        <p:spPr bwMode="auto">
          <a:xfrm>
            <a:off x="4572000" y="5110163"/>
            <a:ext cx="1428750" cy="1428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Text Box 47"/>
          <p:cNvSpPr txBox="1">
            <a:spLocks noChangeArrowheads="1"/>
          </p:cNvSpPr>
          <p:nvPr/>
        </p:nvSpPr>
        <p:spPr bwMode="auto">
          <a:xfrm>
            <a:off x="6072188" y="5610225"/>
            <a:ext cx="2857500" cy="928688"/>
          </a:xfrm>
          <a:prstGeom prst="rect">
            <a:avLst/>
          </a:prstGeom>
          <a:solidFill>
            <a:srgbClr val="DDDDDD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719" tIns="42861" rIns="85719" bIns="42861" anchor="ctr"/>
          <a:lstStyle>
            <a:lvl1pPr defTabSz="857250">
              <a:defRPr>
                <a:solidFill>
                  <a:schemeClr val="tx1"/>
                </a:solidFill>
                <a:latin typeface="Arial" charset="0"/>
              </a:defRPr>
            </a:lvl1pPr>
            <a:lvl2pPr marL="428625" defTabSz="857250">
              <a:defRPr>
                <a:solidFill>
                  <a:schemeClr val="tx1"/>
                </a:solidFill>
                <a:latin typeface="Arial" charset="0"/>
              </a:defRPr>
            </a:lvl2pPr>
            <a:lvl3pPr marL="857250" defTabSz="857250">
              <a:defRPr>
                <a:solidFill>
                  <a:schemeClr val="tx1"/>
                </a:solidFill>
                <a:latin typeface="Arial" charset="0"/>
              </a:defRPr>
            </a:lvl3pPr>
            <a:lvl4pPr marL="1285875" defTabSz="857250">
              <a:defRPr>
                <a:solidFill>
                  <a:schemeClr val="tx1"/>
                </a:solidFill>
                <a:latin typeface="Arial" charset="0"/>
              </a:defRPr>
            </a:lvl4pPr>
            <a:lvl5pPr marL="1714500" defTabSz="857250">
              <a:defRPr>
                <a:solidFill>
                  <a:schemeClr val="tx1"/>
                </a:solidFill>
                <a:latin typeface="Arial" charset="0"/>
              </a:defRPr>
            </a:lvl5pPr>
            <a:lvl6pPr marL="2171700" defTabSz="8572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628900" defTabSz="8572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086100" defTabSz="8572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543300" defTabSz="8572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altLang="de-DE" sz="1900" dirty="0" smtClean="0">
                <a:solidFill>
                  <a:srgbClr val="4D4D4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Big Bang of the Universe   </a:t>
            </a:r>
            <a:endParaRPr lang="en-GB" altLang="de-DE" sz="1900" dirty="0">
              <a:solidFill>
                <a:srgbClr val="4D4D4D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  <a:p>
            <a:r>
              <a:rPr lang="en-GB" altLang="de-DE" sz="1900" dirty="0" smtClean="0">
                <a:solidFill>
                  <a:srgbClr val="4D4D4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(today </a:t>
            </a:r>
            <a:r>
              <a:rPr lang="en-GB" altLang="de-DE" sz="1900" dirty="0">
                <a:solidFill>
                  <a:srgbClr val="4D4D4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330 </a:t>
            </a:r>
            <a:r>
              <a:rPr lang="en-GB" altLang="de-DE" sz="1900" b="1" dirty="0">
                <a:solidFill>
                  <a:srgbClr val="4D4D4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n</a:t>
            </a:r>
            <a:r>
              <a:rPr lang="en-GB" altLang="de-DE" sz="1900" dirty="0">
                <a:solidFill>
                  <a:srgbClr val="4D4D4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/cm</a:t>
            </a:r>
            <a:r>
              <a:rPr lang="en-GB" altLang="de-DE" sz="2300" baseline="30000" dirty="0">
                <a:solidFill>
                  <a:srgbClr val="4D4D4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3</a:t>
            </a:r>
            <a:r>
              <a:rPr lang="en-GB" altLang="de-DE" sz="1900" dirty="0">
                <a:solidFill>
                  <a:srgbClr val="4D4D4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)</a:t>
            </a:r>
          </a:p>
          <a:p>
            <a:r>
              <a:rPr lang="en-GB" altLang="de-DE" sz="1900">
                <a:solidFill>
                  <a:srgbClr val="4D4D4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           </a:t>
            </a:r>
            <a:r>
              <a:rPr lang="en-GB" altLang="de-DE" sz="19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i</a:t>
            </a:r>
            <a:r>
              <a:rPr lang="en-GB" altLang="de-DE" sz="19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ndirect evidence</a:t>
            </a:r>
            <a:endParaRPr lang="en-GB" altLang="de-DE" sz="19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</p:txBody>
      </p:sp>
      <p:grpSp>
        <p:nvGrpSpPr>
          <p:cNvPr id="12" name="Group 48"/>
          <p:cNvGrpSpPr>
            <a:grpSpLocks/>
          </p:cNvGrpSpPr>
          <p:nvPr/>
        </p:nvGrpSpPr>
        <p:grpSpPr bwMode="auto">
          <a:xfrm>
            <a:off x="142875" y="609600"/>
            <a:ext cx="4357688" cy="1428750"/>
            <a:chOff x="96" y="432"/>
            <a:chExt cx="2928" cy="960"/>
          </a:xfrm>
        </p:grpSpPr>
        <p:pic>
          <p:nvPicPr>
            <p:cNvPr id="13" name="Picture 49" descr="thumb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432"/>
              <a:ext cx="960" cy="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50"/>
            <p:cNvSpPr>
              <a:spLocks noChangeArrowheads="1"/>
            </p:cNvSpPr>
            <p:nvPr/>
          </p:nvSpPr>
          <p:spPr bwMode="auto">
            <a:xfrm>
              <a:off x="2064" y="432"/>
              <a:ext cx="960" cy="96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Text Box 51"/>
            <p:cNvSpPr txBox="1">
              <a:spLocks noChangeArrowheads="1"/>
            </p:cNvSpPr>
            <p:nvPr/>
          </p:nvSpPr>
          <p:spPr bwMode="auto">
            <a:xfrm>
              <a:off x="96" y="1104"/>
              <a:ext cx="1920" cy="288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719" tIns="42861" rIns="85719" bIns="42861" anchor="ctr"/>
            <a:lstStyle>
              <a:lvl1pPr defTabSz="85725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28625" defTabSz="8572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857250" defTabSz="85725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285875" defTabSz="85725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714500" defTabSz="85725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171700" defTabSz="8572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628900" defTabSz="8572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086100" defTabSz="8572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543300" defTabSz="8572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/>
              <a:r>
                <a:rPr lang="en-GB" altLang="de-DE" sz="1900" dirty="0" smtClean="0">
                  <a:solidFill>
                    <a:srgbClr val="4D4D4D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rebuchet MS" pitchFamily="34" charset="0"/>
                </a:rPr>
                <a:t>nuclear reactors</a:t>
              </a:r>
              <a:endParaRPr lang="en-GB" altLang="de-DE" sz="1900" dirty="0">
                <a:solidFill>
                  <a:srgbClr val="4D4D4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endParaRPr>
            </a:p>
          </p:txBody>
        </p:sp>
        <p:sp>
          <p:nvSpPr>
            <p:cNvPr id="16" name="Text Box 52"/>
            <p:cNvSpPr txBox="1">
              <a:spLocks noChangeArrowheads="1"/>
            </p:cNvSpPr>
            <p:nvPr/>
          </p:nvSpPr>
          <p:spPr bwMode="auto">
            <a:xfrm>
              <a:off x="102" y="1104"/>
              <a:ext cx="28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000000"/>
                      </a:gs>
                      <a:gs pos="20000">
                        <a:srgbClr val="000040"/>
                      </a:gs>
                      <a:gs pos="50000">
                        <a:srgbClr val="400040"/>
                      </a:gs>
                      <a:gs pos="75000">
                        <a:srgbClr val="8F0040"/>
                      </a:gs>
                      <a:gs pos="89999">
                        <a:srgbClr val="F27300"/>
                      </a:gs>
                      <a:gs pos="100000">
                        <a:srgbClr val="FFBF00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719" tIns="42861" rIns="85719" bIns="42861" anchor="ctr"/>
            <a:lstStyle>
              <a:lvl1pPr defTabSz="85725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28625" defTabSz="8572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857250" defTabSz="85725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285875" defTabSz="85725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714500" defTabSz="85725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171700" defTabSz="8572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628900" defTabSz="8572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086100" defTabSz="8572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543300" defTabSz="8572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de-DE" sz="26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  <a:sym typeface="Wingdings" pitchFamily="2" charset="2"/>
                </a:rPr>
                <a:t></a:t>
              </a:r>
              <a:endParaRPr lang="en-GB" altLang="de-DE" sz="2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sym typeface="Monotype Sorts" pitchFamily="2" charset="2"/>
              </a:endParaRPr>
            </a:p>
          </p:txBody>
        </p:sp>
      </p:grpSp>
      <p:grpSp>
        <p:nvGrpSpPr>
          <p:cNvPr id="17" name="Group 53"/>
          <p:cNvGrpSpPr>
            <a:grpSpLocks/>
          </p:cNvGrpSpPr>
          <p:nvPr/>
        </p:nvGrpSpPr>
        <p:grpSpPr bwMode="auto">
          <a:xfrm>
            <a:off x="142875" y="2109788"/>
            <a:ext cx="4357688" cy="1428750"/>
            <a:chOff x="96" y="1440"/>
            <a:chExt cx="2928" cy="960"/>
          </a:xfrm>
        </p:grpSpPr>
        <p:pic>
          <p:nvPicPr>
            <p:cNvPr id="18" name="Picture 54" descr="thumb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1440"/>
              <a:ext cx="960" cy="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le 55"/>
            <p:cNvSpPr>
              <a:spLocks noChangeArrowheads="1"/>
            </p:cNvSpPr>
            <p:nvPr/>
          </p:nvSpPr>
          <p:spPr bwMode="auto">
            <a:xfrm>
              <a:off x="2064" y="1440"/>
              <a:ext cx="960" cy="96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Text Box 56"/>
            <p:cNvSpPr txBox="1">
              <a:spLocks noChangeArrowheads="1"/>
            </p:cNvSpPr>
            <p:nvPr/>
          </p:nvSpPr>
          <p:spPr bwMode="auto">
            <a:xfrm>
              <a:off x="96" y="2112"/>
              <a:ext cx="1920" cy="288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719" tIns="42861" rIns="85719" bIns="42861" anchor="ctr"/>
            <a:lstStyle>
              <a:lvl1pPr defTabSz="85725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28625" defTabSz="8572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857250" defTabSz="85725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285875" defTabSz="85725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714500" defTabSz="85725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171700" defTabSz="8572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628900" defTabSz="8572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086100" defTabSz="8572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543300" defTabSz="8572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/>
              <a:r>
                <a:rPr lang="en-GB" altLang="de-DE" sz="1900" dirty="0">
                  <a:solidFill>
                    <a:srgbClr val="4D4D4D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rebuchet MS" pitchFamily="34" charset="0"/>
                </a:rPr>
                <a:t> </a:t>
              </a:r>
              <a:r>
                <a:rPr lang="en-GB" altLang="de-DE" sz="1900" dirty="0" smtClean="0">
                  <a:solidFill>
                    <a:srgbClr val="4D4D4D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rebuchet MS" pitchFamily="34" charset="0"/>
                </a:rPr>
                <a:t>particle accelerator</a:t>
              </a:r>
              <a:endParaRPr lang="en-GB" altLang="de-DE" sz="1900" dirty="0">
                <a:solidFill>
                  <a:srgbClr val="4D4D4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endParaRPr>
            </a:p>
          </p:txBody>
        </p:sp>
        <p:sp>
          <p:nvSpPr>
            <p:cNvPr id="21" name="Text Box 57"/>
            <p:cNvSpPr txBox="1">
              <a:spLocks noChangeArrowheads="1"/>
            </p:cNvSpPr>
            <p:nvPr/>
          </p:nvSpPr>
          <p:spPr bwMode="auto">
            <a:xfrm>
              <a:off x="96" y="2112"/>
              <a:ext cx="28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000000"/>
                      </a:gs>
                      <a:gs pos="20000">
                        <a:srgbClr val="000040"/>
                      </a:gs>
                      <a:gs pos="50000">
                        <a:srgbClr val="400040"/>
                      </a:gs>
                      <a:gs pos="75000">
                        <a:srgbClr val="8F0040"/>
                      </a:gs>
                      <a:gs pos="89999">
                        <a:srgbClr val="F27300"/>
                      </a:gs>
                      <a:gs pos="100000">
                        <a:srgbClr val="FFBF00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719" tIns="42861" rIns="85719" bIns="42861" anchor="ctr"/>
            <a:lstStyle>
              <a:lvl1pPr defTabSz="85725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28625" defTabSz="8572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857250" defTabSz="85725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285875" defTabSz="85725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714500" defTabSz="85725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171700" defTabSz="8572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628900" defTabSz="8572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086100" defTabSz="8572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543300" defTabSz="8572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de-DE" sz="26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  <a:sym typeface="Wingdings" pitchFamily="2" charset="2"/>
                </a:rPr>
                <a:t></a:t>
              </a:r>
              <a:endParaRPr lang="en-GB" altLang="de-DE" sz="2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sym typeface="Monotype Sorts" pitchFamily="2" charset="2"/>
              </a:endParaRPr>
            </a:p>
          </p:txBody>
        </p:sp>
      </p:grpSp>
      <p:grpSp>
        <p:nvGrpSpPr>
          <p:cNvPr id="22" name="Group 58"/>
          <p:cNvGrpSpPr>
            <a:grpSpLocks/>
          </p:cNvGrpSpPr>
          <p:nvPr/>
        </p:nvGrpSpPr>
        <p:grpSpPr bwMode="auto">
          <a:xfrm>
            <a:off x="142875" y="3609975"/>
            <a:ext cx="4357688" cy="1428750"/>
            <a:chOff x="96" y="2448"/>
            <a:chExt cx="2928" cy="960"/>
          </a:xfrm>
        </p:grpSpPr>
        <p:pic>
          <p:nvPicPr>
            <p:cNvPr id="23" name="Picture 59" descr="thumb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2448"/>
              <a:ext cx="960" cy="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tangle 60"/>
            <p:cNvSpPr>
              <a:spLocks noChangeArrowheads="1"/>
            </p:cNvSpPr>
            <p:nvPr/>
          </p:nvSpPr>
          <p:spPr bwMode="auto">
            <a:xfrm>
              <a:off x="2064" y="2448"/>
              <a:ext cx="960" cy="96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Text Box 61"/>
            <p:cNvSpPr txBox="1">
              <a:spLocks noChangeArrowheads="1"/>
            </p:cNvSpPr>
            <p:nvPr/>
          </p:nvSpPr>
          <p:spPr bwMode="auto">
            <a:xfrm>
              <a:off x="96" y="2976"/>
              <a:ext cx="1920" cy="432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719" tIns="42861" rIns="85719" bIns="42861" anchor="ctr"/>
            <a:lstStyle>
              <a:lvl1pPr defTabSz="85725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28625" defTabSz="8572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857250" defTabSz="85725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285875" defTabSz="85725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714500" defTabSz="85725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171700" defTabSz="8572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628900" defTabSz="8572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086100" defTabSz="8572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543300" defTabSz="8572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/>
              <a:r>
                <a:rPr lang="en-GB" altLang="de-DE" sz="1900" dirty="0" smtClean="0">
                  <a:solidFill>
                    <a:srgbClr val="4D4D4D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rebuchet MS" pitchFamily="34" charset="0"/>
                </a:rPr>
                <a:t>earth atmosphere</a:t>
              </a:r>
              <a:endParaRPr lang="en-GB" altLang="de-DE" sz="1900" dirty="0">
                <a:solidFill>
                  <a:srgbClr val="4D4D4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endParaRPr>
            </a:p>
            <a:p>
              <a:pPr algn="r"/>
              <a:r>
                <a:rPr lang="en-GB" altLang="de-DE" sz="1900" dirty="0" smtClean="0">
                  <a:solidFill>
                    <a:srgbClr val="4D4D4D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rebuchet MS" pitchFamily="34" charset="0"/>
                </a:rPr>
                <a:t>(cosmic radiation)</a:t>
              </a:r>
              <a:endParaRPr lang="en-GB" altLang="de-DE" sz="1900" dirty="0">
                <a:solidFill>
                  <a:srgbClr val="4D4D4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endParaRPr>
            </a:p>
          </p:txBody>
        </p:sp>
        <p:sp>
          <p:nvSpPr>
            <p:cNvPr id="26" name="Text Box 62"/>
            <p:cNvSpPr txBox="1">
              <a:spLocks noChangeArrowheads="1"/>
            </p:cNvSpPr>
            <p:nvPr/>
          </p:nvSpPr>
          <p:spPr bwMode="auto">
            <a:xfrm>
              <a:off x="96" y="2976"/>
              <a:ext cx="28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000000"/>
                      </a:gs>
                      <a:gs pos="20000">
                        <a:srgbClr val="000040"/>
                      </a:gs>
                      <a:gs pos="50000">
                        <a:srgbClr val="400040"/>
                      </a:gs>
                      <a:gs pos="75000">
                        <a:srgbClr val="8F0040"/>
                      </a:gs>
                      <a:gs pos="89999">
                        <a:srgbClr val="F27300"/>
                      </a:gs>
                      <a:gs pos="100000">
                        <a:srgbClr val="FFBF00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719" tIns="42861" rIns="85719" bIns="42861" anchor="ctr"/>
            <a:lstStyle>
              <a:lvl1pPr defTabSz="85725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28625" defTabSz="8572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857250" defTabSz="85725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285875" defTabSz="85725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714500" defTabSz="85725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171700" defTabSz="8572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628900" defTabSz="8572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086100" defTabSz="8572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543300" defTabSz="8572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de-DE" sz="26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  <a:sym typeface="Wingdings" pitchFamily="2" charset="2"/>
                </a:rPr>
                <a:t></a:t>
              </a:r>
              <a:endParaRPr lang="en-GB" altLang="de-DE" sz="2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sym typeface="Monotype Sorts" pitchFamily="2" charset="2"/>
              </a:endParaRPr>
            </a:p>
          </p:txBody>
        </p:sp>
      </p:grpSp>
      <p:grpSp>
        <p:nvGrpSpPr>
          <p:cNvPr id="27" name="Group 63"/>
          <p:cNvGrpSpPr>
            <a:grpSpLocks/>
          </p:cNvGrpSpPr>
          <p:nvPr/>
        </p:nvGrpSpPr>
        <p:grpSpPr bwMode="auto">
          <a:xfrm>
            <a:off x="4572000" y="609600"/>
            <a:ext cx="4357688" cy="1428750"/>
            <a:chOff x="3072" y="432"/>
            <a:chExt cx="2928" cy="960"/>
          </a:xfrm>
        </p:grpSpPr>
        <p:pic>
          <p:nvPicPr>
            <p:cNvPr id="28" name="Picture 64" descr="thumb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432"/>
              <a:ext cx="960" cy="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ectangle 65"/>
            <p:cNvSpPr>
              <a:spLocks noChangeArrowheads="1"/>
            </p:cNvSpPr>
            <p:nvPr/>
          </p:nvSpPr>
          <p:spPr bwMode="auto">
            <a:xfrm>
              <a:off x="3072" y="432"/>
              <a:ext cx="960" cy="96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Text Box 66"/>
            <p:cNvSpPr txBox="1">
              <a:spLocks noChangeArrowheads="1"/>
            </p:cNvSpPr>
            <p:nvPr/>
          </p:nvSpPr>
          <p:spPr bwMode="auto">
            <a:xfrm>
              <a:off x="4080" y="1104"/>
              <a:ext cx="1920" cy="288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719" tIns="42861" rIns="85719" bIns="42861" anchor="ctr"/>
            <a:lstStyle>
              <a:lvl1pPr defTabSz="85725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28625" defTabSz="8572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857250" defTabSz="85725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285875" defTabSz="85725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714500" defTabSz="85725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171700" defTabSz="8572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628900" defTabSz="8572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086100" defTabSz="8572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543300" defTabSz="8572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GB" altLang="de-DE" sz="1900" dirty="0" smtClean="0">
                  <a:solidFill>
                    <a:srgbClr val="4D4D4D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rebuchet MS" pitchFamily="34" charset="0"/>
                </a:rPr>
                <a:t>Sun</a:t>
              </a:r>
              <a:endParaRPr lang="en-GB" altLang="de-DE" sz="1900" dirty="0">
                <a:solidFill>
                  <a:srgbClr val="4D4D4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endParaRPr>
            </a:p>
          </p:txBody>
        </p:sp>
        <p:sp>
          <p:nvSpPr>
            <p:cNvPr id="31" name="Text Box 67"/>
            <p:cNvSpPr txBox="1">
              <a:spLocks noChangeArrowheads="1"/>
            </p:cNvSpPr>
            <p:nvPr/>
          </p:nvSpPr>
          <p:spPr bwMode="auto">
            <a:xfrm>
              <a:off x="5718" y="1104"/>
              <a:ext cx="28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000000"/>
                      </a:gs>
                      <a:gs pos="20000">
                        <a:srgbClr val="000040"/>
                      </a:gs>
                      <a:gs pos="50000">
                        <a:srgbClr val="400040"/>
                      </a:gs>
                      <a:gs pos="75000">
                        <a:srgbClr val="8F0040"/>
                      </a:gs>
                      <a:gs pos="89999">
                        <a:srgbClr val="F27300"/>
                      </a:gs>
                      <a:gs pos="100000">
                        <a:srgbClr val="FFBF00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719" tIns="42861" rIns="85719" bIns="42861" anchor="ctr"/>
            <a:lstStyle>
              <a:lvl1pPr defTabSz="85725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28625" defTabSz="8572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857250" defTabSz="85725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285875" defTabSz="85725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714500" defTabSz="85725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171700" defTabSz="8572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628900" defTabSz="8572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086100" defTabSz="8572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543300" defTabSz="8572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/>
              <a:r>
                <a:rPr lang="en-US" altLang="de-DE" sz="26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  <a:sym typeface="Wingdings" pitchFamily="2" charset="2"/>
                </a:rPr>
                <a:t></a:t>
              </a:r>
              <a:endParaRPr lang="en-GB" altLang="de-DE" sz="2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sym typeface="Monotype Sorts" pitchFamily="2" charset="2"/>
              </a:endParaRPr>
            </a:p>
          </p:txBody>
        </p:sp>
      </p:grpSp>
      <p:grpSp>
        <p:nvGrpSpPr>
          <p:cNvPr id="32" name="Group 68"/>
          <p:cNvGrpSpPr>
            <a:grpSpLocks/>
          </p:cNvGrpSpPr>
          <p:nvPr/>
        </p:nvGrpSpPr>
        <p:grpSpPr bwMode="auto">
          <a:xfrm>
            <a:off x="4572000" y="2109788"/>
            <a:ext cx="4357688" cy="1428750"/>
            <a:chOff x="3072" y="1440"/>
            <a:chExt cx="2928" cy="960"/>
          </a:xfrm>
        </p:grpSpPr>
        <p:pic>
          <p:nvPicPr>
            <p:cNvPr id="33" name="Picture 69" descr="thumb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1440"/>
              <a:ext cx="960" cy="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Rectangle 70"/>
            <p:cNvSpPr>
              <a:spLocks noChangeArrowheads="1"/>
            </p:cNvSpPr>
            <p:nvPr/>
          </p:nvSpPr>
          <p:spPr bwMode="auto">
            <a:xfrm>
              <a:off x="3072" y="1440"/>
              <a:ext cx="960" cy="96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Text Box 71"/>
            <p:cNvSpPr txBox="1">
              <a:spLocks noChangeArrowheads="1"/>
            </p:cNvSpPr>
            <p:nvPr/>
          </p:nvSpPr>
          <p:spPr bwMode="auto">
            <a:xfrm>
              <a:off x="4080" y="1776"/>
              <a:ext cx="1920" cy="624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719" tIns="42861" rIns="85719" bIns="42861" anchor="ctr"/>
            <a:lstStyle>
              <a:lvl1pPr defTabSz="85725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28625" defTabSz="8572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857250" defTabSz="85725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285875" defTabSz="85725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714500" defTabSz="85725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171700" defTabSz="8572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628900" defTabSz="8572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086100" defTabSz="8572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543300" defTabSz="8572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GB" altLang="de-DE" sz="1900" dirty="0">
                  <a:solidFill>
                    <a:srgbClr val="4D4D4D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rebuchet MS" pitchFamily="34" charset="0"/>
                </a:rPr>
                <a:t>Supernovae</a:t>
              </a:r>
            </a:p>
            <a:p>
              <a:r>
                <a:rPr lang="en-GB" altLang="de-DE" sz="1900" dirty="0" smtClean="0">
                  <a:solidFill>
                    <a:srgbClr val="4D4D4D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rebuchet MS" pitchFamily="34" charset="0"/>
                </a:rPr>
                <a:t>(collapsing stars)</a:t>
              </a:r>
              <a:endParaRPr lang="en-GB" altLang="de-DE" sz="1900" dirty="0">
                <a:solidFill>
                  <a:srgbClr val="4D4D4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endParaRPr>
            </a:p>
            <a:p>
              <a:endParaRPr lang="en-GB" altLang="de-DE" sz="1900" dirty="0">
                <a:solidFill>
                  <a:srgbClr val="4D4D4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endParaRPr>
            </a:p>
          </p:txBody>
        </p:sp>
        <p:sp>
          <p:nvSpPr>
            <p:cNvPr id="36" name="Text Box 72"/>
            <p:cNvSpPr txBox="1">
              <a:spLocks noChangeArrowheads="1"/>
            </p:cNvSpPr>
            <p:nvPr/>
          </p:nvSpPr>
          <p:spPr bwMode="auto">
            <a:xfrm>
              <a:off x="4416" y="2112"/>
              <a:ext cx="158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000000"/>
                      </a:gs>
                      <a:gs pos="20000">
                        <a:srgbClr val="000040"/>
                      </a:gs>
                      <a:gs pos="50000">
                        <a:srgbClr val="400040"/>
                      </a:gs>
                      <a:gs pos="75000">
                        <a:srgbClr val="8F0040"/>
                      </a:gs>
                      <a:gs pos="89999">
                        <a:srgbClr val="F27300"/>
                      </a:gs>
                      <a:gs pos="100000">
                        <a:srgbClr val="FFBF00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719" tIns="42861" rIns="85719" bIns="42861" anchor="ctr"/>
            <a:lstStyle>
              <a:lvl1pPr defTabSz="85725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28625" defTabSz="8572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857250" defTabSz="85725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285875" defTabSz="85725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714500" defTabSz="85725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171700" defTabSz="8572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628900" defTabSz="8572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086100" defTabSz="8572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543300" defTabSz="8572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/>
              <a:r>
                <a:rPr lang="en-US" altLang="de-DE" sz="190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rebuchet MS" pitchFamily="34" charset="0"/>
                  <a:sym typeface="Wingdings" pitchFamily="2" charset="2"/>
                </a:rPr>
                <a:t>SN 1987A</a:t>
              </a:r>
              <a:r>
                <a:rPr lang="en-US" altLang="de-DE" sz="19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rebuchet MS" pitchFamily="34" charset="0"/>
                  <a:sym typeface="Wingdings" pitchFamily="2" charset="2"/>
                </a:rPr>
                <a:t> </a:t>
              </a:r>
              <a:r>
                <a:rPr lang="en-US" altLang="de-DE" sz="26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rebuchet MS" pitchFamily="34" charset="0"/>
                  <a:sym typeface="Wingdings" pitchFamily="2" charset="2"/>
                </a:rPr>
                <a:t></a:t>
              </a:r>
              <a:endParaRPr lang="en-GB" altLang="de-DE" sz="2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  <a:sym typeface="Monotype Sorts" pitchFamily="2" charset="2"/>
              </a:endParaRPr>
            </a:p>
          </p:txBody>
        </p:sp>
      </p:grpSp>
      <p:grpSp>
        <p:nvGrpSpPr>
          <p:cNvPr id="37" name="Group 73"/>
          <p:cNvGrpSpPr>
            <a:grpSpLocks/>
          </p:cNvGrpSpPr>
          <p:nvPr/>
        </p:nvGrpSpPr>
        <p:grpSpPr bwMode="auto">
          <a:xfrm>
            <a:off x="142875" y="5110163"/>
            <a:ext cx="4357688" cy="1428750"/>
            <a:chOff x="96" y="3456"/>
            <a:chExt cx="2928" cy="960"/>
          </a:xfrm>
        </p:grpSpPr>
        <p:pic>
          <p:nvPicPr>
            <p:cNvPr id="38" name="Picture 74" descr="thumb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3456"/>
              <a:ext cx="960" cy="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Rectangle 75"/>
            <p:cNvSpPr>
              <a:spLocks noChangeArrowheads="1"/>
            </p:cNvSpPr>
            <p:nvPr/>
          </p:nvSpPr>
          <p:spPr bwMode="auto">
            <a:xfrm>
              <a:off x="2064" y="3456"/>
              <a:ext cx="960" cy="96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Text Box 76"/>
            <p:cNvSpPr txBox="1">
              <a:spLocks noChangeArrowheads="1"/>
            </p:cNvSpPr>
            <p:nvPr/>
          </p:nvSpPr>
          <p:spPr bwMode="auto">
            <a:xfrm>
              <a:off x="96" y="3792"/>
              <a:ext cx="1920" cy="624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719" tIns="42861" rIns="85719" bIns="42861" anchor="ctr"/>
            <a:lstStyle>
              <a:lvl1pPr defTabSz="85725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28625" defTabSz="8572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857250" defTabSz="85725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285875" defTabSz="85725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714500" defTabSz="85725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171700" defTabSz="8572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628900" defTabSz="8572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086100" defTabSz="8572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543300" defTabSz="8572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/>
              <a:r>
                <a:rPr lang="en-GB" altLang="de-DE" sz="1900" dirty="0" smtClean="0">
                  <a:solidFill>
                    <a:srgbClr val="4D4D4D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rebuchet MS" pitchFamily="34" charset="0"/>
                </a:rPr>
                <a:t>earth crust      </a:t>
              </a:r>
              <a:r>
                <a:rPr lang="en-GB" altLang="de-DE" sz="1100" dirty="0" smtClean="0">
                  <a:solidFill>
                    <a:srgbClr val="4D4D4D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rebuchet MS" pitchFamily="34" charset="0"/>
                </a:rPr>
                <a:t> </a:t>
              </a:r>
              <a:r>
                <a:rPr lang="en-GB" altLang="de-DE" sz="1900" dirty="0" smtClean="0">
                  <a:solidFill>
                    <a:srgbClr val="4D4D4D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rebuchet MS" pitchFamily="34" charset="0"/>
                </a:rPr>
                <a:t>  </a:t>
              </a:r>
            </a:p>
            <a:p>
              <a:pPr algn="r"/>
              <a:r>
                <a:rPr lang="en-GB" altLang="de-DE" sz="1900" dirty="0" smtClean="0">
                  <a:solidFill>
                    <a:srgbClr val="4D4D4D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rebuchet MS" pitchFamily="34" charset="0"/>
                </a:rPr>
                <a:t>(natural</a:t>
              </a:r>
              <a:r>
                <a:rPr lang="en-GB" altLang="de-DE" sz="1900" dirty="0">
                  <a:solidFill>
                    <a:srgbClr val="4D4D4D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rebuchet MS" pitchFamily="34" charset="0"/>
                </a:rPr>
                <a:t> </a:t>
              </a:r>
              <a:r>
                <a:rPr lang="en-GB" altLang="de-DE" sz="1900" dirty="0" smtClean="0">
                  <a:solidFill>
                    <a:srgbClr val="4D4D4D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rebuchet MS" pitchFamily="34" charset="0"/>
                </a:rPr>
                <a:t>radioactivity)</a:t>
              </a:r>
              <a:endParaRPr lang="en-GB" altLang="de-DE" sz="1900" dirty="0">
                <a:solidFill>
                  <a:srgbClr val="4D4D4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endParaRPr>
            </a:p>
          </p:txBody>
        </p:sp>
        <p:sp>
          <p:nvSpPr>
            <p:cNvPr id="41" name="Text Box 77"/>
            <p:cNvSpPr txBox="1">
              <a:spLocks noChangeArrowheads="1"/>
            </p:cNvSpPr>
            <p:nvPr/>
          </p:nvSpPr>
          <p:spPr bwMode="auto">
            <a:xfrm>
              <a:off x="96" y="3792"/>
              <a:ext cx="28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000000"/>
                      </a:gs>
                      <a:gs pos="20000">
                        <a:srgbClr val="000040"/>
                      </a:gs>
                      <a:gs pos="50000">
                        <a:srgbClr val="400040"/>
                      </a:gs>
                      <a:gs pos="75000">
                        <a:srgbClr val="8F0040"/>
                      </a:gs>
                      <a:gs pos="89999">
                        <a:srgbClr val="F27300"/>
                      </a:gs>
                      <a:gs pos="100000">
                        <a:srgbClr val="FFBF00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5719" tIns="42861" rIns="85719" bIns="42861" anchor="ctr"/>
            <a:lstStyle>
              <a:lvl1pPr defTabSz="85725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28625" defTabSz="8572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857250" defTabSz="85725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285875" defTabSz="85725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714500" defTabSz="85725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171700" defTabSz="8572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628900" defTabSz="8572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086100" defTabSz="8572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543300" defTabSz="8572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de-DE" sz="26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  <a:sym typeface="Wingdings" pitchFamily="2" charset="2"/>
                </a:rPr>
                <a:t></a:t>
              </a:r>
              <a:endParaRPr lang="en-GB" altLang="de-DE" sz="2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sym typeface="Monotype Sorts" pitchFamily="2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850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neutrino double beta decay</a:t>
            </a:r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0000"/>
            <a:ext cx="5550600" cy="3895425"/>
          </a:xfrm>
          <a:prstGeom prst="rect">
            <a:avLst/>
          </a:prstGeom>
        </p:spPr>
      </p:pic>
      <p:sp>
        <p:nvSpPr>
          <p:cNvPr id="4" name="Abgerundete rechteckige Legende 3"/>
          <p:cNvSpPr/>
          <p:nvPr/>
        </p:nvSpPr>
        <p:spPr>
          <a:xfrm>
            <a:off x="1403648" y="4869160"/>
            <a:ext cx="2232248" cy="1224136"/>
          </a:xfrm>
          <a:prstGeom prst="wedgeRoundRectCallout">
            <a:avLst>
              <a:gd name="adj1" fmla="val 19709"/>
              <a:gd name="adj2" fmla="val -162725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some cases, the single beta decay  is energetically forbidden.</a:t>
            </a:r>
          </a:p>
          <a:p>
            <a:r>
              <a:rPr 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Then the double beta decay becomes relevant</a:t>
            </a:r>
            <a:endParaRPr 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738899"/>
            <a:ext cx="2390775" cy="385762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30"/>
            <a:ext cx="788780" cy="781159"/>
          </a:xfrm>
          <a:prstGeom prst="rect">
            <a:avLst/>
          </a:prstGeom>
        </p:spPr>
      </p:pic>
      <p:pic>
        <p:nvPicPr>
          <p:cNvPr id="7" name="Picture 13" descr="Image:Carl Friedrich von Weizsaecker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806" y="4571163"/>
            <a:ext cx="1941513" cy="174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6680064" y="6320588"/>
            <a:ext cx="13643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Carl von </a:t>
            </a:r>
            <a:r>
              <a:rPr lang="de-DE" sz="1200" dirty="0"/>
              <a:t>W</a:t>
            </a:r>
            <a:r>
              <a:rPr lang="de-DE" sz="1200" dirty="0" smtClean="0"/>
              <a:t>eizäcker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7675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Dirac neutrino</a:t>
            </a:r>
            <a:endParaRPr lang="en-US" dirty="0"/>
          </a:p>
        </p:txBody>
      </p:sp>
      <p:graphicFrame>
        <p:nvGraphicFramePr>
          <p:cNvPr id="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5553970"/>
              </p:ext>
            </p:extLst>
          </p:nvPr>
        </p:nvGraphicFramePr>
        <p:xfrm>
          <a:off x="3779912" y="1080000"/>
          <a:ext cx="4343400" cy="470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Equation" r:id="rId3" imgW="3466800" imgH="3759120" progId="Equation.3">
                  <p:embed/>
                </p:oleObj>
              </mc:Choice>
              <mc:Fallback>
                <p:oleObj name="Equation" r:id="rId3" imgW="3466800" imgH="3759120" progId="Equation.3">
                  <p:embed/>
                  <p:pic>
                    <p:nvPicPr>
                      <p:cNvPr id="28570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9912" y="1080000"/>
                        <a:ext cx="4343400" cy="4708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Grafi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0" y="1080000"/>
            <a:ext cx="1440000" cy="212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87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Majorana</a:t>
            </a:r>
            <a:r>
              <a:rPr lang="en-US" dirty="0" smtClean="0"/>
              <a:t> neutrino</a:t>
            </a:r>
            <a:endParaRPr lang="en-US" dirty="0"/>
          </a:p>
        </p:txBody>
      </p:sp>
      <p:graphicFrame>
        <p:nvGraphicFramePr>
          <p:cNvPr id="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420332"/>
              </p:ext>
            </p:extLst>
          </p:nvPr>
        </p:nvGraphicFramePr>
        <p:xfrm>
          <a:off x="2880000" y="1080000"/>
          <a:ext cx="6121400" cy="347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Equation" r:id="rId3" imgW="4025880" imgH="2286000" progId="Equation.3">
                  <p:embed/>
                </p:oleObj>
              </mc:Choice>
              <mc:Fallback>
                <p:oleObj name="Equation" r:id="rId3" imgW="4025880" imgH="2286000" progId="Equation.3">
                  <p:embed/>
                  <p:pic>
                    <p:nvPicPr>
                      <p:cNvPr id="28775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0000" y="1080000"/>
                        <a:ext cx="6121400" cy="347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Grafi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0" y="1080000"/>
            <a:ext cx="1440000" cy="188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439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Dirac </a:t>
            </a:r>
            <a:r>
              <a:rPr lang="de-DE" dirty="0" err="1" smtClean="0"/>
              <a:t>vs</a:t>
            </a:r>
            <a:r>
              <a:rPr lang="de-DE" dirty="0" smtClean="0"/>
              <a:t> </a:t>
            </a:r>
            <a:r>
              <a:rPr lang="de-DE" dirty="0" err="1" smtClean="0"/>
              <a:t>Majorana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4320000"/>
            <a:ext cx="1440000" cy="210674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00" y="4320000"/>
            <a:ext cx="1440000" cy="2124976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360000" y="3420000"/>
            <a:ext cx="29878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Paul Dirac: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„The neutrino is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not identical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the known antineutrino”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994240" y="3420000"/>
            <a:ext cx="2916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Ettore </a:t>
            </a:r>
            <a:r>
              <a:rPr lang="de-DE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Majorana</a:t>
            </a:r>
            <a:r>
              <a:rPr lang="de-DE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„The neutrino is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identical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to the known antineutrino”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1286" y="720000"/>
            <a:ext cx="2941427" cy="1681003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909" y="2520000"/>
            <a:ext cx="2202180" cy="123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79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Dirac </a:t>
            </a:r>
            <a:r>
              <a:rPr lang="de-DE" dirty="0" err="1" smtClean="0"/>
              <a:t>vs</a:t>
            </a:r>
            <a:r>
              <a:rPr lang="de-DE" dirty="0" smtClean="0"/>
              <a:t> </a:t>
            </a:r>
            <a:r>
              <a:rPr lang="de-DE" dirty="0" err="1" smtClean="0"/>
              <a:t>Majorana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550" y="554400"/>
            <a:ext cx="1314450" cy="1323975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6173367" y="800889"/>
            <a:ext cx="16561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helicity: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projection of spin onto momentum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762" y="1631886"/>
            <a:ext cx="6086475" cy="10668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4320000"/>
            <a:ext cx="1440000" cy="210674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00" y="4320000"/>
            <a:ext cx="1440000" cy="21249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360000" y="3132000"/>
            <a:ext cx="3780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Paul Dirac: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„Even if the neutrino flips its helicity it is still a fundamentally different particle. The reaction is not possible”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5148064" y="3132000"/>
            <a:ext cx="3780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Ettore </a:t>
            </a:r>
            <a:r>
              <a:rPr lang="de-DE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Majorana</a:t>
            </a:r>
            <a:r>
              <a:rPr lang="de-DE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„Neutrino only has the wrong helicity, if it can flip the helicity this reaction should be possible”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66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do we care if the neutrino has </a:t>
            </a:r>
            <a:r>
              <a:rPr lang="en-US" dirty="0" err="1" smtClean="0"/>
              <a:t>Majorana</a:t>
            </a:r>
            <a:r>
              <a:rPr lang="en-US" dirty="0" smtClean="0"/>
              <a:t> nature?</a:t>
            </a:r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866" y="1033237"/>
            <a:ext cx="2447925" cy="2447925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960000"/>
            <a:ext cx="1666014" cy="21240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7036581" y="6085855"/>
            <a:ext cx="16333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Andrei Sacharow, 1967</a:t>
            </a:r>
            <a:endParaRPr lang="de-DE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40000" y="1305874"/>
            <a:ext cx="4724370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Matter asymmetry can be produced if</a:t>
            </a: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 Baryon number is violated</a:t>
            </a: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 Lepton number violation can be converted to 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Baryon number violation</a:t>
            </a: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 hence we search for Lepton number violation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=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Majorana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nature of neutrinos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21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Neutrinoless</a:t>
            </a:r>
            <a:r>
              <a:rPr lang="de-DE" dirty="0" smtClean="0"/>
              <a:t> </a:t>
            </a:r>
            <a:r>
              <a:rPr lang="el-GR" dirty="0" smtClean="0"/>
              <a:t>ββ</a:t>
            </a:r>
            <a:r>
              <a:rPr lang="en-US" dirty="0" smtClean="0"/>
              <a:t>-decay</a:t>
            </a:r>
            <a:endParaRPr lang="en-US" dirty="0"/>
          </a:p>
        </p:txBody>
      </p:sp>
      <p:graphicFrame>
        <p:nvGraphicFramePr>
          <p:cNvPr id="3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4560060"/>
              </p:ext>
            </p:extLst>
          </p:nvPr>
        </p:nvGraphicFramePr>
        <p:xfrm>
          <a:off x="2427288" y="1052736"/>
          <a:ext cx="6094412" cy="130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Equation" r:id="rId3" imgW="3149280" imgH="672840" progId="Equation.3">
                  <p:embed/>
                </p:oleObj>
              </mc:Choice>
              <mc:Fallback>
                <p:oleObj name="Equation" r:id="rId3" imgW="3149280" imgH="672840" progId="Equation.3">
                  <p:embed/>
                  <p:pic>
                    <p:nvPicPr>
                      <p:cNvPr id="37172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7288" y="1052736"/>
                        <a:ext cx="6094412" cy="1301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 descr="AnimBB0nuDeca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2413" y="3140075"/>
            <a:ext cx="1905000" cy="1905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703888" y="3141663"/>
            <a:ext cx="2560316" cy="1631216"/>
          </a:xfrm>
          <a:prstGeom prst="rect">
            <a:avLst/>
          </a:prstGeom>
          <a:noFill/>
          <a:ln w="19050">
            <a:solidFill>
              <a:srgbClr val="66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de-DE" sz="2000" dirty="0">
                <a:cs typeface="Times New Roman" panose="02020603050405020304" pitchFamily="18" charset="0"/>
              </a:rPr>
              <a:t>Golden plated channel:</a:t>
            </a:r>
          </a:p>
          <a:p>
            <a:endParaRPr lang="en-US" altLang="de-DE" sz="2000" dirty="0">
              <a:latin typeface="Arial" panose="020B0604020202020204" pitchFamily="34" charset="0"/>
            </a:endParaRPr>
          </a:p>
          <a:p>
            <a:pPr>
              <a:buFontTx/>
              <a:buAutoNum type="alphaLcParenR"/>
            </a:pPr>
            <a:r>
              <a:rPr lang="en-US" altLang="de-DE" sz="2000" dirty="0">
                <a:cs typeface="Times New Roman" panose="02020603050405020304" pitchFamily="18" charset="0"/>
              </a:rPr>
              <a:t>2 electrons</a:t>
            </a:r>
          </a:p>
          <a:p>
            <a:pPr>
              <a:buFontTx/>
              <a:buAutoNum type="alphaLcParenR"/>
            </a:pPr>
            <a:r>
              <a:rPr lang="en-US" altLang="de-DE" sz="2000" dirty="0">
                <a:latin typeface="Arial" panose="020B0604020202020204" pitchFamily="34" charset="0"/>
              </a:rPr>
              <a:t>E</a:t>
            </a:r>
            <a:r>
              <a:rPr lang="en-US" altLang="de-DE" sz="2000" baseline="-25000" dirty="0">
                <a:latin typeface="Symbol" panose="05050102010706020507" pitchFamily="18" charset="2"/>
              </a:rPr>
              <a:t>b1</a:t>
            </a:r>
            <a:r>
              <a:rPr lang="en-US" altLang="de-DE" sz="2000" dirty="0">
                <a:latin typeface="Arial" panose="020B0604020202020204" pitchFamily="34" charset="0"/>
              </a:rPr>
              <a:t>+ E</a:t>
            </a:r>
            <a:r>
              <a:rPr lang="en-US" altLang="de-DE" sz="2000" baseline="-25000" dirty="0">
                <a:latin typeface="Symbol" panose="05050102010706020507" pitchFamily="18" charset="2"/>
              </a:rPr>
              <a:t>b2</a:t>
            </a:r>
            <a:r>
              <a:rPr lang="en-US" altLang="de-DE" sz="2000" dirty="0">
                <a:latin typeface="Symbol" panose="05050102010706020507" pitchFamily="18" charset="2"/>
              </a:rPr>
              <a:t>=</a:t>
            </a:r>
            <a:r>
              <a:rPr lang="en-US" altLang="de-DE" sz="2000" dirty="0" err="1">
                <a:latin typeface="Arial" panose="020B0604020202020204" pitchFamily="34" charset="0"/>
              </a:rPr>
              <a:t>Q</a:t>
            </a:r>
            <a:r>
              <a:rPr lang="en-US" altLang="de-DE" sz="2000" baseline="-25000" dirty="0" err="1">
                <a:latin typeface="Symbol" panose="05050102010706020507" pitchFamily="18" charset="2"/>
              </a:rPr>
              <a:t>bb</a:t>
            </a:r>
            <a:endParaRPr lang="en-US" altLang="de-DE" sz="2000" baseline="-25000" dirty="0">
              <a:latin typeface="Symbol" panose="05050102010706020507" pitchFamily="18" charset="2"/>
            </a:endParaRPr>
          </a:p>
          <a:p>
            <a:endParaRPr lang="ru-RU" altLang="de-DE" sz="2000" dirty="0">
              <a:latin typeface="Arial" panose="020B0604020202020204" pitchFamily="34" charset="0"/>
            </a:endParaRPr>
          </a:p>
        </p:txBody>
      </p:sp>
      <p:pic>
        <p:nvPicPr>
          <p:cNvPr id="6" name="Picture 5" descr="BB0nuFeynm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3141663"/>
            <a:ext cx="2927350" cy="187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411413" y="5373688"/>
            <a:ext cx="30083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de-DE" sz="2400"/>
              <a:t>(A,Z)→(Z+2,A)+2e</a:t>
            </a:r>
            <a:r>
              <a:rPr lang="en-GB" altLang="de-DE" sz="2400" baseline="30000"/>
              <a:t>-</a:t>
            </a:r>
            <a:endParaRPr lang="en-GB" altLang="de-DE" sz="2400" baseline="-25000"/>
          </a:p>
        </p:txBody>
      </p:sp>
      <p:sp>
        <p:nvSpPr>
          <p:cNvPr id="8" name="Oval 9"/>
          <p:cNvSpPr>
            <a:spLocks noChangeArrowheads="1"/>
          </p:cNvSpPr>
          <p:nvPr/>
        </p:nvSpPr>
        <p:spPr bwMode="auto">
          <a:xfrm>
            <a:off x="3949700" y="4010025"/>
            <a:ext cx="142875" cy="1444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4032250" y="3892550"/>
            <a:ext cx="1158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/>
              <a:t>~&lt;m&gt;</a:t>
            </a:r>
            <a:r>
              <a:rPr lang="en-GB" altLang="de-DE" baseline="30000"/>
              <a:t>2</a:t>
            </a:r>
            <a:r>
              <a:rPr lang="en-GB" altLang="de-DE"/>
              <a:t>/E</a:t>
            </a:r>
            <a:r>
              <a:rPr lang="en-GB" altLang="de-DE" baseline="30000"/>
              <a:t>2</a:t>
            </a:r>
            <a:endParaRPr lang="en-US" altLang="de-DE" baseline="30000"/>
          </a:p>
        </p:txBody>
      </p:sp>
    </p:spTree>
    <p:extLst>
      <p:ext uri="{BB962C8B-B14F-4D97-AF65-F5344CB8AC3E}">
        <p14:creationId xmlns:p14="http://schemas.microsoft.com/office/powerpoint/2010/main" val="3433475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The new particle proposed by Pauli</a:t>
            </a:r>
            <a:endParaRPr lang="en-US" dirty="0"/>
          </a:p>
        </p:txBody>
      </p:sp>
      <p:pic>
        <p:nvPicPr>
          <p:cNvPr id="4" name="Picture 607" descr="pauli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161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36000" y="1620000"/>
            <a:ext cx="11453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Wolfgang Pauli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1295400" y="787400"/>
            <a:ext cx="3771900" cy="4724400"/>
            <a:chOff x="3048" y="640"/>
            <a:chExt cx="2376" cy="2976"/>
          </a:xfrm>
        </p:grpSpPr>
        <p:sp>
          <p:nvSpPr>
            <p:cNvPr id="7" name="Rectangle 4"/>
            <p:cNvSpPr>
              <a:spLocks noChangeArrowheads="1"/>
            </p:cNvSpPr>
            <p:nvPr/>
          </p:nvSpPr>
          <p:spPr bwMode="auto">
            <a:xfrm>
              <a:off x="3048" y="640"/>
              <a:ext cx="2376" cy="297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" name="Group 5"/>
            <p:cNvGrpSpPr>
              <a:grpSpLocks/>
            </p:cNvGrpSpPr>
            <p:nvPr/>
          </p:nvGrpSpPr>
          <p:grpSpPr bwMode="auto">
            <a:xfrm>
              <a:off x="3191" y="896"/>
              <a:ext cx="663" cy="704"/>
              <a:chOff x="1828" y="1650"/>
              <a:chExt cx="663" cy="704"/>
            </a:xfrm>
          </p:grpSpPr>
          <p:grpSp>
            <p:nvGrpSpPr>
              <p:cNvPr id="320" name="Group 6"/>
              <p:cNvGrpSpPr>
                <a:grpSpLocks/>
              </p:cNvGrpSpPr>
              <p:nvPr/>
            </p:nvGrpSpPr>
            <p:grpSpPr bwMode="auto">
              <a:xfrm>
                <a:off x="1860" y="1762"/>
                <a:ext cx="495" cy="544"/>
                <a:chOff x="668" y="1874"/>
                <a:chExt cx="695" cy="712"/>
              </a:xfrm>
            </p:grpSpPr>
            <p:grpSp>
              <p:nvGrpSpPr>
                <p:cNvPr id="537" name="Group 7"/>
                <p:cNvGrpSpPr>
                  <a:grpSpLocks/>
                </p:cNvGrpSpPr>
                <p:nvPr/>
              </p:nvGrpSpPr>
              <p:grpSpPr bwMode="auto">
                <a:xfrm>
                  <a:off x="668" y="2042"/>
                  <a:ext cx="423" cy="416"/>
                  <a:chOff x="3157" y="1295"/>
                  <a:chExt cx="423" cy="416"/>
                </a:xfrm>
              </p:grpSpPr>
              <p:sp>
                <p:nvSpPr>
                  <p:cNvPr id="596" name="Oval 8"/>
                  <p:cNvSpPr>
                    <a:spLocks noChangeArrowheads="1"/>
                  </p:cNvSpPr>
                  <p:nvPr/>
                </p:nvSpPr>
                <p:spPr bwMode="auto">
                  <a:xfrm>
                    <a:off x="3307" y="1403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97" name="Oval 9"/>
                  <p:cNvSpPr>
                    <a:spLocks noChangeArrowheads="1"/>
                  </p:cNvSpPr>
                  <p:nvPr/>
                </p:nvSpPr>
                <p:spPr bwMode="auto">
                  <a:xfrm>
                    <a:off x="3216" y="1348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98" name="Oval 10"/>
                  <p:cNvSpPr>
                    <a:spLocks noChangeArrowheads="1"/>
                  </p:cNvSpPr>
                  <p:nvPr/>
                </p:nvSpPr>
                <p:spPr bwMode="auto">
                  <a:xfrm>
                    <a:off x="3223" y="1432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99" name="Oval 11"/>
                  <p:cNvSpPr>
                    <a:spLocks noChangeArrowheads="1"/>
                  </p:cNvSpPr>
                  <p:nvPr/>
                </p:nvSpPr>
                <p:spPr bwMode="auto">
                  <a:xfrm>
                    <a:off x="3200" y="1537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00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3324" y="1295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01" name="Oval 13"/>
                  <p:cNvSpPr>
                    <a:spLocks noChangeArrowheads="1"/>
                  </p:cNvSpPr>
                  <p:nvPr/>
                </p:nvSpPr>
                <p:spPr bwMode="auto">
                  <a:xfrm>
                    <a:off x="3406" y="1468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02" name="Oval 14"/>
                  <p:cNvSpPr>
                    <a:spLocks noChangeArrowheads="1"/>
                  </p:cNvSpPr>
                  <p:nvPr/>
                </p:nvSpPr>
                <p:spPr bwMode="auto">
                  <a:xfrm>
                    <a:off x="3157" y="1390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03" name="Oval 15"/>
                  <p:cNvSpPr>
                    <a:spLocks noChangeArrowheads="1"/>
                  </p:cNvSpPr>
                  <p:nvPr/>
                </p:nvSpPr>
                <p:spPr bwMode="auto">
                  <a:xfrm>
                    <a:off x="3399" y="1403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04" name="Oval 16"/>
                  <p:cNvSpPr>
                    <a:spLocks noChangeArrowheads="1"/>
                  </p:cNvSpPr>
                  <p:nvPr/>
                </p:nvSpPr>
                <p:spPr bwMode="auto">
                  <a:xfrm>
                    <a:off x="3330" y="1535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05" name="Oval 17"/>
                  <p:cNvSpPr>
                    <a:spLocks noChangeArrowheads="1"/>
                  </p:cNvSpPr>
                  <p:nvPr/>
                </p:nvSpPr>
                <p:spPr bwMode="auto">
                  <a:xfrm>
                    <a:off x="3290" y="1311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06" name="Oval 18"/>
                  <p:cNvSpPr>
                    <a:spLocks noChangeArrowheads="1"/>
                  </p:cNvSpPr>
                  <p:nvPr/>
                </p:nvSpPr>
                <p:spPr bwMode="auto">
                  <a:xfrm>
                    <a:off x="3173" y="1318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07" name="Oval 19"/>
                  <p:cNvSpPr>
                    <a:spLocks noChangeArrowheads="1"/>
                  </p:cNvSpPr>
                  <p:nvPr/>
                </p:nvSpPr>
                <p:spPr bwMode="auto">
                  <a:xfrm>
                    <a:off x="3166" y="1462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38" name="Group 20"/>
                <p:cNvGrpSpPr>
                  <a:grpSpLocks/>
                </p:cNvGrpSpPr>
                <p:nvPr/>
              </p:nvGrpSpPr>
              <p:grpSpPr bwMode="auto">
                <a:xfrm>
                  <a:off x="860" y="2082"/>
                  <a:ext cx="423" cy="416"/>
                  <a:chOff x="3157" y="1295"/>
                  <a:chExt cx="423" cy="416"/>
                </a:xfrm>
              </p:grpSpPr>
              <p:sp>
                <p:nvSpPr>
                  <p:cNvPr id="584" name="Oval 21"/>
                  <p:cNvSpPr>
                    <a:spLocks noChangeArrowheads="1"/>
                  </p:cNvSpPr>
                  <p:nvPr/>
                </p:nvSpPr>
                <p:spPr bwMode="auto">
                  <a:xfrm>
                    <a:off x="3307" y="1403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5" name="Oval 22"/>
                  <p:cNvSpPr>
                    <a:spLocks noChangeArrowheads="1"/>
                  </p:cNvSpPr>
                  <p:nvPr/>
                </p:nvSpPr>
                <p:spPr bwMode="auto">
                  <a:xfrm>
                    <a:off x="3216" y="1348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6" name="Oval 23"/>
                  <p:cNvSpPr>
                    <a:spLocks noChangeArrowheads="1"/>
                  </p:cNvSpPr>
                  <p:nvPr/>
                </p:nvSpPr>
                <p:spPr bwMode="auto">
                  <a:xfrm>
                    <a:off x="3223" y="1432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7" name="Oval 24"/>
                  <p:cNvSpPr>
                    <a:spLocks noChangeArrowheads="1"/>
                  </p:cNvSpPr>
                  <p:nvPr/>
                </p:nvSpPr>
                <p:spPr bwMode="auto">
                  <a:xfrm>
                    <a:off x="3200" y="1537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8" name="Oval 25"/>
                  <p:cNvSpPr>
                    <a:spLocks noChangeArrowheads="1"/>
                  </p:cNvSpPr>
                  <p:nvPr/>
                </p:nvSpPr>
                <p:spPr bwMode="auto">
                  <a:xfrm>
                    <a:off x="3324" y="1295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9" name="Oval 26"/>
                  <p:cNvSpPr>
                    <a:spLocks noChangeArrowheads="1"/>
                  </p:cNvSpPr>
                  <p:nvPr/>
                </p:nvSpPr>
                <p:spPr bwMode="auto">
                  <a:xfrm>
                    <a:off x="3406" y="1468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90" name="Oval 27"/>
                  <p:cNvSpPr>
                    <a:spLocks noChangeArrowheads="1"/>
                  </p:cNvSpPr>
                  <p:nvPr/>
                </p:nvSpPr>
                <p:spPr bwMode="auto">
                  <a:xfrm>
                    <a:off x="3157" y="1390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91" name="Oval 28"/>
                  <p:cNvSpPr>
                    <a:spLocks noChangeArrowheads="1"/>
                  </p:cNvSpPr>
                  <p:nvPr/>
                </p:nvSpPr>
                <p:spPr bwMode="auto">
                  <a:xfrm>
                    <a:off x="3399" y="1403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92" name="Oval 29"/>
                  <p:cNvSpPr>
                    <a:spLocks noChangeArrowheads="1"/>
                  </p:cNvSpPr>
                  <p:nvPr/>
                </p:nvSpPr>
                <p:spPr bwMode="auto">
                  <a:xfrm>
                    <a:off x="3330" y="1535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93" name="Oval 30"/>
                  <p:cNvSpPr>
                    <a:spLocks noChangeArrowheads="1"/>
                  </p:cNvSpPr>
                  <p:nvPr/>
                </p:nvSpPr>
                <p:spPr bwMode="auto">
                  <a:xfrm>
                    <a:off x="3290" y="1311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94" name="Oval 31"/>
                  <p:cNvSpPr>
                    <a:spLocks noChangeArrowheads="1"/>
                  </p:cNvSpPr>
                  <p:nvPr/>
                </p:nvSpPr>
                <p:spPr bwMode="auto">
                  <a:xfrm>
                    <a:off x="3173" y="1318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95" name="Oval 32"/>
                  <p:cNvSpPr>
                    <a:spLocks noChangeArrowheads="1"/>
                  </p:cNvSpPr>
                  <p:nvPr/>
                </p:nvSpPr>
                <p:spPr bwMode="auto">
                  <a:xfrm>
                    <a:off x="3166" y="1462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39" name="Group 33"/>
                <p:cNvGrpSpPr>
                  <a:grpSpLocks/>
                </p:cNvGrpSpPr>
                <p:nvPr/>
              </p:nvGrpSpPr>
              <p:grpSpPr bwMode="auto">
                <a:xfrm>
                  <a:off x="764" y="2170"/>
                  <a:ext cx="423" cy="416"/>
                  <a:chOff x="3157" y="1295"/>
                  <a:chExt cx="423" cy="416"/>
                </a:xfrm>
              </p:grpSpPr>
              <p:sp>
                <p:nvSpPr>
                  <p:cNvPr id="572" name="Oval 34"/>
                  <p:cNvSpPr>
                    <a:spLocks noChangeArrowheads="1"/>
                  </p:cNvSpPr>
                  <p:nvPr/>
                </p:nvSpPr>
                <p:spPr bwMode="auto">
                  <a:xfrm>
                    <a:off x="3307" y="1403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3" name="Oval 35"/>
                  <p:cNvSpPr>
                    <a:spLocks noChangeArrowheads="1"/>
                  </p:cNvSpPr>
                  <p:nvPr/>
                </p:nvSpPr>
                <p:spPr bwMode="auto">
                  <a:xfrm>
                    <a:off x="3216" y="1348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4" name="Oval 36"/>
                  <p:cNvSpPr>
                    <a:spLocks noChangeArrowheads="1"/>
                  </p:cNvSpPr>
                  <p:nvPr/>
                </p:nvSpPr>
                <p:spPr bwMode="auto">
                  <a:xfrm>
                    <a:off x="3223" y="1432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5" name="Oval 37"/>
                  <p:cNvSpPr>
                    <a:spLocks noChangeArrowheads="1"/>
                  </p:cNvSpPr>
                  <p:nvPr/>
                </p:nvSpPr>
                <p:spPr bwMode="auto">
                  <a:xfrm>
                    <a:off x="3200" y="1537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6" name="Oval 38"/>
                  <p:cNvSpPr>
                    <a:spLocks noChangeArrowheads="1"/>
                  </p:cNvSpPr>
                  <p:nvPr/>
                </p:nvSpPr>
                <p:spPr bwMode="auto">
                  <a:xfrm>
                    <a:off x="3324" y="1295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7" name="Oval 39"/>
                  <p:cNvSpPr>
                    <a:spLocks noChangeArrowheads="1"/>
                  </p:cNvSpPr>
                  <p:nvPr/>
                </p:nvSpPr>
                <p:spPr bwMode="auto">
                  <a:xfrm>
                    <a:off x="3406" y="1468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8" name="Oval 40"/>
                  <p:cNvSpPr>
                    <a:spLocks noChangeArrowheads="1"/>
                  </p:cNvSpPr>
                  <p:nvPr/>
                </p:nvSpPr>
                <p:spPr bwMode="auto">
                  <a:xfrm>
                    <a:off x="3157" y="1390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9" name="Oval 41"/>
                  <p:cNvSpPr>
                    <a:spLocks noChangeArrowheads="1"/>
                  </p:cNvSpPr>
                  <p:nvPr/>
                </p:nvSpPr>
                <p:spPr bwMode="auto">
                  <a:xfrm>
                    <a:off x="3399" y="1403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0" name="Oval 42"/>
                  <p:cNvSpPr>
                    <a:spLocks noChangeArrowheads="1"/>
                  </p:cNvSpPr>
                  <p:nvPr/>
                </p:nvSpPr>
                <p:spPr bwMode="auto">
                  <a:xfrm>
                    <a:off x="3330" y="1535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1" name="Oval 43"/>
                  <p:cNvSpPr>
                    <a:spLocks noChangeArrowheads="1"/>
                  </p:cNvSpPr>
                  <p:nvPr/>
                </p:nvSpPr>
                <p:spPr bwMode="auto">
                  <a:xfrm>
                    <a:off x="3290" y="1311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2" name="Oval 44"/>
                  <p:cNvSpPr>
                    <a:spLocks noChangeArrowheads="1"/>
                  </p:cNvSpPr>
                  <p:nvPr/>
                </p:nvSpPr>
                <p:spPr bwMode="auto">
                  <a:xfrm>
                    <a:off x="3173" y="1318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3" name="Oval 45"/>
                  <p:cNvSpPr>
                    <a:spLocks noChangeArrowheads="1"/>
                  </p:cNvSpPr>
                  <p:nvPr/>
                </p:nvSpPr>
                <p:spPr bwMode="auto">
                  <a:xfrm>
                    <a:off x="3166" y="1462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40" name="Group 46"/>
                <p:cNvGrpSpPr>
                  <a:grpSpLocks/>
                </p:cNvGrpSpPr>
                <p:nvPr/>
              </p:nvGrpSpPr>
              <p:grpSpPr bwMode="auto">
                <a:xfrm>
                  <a:off x="940" y="2058"/>
                  <a:ext cx="423" cy="416"/>
                  <a:chOff x="3157" y="1295"/>
                  <a:chExt cx="423" cy="416"/>
                </a:xfrm>
              </p:grpSpPr>
              <p:sp>
                <p:nvSpPr>
                  <p:cNvPr id="560" name="Oval 47"/>
                  <p:cNvSpPr>
                    <a:spLocks noChangeArrowheads="1"/>
                  </p:cNvSpPr>
                  <p:nvPr/>
                </p:nvSpPr>
                <p:spPr bwMode="auto">
                  <a:xfrm>
                    <a:off x="3307" y="1403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1" name="Oval 48"/>
                  <p:cNvSpPr>
                    <a:spLocks noChangeArrowheads="1"/>
                  </p:cNvSpPr>
                  <p:nvPr/>
                </p:nvSpPr>
                <p:spPr bwMode="auto">
                  <a:xfrm>
                    <a:off x="3216" y="1348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2" name="Oval 49"/>
                  <p:cNvSpPr>
                    <a:spLocks noChangeArrowheads="1"/>
                  </p:cNvSpPr>
                  <p:nvPr/>
                </p:nvSpPr>
                <p:spPr bwMode="auto">
                  <a:xfrm>
                    <a:off x="3223" y="1432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3" name="Oval 50"/>
                  <p:cNvSpPr>
                    <a:spLocks noChangeArrowheads="1"/>
                  </p:cNvSpPr>
                  <p:nvPr/>
                </p:nvSpPr>
                <p:spPr bwMode="auto">
                  <a:xfrm>
                    <a:off x="3200" y="1537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4" name="Oval 51"/>
                  <p:cNvSpPr>
                    <a:spLocks noChangeArrowheads="1"/>
                  </p:cNvSpPr>
                  <p:nvPr/>
                </p:nvSpPr>
                <p:spPr bwMode="auto">
                  <a:xfrm>
                    <a:off x="3324" y="1295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5" name="Oval 52"/>
                  <p:cNvSpPr>
                    <a:spLocks noChangeArrowheads="1"/>
                  </p:cNvSpPr>
                  <p:nvPr/>
                </p:nvSpPr>
                <p:spPr bwMode="auto">
                  <a:xfrm>
                    <a:off x="3406" y="1468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6" name="Oval 53"/>
                  <p:cNvSpPr>
                    <a:spLocks noChangeArrowheads="1"/>
                  </p:cNvSpPr>
                  <p:nvPr/>
                </p:nvSpPr>
                <p:spPr bwMode="auto">
                  <a:xfrm>
                    <a:off x="3157" y="1390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7" name="Oval 54"/>
                  <p:cNvSpPr>
                    <a:spLocks noChangeArrowheads="1"/>
                  </p:cNvSpPr>
                  <p:nvPr/>
                </p:nvSpPr>
                <p:spPr bwMode="auto">
                  <a:xfrm>
                    <a:off x="3399" y="1403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8" name="Oval 55"/>
                  <p:cNvSpPr>
                    <a:spLocks noChangeArrowheads="1"/>
                  </p:cNvSpPr>
                  <p:nvPr/>
                </p:nvSpPr>
                <p:spPr bwMode="auto">
                  <a:xfrm>
                    <a:off x="3330" y="1535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9" name="Oval 56"/>
                  <p:cNvSpPr>
                    <a:spLocks noChangeArrowheads="1"/>
                  </p:cNvSpPr>
                  <p:nvPr/>
                </p:nvSpPr>
                <p:spPr bwMode="auto">
                  <a:xfrm>
                    <a:off x="3290" y="1311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0" name="Oval 57"/>
                  <p:cNvSpPr>
                    <a:spLocks noChangeArrowheads="1"/>
                  </p:cNvSpPr>
                  <p:nvPr/>
                </p:nvSpPr>
                <p:spPr bwMode="auto">
                  <a:xfrm>
                    <a:off x="3173" y="1318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1" name="Oval 58"/>
                  <p:cNvSpPr>
                    <a:spLocks noChangeArrowheads="1"/>
                  </p:cNvSpPr>
                  <p:nvPr/>
                </p:nvSpPr>
                <p:spPr bwMode="auto">
                  <a:xfrm>
                    <a:off x="3166" y="1462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41" name="Group 59"/>
                <p:cNvGrpSpPr>
                  <a:grpSpLocks/>
                </p:cNvGrpSpPr>
                <p:nvPr/>
              </p:nvGrpSpPr>
              <p:grpSpPr bwMode="auto">
                <a:xfrm>
                  <a:off x="812" y="1874"/>
                  <a:ext cx="423" cy="416"/>
                  <a:chOff x="3157" y="1295"/>
                  <a:chExt cx="423" cy="416"/>
                </a:xfrm>
              </p:grpSpPr>
              <p:sp>
                <p:nvSpPr>
                  <p:cNvPr id="548" name="Oval 60"/>
                  <p:cNvSpPr>
                    <a:spLocks noChangeArrowheads="1"/>
                  </p:cNvSpPr>
                  <p:nvPr/>
                </p:nvSpPr>
                <p:spPr bwMode="auto">
                  <a:xfrm>
                    <a:off x="3307" y="1403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49" name="Oval 61"/>
                  <p:cNvSpPr>
                    <a:spLocks noChangeArrowheads="1"/>
                  </p:cNvSpPr>
                  <p:nvPr/>
                </p:nvSpPr>
                <p:spPr bwMode="auto">
                  <a:xfrm>
                    <a:off x="3216" y="1348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50" name="Oval 62"/>
                  <p:cNvSpPr>
                    <a:spLocks noChangeArrowheads="1"/>
                  </p:cNvSpPr>
                  <p:nvPr/>
                </p:nvSpPr>
                <p:spPr bwMode="auto">
                  <a:xfrm>
                    <a:off x="3223" y="1432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51" name="Oval 63"/>
                  <p:cNvSpPr>
                    <a:spLocks noChangeArrowheads="1"/>
                  </p:cNvSpPr>
                  <p:nvPr/>
                </p:nvSpPr>
                <p:spPr bwMode="auto">
                  <a:xfrm>
                    <a:off x="3200" y="1537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52" name="Oval 64"/>
                  <p:cNvSpPr>
                    <a:spLocks noChangeArrowheads="1"/>
                  </p:cNvSpPr>
                  <p:nvPr/>
                </p:nvSpPr>
                <p:spPr bwMode="auto">
                  <a:xfrm>
                    <a:off x="3324" y="1295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53" name="Oval 65"/>
                  <p:cNvSpPr>
                    <a:spLocks noChangeArrowheads="1"/>
                  </p:cNvSpPr>
                  <p:nvPr/>
                </p:nvSpPr>
                <p:spPr bwMode="auto">
                  <a:xfrm>
                    <a:off x="3406" y="1468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54" name="Oval 66"/>
                  <p:cNvSpPr>
                    <a:spLocks noChangeArrowheads="1"/>
                  </p:cNvSpPr>
                  <p:nvPr/>
                </p:nvSpPr>
                <p:spPr bwMode="auto">
                  <a:xfrm>
                    <a:off x="3157" y="1390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55" name="Oval 67"/>
                  <p:cNvSpPr>
                    <a:spLocks noChangeArrowheads="1"/>
                  </p:cNvSpPr>
                  <p:nvPr/>
                </p:nvSpPr>
                <p:spPr bwMode="auto">
                  <a:xfrm>
                    <a:off x="3399" y="1403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56" name="Oval 68"/>
                  <p:cNvSpPr>
                    <a:spLocks noChangeArrowheads="1"/>
                  </p:cNvSpPr>
                  <p:nvPr/>
                </p:nvSpPr>
                <p:spPr bwMode="auto">
                  <a:xfrm>
                    <a:off x="3330" y="1535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57" name="Oval 69"/>
                  <p:cNvSpPr>
                    <a:spLocks noChangeArrowheads="1"/>
                  </p:cNvSpPr>
                  <p:nvPr/>
                </p:nvSpPr>
                <p:spPr bwMode="auto">
                  <a:xfrm>
                    <a:off x="3290" y="1311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58" name="Oval 70"/>
                  <p:cNvSpPr>
                    <a:spLocks noChangeArrowheads="1"/>
                  </p:cNvSpPr>
                  <p:nvPr/>
                </p:nvSpPr>
                <p:spPr bwMode="auto">
                  <a:xfrm>
                    <a:off x="3173" y="1318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59" name="Oval 71"/>
                  <p:cNvSpPr>
                    <a:spLocks noChangeArrowheads="1"/>
                  </p:cNvSpPr>
                  <p:nvPr/>
                </p:nvSpPr>
                <p:spPr bwMode="auto">
                  <a:xfrm>
                    <a:off x="3166" y="1462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42" name="Oval 72"/>
                <p:cNvSpPr>
                  <a:spLocks noChangeArrowheads="1"/>
                </p:cNvSpPr>
                <p:nvPr/>
              </p:nvSpPr>
              <p:spPr bwMode="auto">
                <a:xfrm>
                  <a:off x="910" y="2023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de-DE" altLang="de-DE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543" name="Oval 73"/>
                <p:cNvSpPr>
                  <a:spLocks noChangeArrowheads="1"/>
                </p:cNvSpPr>
                <p:nvPr/>
              </p:nvSpPr>
              <p:spPr bwMode="auto">
                <a:xfrm>
                  <a:off x="1170" y="2050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4" name="Oval 74"/>
                <p:cNvSpPr>
                  <a:spLocks noChangeArrowheads="1"/>
                </p:cNvSpPr>
                <p:nvPr/>
              </p:nvSpPr>
              <p:spPr bwMode="auto">
                <a:xfrm>
                  <a:off x="870" y="2295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de-DE" altLang="de-DE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545" name="Oval 75"/>
                <p:cNvSpPr>
                  <a:spLocks noChangeArrowheads="1"/>
                </p:cNvSpPr>
                <p:nvPr/>
              </p:nvSpPr>
              <p:spPr bwMode="auto">
                <a:xfrm>
                  <a:off x="1078" y="1951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de-DE" altLang="de-DE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546" name="Oval 76"/>
                <p:cNvSpPr>
                  <a:spLocks noChangeArrowheads="1"/>
                </p:cNvSpPr>
                <p:nvPr/>
              </p:nvSpPr>
              <p:spPr bwMode="auto">
                <a:xfrm>
                  <a:off x="770" y="1986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7" name="Oval 77"/>
                <p:cNvSpPr>
                  <a:spLocks noChangeArrowheads="1"/>
                </p:cNvSpPr>
                <p:nvPr/>
              </p:nvSpPr>
              <p:spPr bwMode="auto">
                <a:xfrm>
                  <a:off x="922" y="2138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21" name="Group 78"/>
              <p:cNvGrpSpPr>
                <a:grpSpLocks/>
              </p:cNvGrpSpPr>
              <p:nvPr/>
            </p:nvGrpSpPr>
            <p:grpSpPr bwMode="auto">
              <a:xfrm>
                <a:off x="1964" y="1810"/>
                <a:ext cx="495" cy="544"/>
                <a:chOff x="668" y="1874"/>
                <a:chExt cx="695" cy="712"/>
              </a:xfrm>
            </p:grpSpPr>
            <p:grpSp>
              <p:nvGrpSpPr>
                <p:cNvPr id="466" name="Group 79"/>
                <p:cNvGrpSpPr>
                  <a:grpSpLocks/>
                </p:cNvGrpSpPr>
                <p:nvPr/>
              </p:nvGrpSpPr>
              <p:grpSpPr bwMode="auto">
                <a:xfrm>
                  <a:off x="668" y="2042"/>
                  <a:ext cx="423" cy="416"/>
                  <a:chOff x="3157" y="1295"/>
                  <a:chExt cx="423" cy="416"/>
                </a:xfrm>
              </p:grpSpPr>
              <p:sp>
                <p:nvSpPr>
                  <p:cNvPr id="525" name="Oval 80"/>
                  <p:cNvSpPr>
                    <a:spLocks noChangeArrowheads="1"/>
                  </p:cNvSpPr>
                  <p:nvPr/>
                </p:nvSpPr>
                <p:spPr bwMode="auto">
                  <a:xfrm>
                    <a:off x="3307" y="1403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26" name="Oval 81"/>
                  <p:cNvSpPr>
                    <a:spLocks noChangeArrowheads="1"/>
                  </p:cNvSpPr>
                  <p:nvPr/>
                </p:nvSpPr>
                <p:spPr bwMode="auto">
                  <a:xfrm>
                    <a:off x="3216" y="1348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27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3223" y="1432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28" name="Oval 83"/>
                  <p:cNvSpPr>
                    <a:spLocks noChangeArrowheads="1"/>
                  </p:cNvSpPr>
                  <p:nvPr/>
                </p:nvSpPr>
                <p:spPr bwMode="auto">
                  <a:xfrm>
                    <a:off x="3200" y="1537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29" name="Oval 84"/>
                  <p:cNvSpPr>
                    <a:spLocks noChangeArrowheads="1"/>
                  </p:cNvSpPr>
                  <p:nvPr/>
                </p:nvSpPr>
                <p:spPr bwMode="auto">
                  <a:xfrm>
                    <a:off x="3324" y="1295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30" name="Oval 85"/>
                  <p:cNvSpPr>
                    <a:spLocks noChangeArrowheads="1"/>
                  </p:cNvSpPr>
                  <p:nvPr/>
                </p:nvSpPr>
                <p:spPr bwMode="auto">
                  <a:xfrm>
                    <a:off x="3406" y="1468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31" name="Oval 86"/>
                  <p:cNvSpPr>
                    <a:spLocks noChangeArrowheads="1"/>
                  </p:cNvSpPr>
                  <p:nvPr/>
                </p:nvSpPr>
                <p:spPr bwMode="auto">
                  <a:xfrm>
                    <a:off x="3157" y="1390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32" name="Oval 87"/>
                  <p:cNvSpPr>
                    <a:spLocks noChangeArrowheads="1"/>
                  </p:cNvSpPr>
                  <p:nvPr/>
                </p:nvSpPr>
                <p:spPr bwMode="auto">
                  <a:xfrm>
                    <a:off x="3399" y="1403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33" name="Oval 88"/>
                  <p:cNvSpPr>
                    <a:spLocks noChangeArrowheads="1"/>
                  </p:cNvSpPr>
                  <p:nvPr/>
                </p:nvSpPr>
                <p:spPr bwMode="auto">
                  <a:xfrm>
                    <a:off x="3330" y="1535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34" name="Oval 89"/>
                  <p:cNvSpPr>
                    <a:spLocks noChangeArrowheads="1"/>
                  </p:cNvSpPr>
                  <p:nvPr/>
                </p:nvSpPr>
                <p:spPr bwMode="auto">
                  <a:xfrm>
                    <a:off x="3290" y="1311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35" name="Oval 90"/>
                  <p:cNvSpPr>
                    <a:spLocks noChangeArrowheads="1"/>
                  </p:cNvSpPr>
                  <p:nvPr/>
                </p:nvSpPr>
                <p:spPr bwMode="auto">
                  <a:xfrm>
                    <a:off x="3173" y="1318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36" name="Oval 91"/>
                  <p:cNvSpPr>
                    <a:spLocks noChangeArrowheads="1"/>
                  </p:cNvSpPr>
                  <p:nvPr/>
                </p:nvSpPr>
                <p:spPr bwMode="auto">
                  <a:xfrm>
                    <a:off x="3166" y="1462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67" name="Group 92"/>
                <p:cNvGrpSpPr>
                  <a:grpSpLocks/>
                </p:cNvGrpSpPr>
                <p:nvPr/>
              </p:nvGrpSpPr>
              <p:grpSpPr bwMode="auto">
                <a:xfrm>
                  <a:off x="860" y="2082"/>
                  <a:ext cx="423" cy="416"/>
                  <a:chOff x="3157" y="1295"/>
                  <a:chExt cx="423" cy="416"/>
                </a:xfrm>
              </p:grpSpPr>
              <p:sp>
                <p:nvSpPr>
                  <p:cNvPr id="513" name="Oval 93"/>
                  <p:cNvSpPr>
                    <a:spLocks noChangeArrowheads="1"/>
                  </p:cNvSpPr>
                  <p:nvPr/>
                </p:nvSpPr>
                <p:spPr bwMode="auto">
                  <a:xfrm>
                    <a:off x="3307" y="1403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4" name="Oval 94"/>
                  <p:cNvSpPr>
                    <a:spLocks noChangeArrowheads="1"/>
                  </p:cNvSpPr>
                  <p:nvPr/>
                </p:nvSpPr>
                <p:spPr bwMode="auto">
                  <a:xfrm>
                    <a:off x="3216" y="1348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5" name="Oval 95"/>
                  <p:cNvSpPr>
                    <a:spLocks noChangeArrowheads="1"/>
                  </p:cNvSpPr>
                  <p:nvPr/>
                </p:nvSpPr>
                <p:spPr bwMode="auto">
                  <a:xfrm>
                    <a:off x="3223" y="1432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6" name="Oval 96"/>
                  <p:cNvSpPr>
                    <a:spLocks noChangeArrowheads="1"/>
                  </p:cNvSpPr>
                  <p:nvPr/>
                </p:nvSpPr>
                <p:spPr bwMode="auto">
                  <a:xfrm>
                    <a:off x="3200" y="1537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7" name="Oval 97"/>
                  <p:cNvSpPr>
                    <a:spLocks noChangeArrowheads="1"/>
                  </p:cNvSpPr>
                  <p:nvPr/>
                </p:nvSpPr>
                <p:spPr bwMode="auto">
                  <a:xfrm>
                    <a:off x="3324" y="1295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8" name="Oval 98"/>
                  <p:cNvSpPr>
                    <a:spLocks noChangeArrowheads="1"/>
                  </p:cNvSpPr>
                  <p:nvPr/>
                </p:nvSpPr>
                <p:spPr bwMode="auto">
                  <a:xfrm>
                    <a:off x="3406" y="1468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9" name="Oval 99"/>
                  <p:cNvSpPr>
                    <a:spLocks noChangeArrowheads="1"/>
                  </p:cNvSpPr>
                  <p:nvPr/>
                </p:nvSpPr>
                <p:spPr bwMode="auto">
                  <a:xfrm>
                    <a:off x="3157" y="1390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20" name="Oval 100"/>
                  <p:cNvSpPr>
                    <a:spLocks noChangeArrowheads="1"/>
                  </p:cNvSpPr>
                  <p:nvPr/>
                </p:nvSpPr>
                <p:spPr bwMode="auto">
                  <a:xfrm>
                    <a:off x="3399" y="1403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21" name="Oval 101"/>
                  <p:cNvSpPr>
                    <a:spLocks noChangeArrowheads="1"/>
                  </p:cNvSpPr>
                  <p:nvPr/>
                </p:nvSpPr>
                <p:spPr bwMode="auto">
                  <a:xfrm>
                    <a:off x="3330" y="1535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22" name="Oval 102"/>
                  <p:cNvSpPr>
                    <a:spLocks noChangeArrowheads="1"/>
                  </p:cNvSpPr>
                  <p:nvPr/>
                </p:nvSpPr>
                <p:spPr bwMode="auto">
                  <a:xfrm>
                    <a:off x="3290" y="1311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23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3173" y="1318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24" name="Oval 104"/>
                  <p:cNvSpPr>
                    <a:spLocks noChangeArrowheads="1"/>
                  </p:cNvSpPr>
                  <p:nvPr/>
                </p:nvSpPr>
                <p:spPr bwMode="auto">
                  <a:xfrm>
                    <a:off x="3166" y="1462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68" name="Group 105"/>
                <p:cNvGrpSpPr>
                  <a:grpSpLocks/>
                </p:cNvGrpSpPr>
                <p:nvPr/>
              </p:nvGrpSpPr>
              <p:grpSpPr bwMode="auto">
                <a:xfrm>
                  <a:off x="764" y="2170"/>
                  <a:ext cx="423" cy="416"/>
                  <a:chOff x="3157" y="1295"/>
                  <a:chExt cx="423" cy="416"/>
                </a:xfrm>
              </p:grpSpPr>
              <p:sp>
                <p:nvSpPr>
                  <p:cNvPr id="501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3307" y="1403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02" name="Oval 107"/>
                  <p:cNvSpPr>
                    <a:spLocks noChangeArrowheads="1"/>
                  </p:cNvSpPr>
                  <p:nvPr/>
                </p:nvSpPr>
                <p:spPr bwMode="auto">
                  <a:xfrm>
                    <a:off x="3216" y="1348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03" name="Oval 108"/>
                  <p:cNvSpPr>
                    <a:spLocks noChangeArrowheads="1"/>
                  </p:cNvSpPr>
                  <p:nvPr/>
                </p:nvSpPr>
                <p:spPr bwMode="auto">
                  <a:xfrm>
                    <a:off x="3223" y="1432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04" name="Oval 109"/>
                  <p:cNvSpPr>
                    <a:spLocks noChangeArrowheads="1"/>
                  </p:cNvSpPr>
                  <p:nvPr/>
                </p:nvSpPr>
                <p:spPr bwMode="auto">
                  <a:xfrm>
                    <a:off x="3200" y="1537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05" name="Oval 110"/>
                  <p:cNvSpPr>
                    <a:spLocks noChangeArrowheads="1"/>
                  </p:cNvSpPr>
                  <p:nvPr/>
                </p:nvSpPr>
                <p:spPr bwMode="auto">
                  <a:xfrm>
                    <a:off x="3324" y="1295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06" name="Oval 111"/>
                  <p:cNvSpPr>
                    <a:spLocks noChangeArrowheads="1"/>
                  </p:cNvSpPr>
                  <p:nvPr/>
                </p:nvSpPr>
                <p:spPr bwMode="auto">
                  <a:xfrm>
                    <a:off x="3406" y="1468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07" name="Oval 112"/>
                  <p:cNvSpPr>
                    <a:spLocks noChangeArrowheads="1"/>
                  </p:cNvSpPr>
                  <p:nvPr/>
                </p:nvSpPr>
                <p:spPr bwMode="auto">
                  <a:xfrm>
                    <a:off x="3157" y="1390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08" name="Oval 113"/>
                  <p:cNvSpPr>
                    <a:spLocks noChangeArrowheads="1"/>
                  </p:cNvSpPr>
                  <p:nvPr/>
                </p:nvSpPr>
                <p:spPr bwMode="auto">
                  <a:xfrm>
                    <a:off x="3399" y="1403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09" name="Oval 114"/>
                  <p:cNvSpPr>
                    <a:spLocks noChangeArrowheads="1"/>
                  </p:cNvSpPr>
                  <p:nvPr/>
                </p:nvSpPr>
                <p:spPr bwMode="auto">
                  <a:xfrm>
                    <a:off x="3330" y="1535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0" name="Oval 115"/>
                  <p:cNvSpPr>
                    <a:spLocks noChangeArrowheads="1"/>
                  </p:cNvSpPr>
                  <p:nvPr/>
                </p:nvSpPr>
                <p:spPr bwMode="auto">
                  <a:xfrm>
                    <a:off x="3290" y="1311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1" name="Oval 116"/>
                  <p:cNvSpPr>
                    <a:spLocks noChangeArrowheads="1"/>
                  </p:cNvSpPr>
                  <p:nvPr/>
                </p:nvSpPr>
                <p:spPr bwMode="auto">
                  <a:xfrm>
                    <a:off x="3173" y="1318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2" name="Oval 117"/>
                  <p:cNvSpPr>
                    <a:spLocks noChangeArrowheads="1"/>
                  </p:cNvSpPr>
                  <p:nvPr/>
                </p:nvSpPr>
                <p:spPr bwMode="auto">
                  <a:xfrm>
                    <a:off x="3166" y="1462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69" name="Group 118"/>
                <p:cNvGrpSpPr>
                  <a:grpSpLocks/>
                </p:cNvGrpSpPr>
                <p:nvPr/>
              </p:nvGrpSpPr>
              <p:grpSpPr bwMode="auto">
                <a:xfrm>
                  <a:off x="940" y="2058"/>
                  <a:ext cx="423" cy="416"/>
                  <a:chOff x="3157" y="1295"/>
                  <a:chExt cx="423" cy="416"/>
                </a:xfrm>
              </p:grpSpPr>
              <p:sp>
                <p:nvSpPr>
                  <p:cNvPr id="489" name="Oval 119"/>
                  <p:cNvSpPr>
                    <a:spLocks noChangeArrowheads="1"/>
                  </p:cNvSpPr>
                  <p:nvPr/>
                </p:nvSpPr>
                <p:spPr bwMode="auto">
                  <a:xfrm>
                    <a:off x="3307" y="1403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0" name="Oval 120"/>
                  <p:cNvSpPr>
                    <a:spLocks noChangeArrowheads="1"/>
                  </p:cNvSpPr>
                  <p:nvPr/>
                </p:nvSpPr>
                <p:spPr bwMode="auto">
                  <a:xfrm>
                    <a:off x="3216" y="1348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" name="Oval 121"/>
                  <p:cNvSpPr>
                    <a:spLocks noChangeArrowheads="1"/>
                  </p:cNvSpPr>
                  <p:nvPr/>
                </p:nvSpPr>
                <p:spPr bwMode="auto">
                  <a:xfrm>
                    <a:off x="3223" y="1432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2" name="Oval 122"/>
                  <p:cNvSpPr>
                    <a:spLocks noChangeArrowheads="1"/>
                  </p:cNvSpPr>
                  <p:nvPr/>
                </p:nvSpPr>
                <p:spPr bwMode="auto">
                  <a:xfrm>
                    <a:off x="3200" y="1537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3" name="Oval 123"/>
                  <p:cNvSpPr>
                    <a:spLocks noChangeArrowheads="1"/>
                  </p:cNvSpPr>
                  <p:nvPr/>
                </p:nvSpPr>
                <p:spPr bwMode="auto">
                  <a:xfrm>
                    <a:off x="3324" y="1295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4" name="Oval 124"/>
                  <p:cNvSpPr>
                    <a:spLocks noChangeArrowheads="1"/>
                  </p:cNvSpPr>
                  <p:nvPr/>
                </p:nvSpPr>
                <p:spPr bwMode="auto">
                  <a:xfrm>
                    <a:off x="3406" y="1468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5" name="Oval 125"/>
                  <p:cNvSpPr>
                    <a:spLocks noChangeArrowheads="1"/>
                  </p:cNvSpPr>
                  <p:nvPr/>
                </p:nvSpPr>
                <p:spPr bwMode="auto">
                  <a:xfrm>
                    <a:off x="3157" y="1390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6" name="Oval 126"/>
                  <p:cNvSpPr>
                    <a:spLocks noChangeArrowheads="1"/>
                  </p:cNvSpPr>
                  <p:nvPr/>
                </p:nvSpPr>
                <p:spPr bwMode="auto">
                  <a:xfrm>
                    <a:off x="3399" y="1403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7" name="Oval 127"/>
                  <p:cNvSpPr>
                    <a:spLocks noChangeArrowheads="1"/>
                  </p:cNvSpPr>
                  <p:nvPr/>
                </p:nvSpPr>
                <p:spPr bwMode="auto">
                  <a:xfrm>
                    <a:off x="3330" y="1535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8" name="Oval 128"/>
                  <p:cNvSpPr>
                    <a:spLocks noChangeArrowheads="1"/>
                  </p:cNvSpPr>
                  <p:nvPr/>
                </p:nvSpPr>
                <p:spPr bwMode="auto">
                  <a:xfrm>
                    <a:off x="3290" y="1311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9" name="Oval 129"/>
                  <p:cNvSpPr>
                    <a:spLocks noChangeArrowheads="1"/>
                  </p:cNvSpPr>
                  <p:nvPr/>
                </p:nvSpPr>
                <p:spPr bwMode="auto">
                  <a:xfrm>
                    <a:off x="3173" y="1318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00" name="Oval 130"/>
                  <p:cNvSpPr>
                    <a:spLocks noChangeArrowheads="1"/>
                  </p:cNvSpPr>
                  <p:nvPr/>
                </p:nvSpPr>
                <p:spPr bwMode="auto">
                  <a:xfrm>
                    <a:off x="3166" y="1462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70" name="Group 131"/>
                <p:cNvGrpSpPr>
                  <a:grpSpLocks/>
                </p:cNvGrpSpPr>
                <p:nvPr/>
              </p:nvGrpSpPr>
              <p:grpSpPr bwMode="auto">
                <a:xfrm>
                  <a:off x="812" y="1874"/>
                  <a:ext cx="423" cy="416"/>
                  <a:chOff x="3157" y="1295"/>
                  <a:chExt cx="423" cy="416"/>
                </a:xfrm>
              </p:grpSpPr>
              <p:sp>
                <p:nvSpPr>
                  <p:cNvPr id="477" name="Oval 132"/>
                  <p:cNvSpPr>
                    <a:spLocks noChangeArrowheads="1"/>
                  </p:cNvSpPr>
                  <p:nvPr/>
                </p:nvSpPr>
                <p:spPr bwMode="auto">
                  <a:xfrm>
                    <a:off x="3307" y="1403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8" name="Oval 133"/>
                  <p:cNvSpPr>
                    <a:spLocks noChangeArrowheads="1"/>
                  </p:cNvSpPr>
                  <p:nvPr/>
                </p:nvSpPr>
                <p:spPr bwMode="auto">
                  <a:xfrm>
                    <a:off x="3216" y="1348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9" name="Oval 134"/>
                  <p:cNvSpPr>
                    <a:spLocks noChangeArrowheads="1"/>
                  </p:cNvSpPr>
                  <p:nvPr/>
                </p:nvSpPr>
                <p:spPr bwMode="auto">
                  <a:xfrm>
                    <a:off x="3223" y="1432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80" name="Oval 135"/>
                  <p:cNvSpPr>
                    <a:spLocks noChangeArrowheads="1"/>
                  </p:cNvSpPr>
                  <p:nvPr/>
                </p:nvSpPr>
                <p:spPr bwMode="auto">
                  <a:xfrm>
                    <a:off x="3200" y="1537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81" name="Oval 136"/>
                  <p:cNvSpPr>
                    <a:spLocks noChangeArrowheads="1"/>
                  </p:cNvSpPr>
                  <p:nvPr/>
                </p:nvSpPr>
                <p:spPr bwMode="auto">
                  <a:xfrm>
                    <a:off x="3324" y="1295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82" name="Oval 137"/>
                  <p:cNvSpPr>
                    <a:spLocks noChangeArrowheads="1"/>
                  </p:cNvSpPr>
                  <p:nvPr/>
                </p:nvSpPr>
                <p:spPr bwMode="auto">
                  <a:xfrm>
                    <a:off x="3406" y="1468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83" name="Oval 138"/>
                  <p:cNvSpPr>
                    <a:spLocks noChangeArrowheads="1"/>
                  </p:cNvSpPr>
                  <p:nvPr/>
                </p:nvSpPr>
                <p:spPr bwMode="auto">
                  <a:xfrm>
                    <a:off x="3157" y="1390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84" name="Oval 139"/>
                  <p:cNvSpPr>
                    <a:spLocks noChangeArrowheads="1"/>
                  </p:cNvSpPr>
                  <p:nvPr/>
                </p:nvSpPr>
                <p:spPr bwMode="auto">
                  <a:xfrm>
                    <a:off x="3399" y="1403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85" name="Oval 140"/>
                  <p:cNvSpPr>
                    <a:spLocks noChangeArrowheads="1"/>
                  </p:cNvSpPr>
                  <p:nvPr/>
                </p:nvSpPr>
                <p:spPr bwMode="auto">
                  <a:xfrm>
                    <a:off x="3330" y="1535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86" name="Oval 141"/>
                  <p:cNvSpPr>
                    <a:spLocks noChangeArrowheads="1"/>
                  </p:cNvSpPr>
                  <p:nvPr/>
                </p:nvSpPr>
                <p:spPr bwMode="auto">
                  <a:xfrm>
                    <a:off x="3290" y="1311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87" name="Oval 142"/>
                  <p:cNvSpPr>
                    <a:spLocks noChangeArrowheads="1"/>
                  </p:cNvSpPr>
                  <p:nvPr/>
                </p:nvSpPr>
                <p:spPr bwMode="auto">
                  <a:xfrm>
                    <a:off x="3173" y="1318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88" name="Oval 143"/>
                  <p:cNvSpPr>
                    <a:spLocks noChangeArrowheads="1"/>
                  </p:cNvSpPr>
                  <p:nvPr/>
                </p:nvSpPr>
                <p:spPr bwMode="auto">
                  <a:xfrm>
                    <a:off x="3166" y="1462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71" name="Oval 144"/>
                <p:cNvSpPr>
                  <a:spLocks noChangeArrowheads="1"/>
                </p:cNvSpPr>
                <p:nvPr/>
              </p:nvSpPr>
              <p:spPr bwMode="auto">
                <a:xfrm>
                  <a:off x="910" y="2023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de-DE" altLang="de-DE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72" name="Oval 145"/>
                <p:cNvSpPr>
                  <a:spLocks noChangeArrowheads="1"/>
                </p:cNvSpPr>
                <p:nvPr/>
              </p:nvSpPr>
              <p:spPr bwMode="auto">
                <a:xfrm>
                  <a:off x="1170" y="2050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73" name="Oval 146"/>
                <p:cNvSpPr>
                  <a:spLocks noChangeArrowheads="1"/>
                </p:cNvSpPr>
                <p:nvPr/>
              </p:nvSpPr>
              <p:spPr bwMode="auto">
                <a:xfrm>
                  <a:off x="870" y="2295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de-DE" altLang="de-DE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74" name="Oval 147"/>
                <p:cNvSpPr>
                  <a:spLocks noChangeArrowheads="1"/>
                </p:cNvSpPr>
                <p:nvPr/>
              </p:nvSpPr>
              <p:spPr bwMode="auto">
                <a:xfrm>
                  <a:off x="1078" y="1951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de-DE" altLang="de-DE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75" name="Oval 148"/>
                <p:cNvSpPr>
                  <a:spLocks noChangeArrowheads="1"/>
                </p:cNvSpPr>
                <p:nvPr/>
              </p:nvSpPr>
              <p:spPr bwMode="auto">
                <a:xfrm>
                  <a:off x="770" y="1986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76" name="Oval 149"/>
                <p:cNvSpPr>
                  <a:spLocks noChangeArrowheads="1"/>
                </p:cNvSpPr>
                <p:nvPr/>
              </p:nvSpPr>
              <p:spPr bwMode="auto">
                <a:xfrm>
                  <a:off x="922" y="2138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22" name="Group 150"/>
              <p:cNvGrpSpPr>
                <a:grpSpLocks/>
              </p:cNvGrpSpPr>
              <p:nvPr/>
            </p:nvGrpSpPr>
            <p:grpSpPr bwMode="auto">
              <a:xfrm>
                <a:off x="1996" y="1650"/>
                <a:ext cx="495" cy="544"/>
                <a:chOff x="668" y="1874"/>
                <a:chExt cx="695" cy="712"/>
              </a:xfrm>
            </p:grpSpPr>
            <p:grpSp>
              <p:nvGrpSpPr>
                <p:cNvPr id="395" name="Group 151"/>
                <p:cNvGrpSpPr>
                  <a:grpSpLocks/>
                </p:cNvGrpSpPr>
                <p:nvPr/>
              </p:nvGrpSpPr>
              <p:grpSpPr bwMode="auto">
                <a:xfrm>
                  <a:off x="668" y="2042"/>
                  <a:ext cx="423" cy="416"/>
                  <a:chOff x="3157" y="1295"/>
                  <a:chExt cx="423" cy="416"/>
                </a:xfrm>
              </p:grpSpPr>
              <p:sp>
                <p:nvSpPr>
                  <p:cNvPr id="454" name="Oval 152"/>
                  <p:cNvSpPr>
                    <a:spLocks noChangeArrowheads="1"/>
                  </p:cNvSpPr>
                  <p:nvPr/>
                </p:nvSpPr>
                <p:spPr bwMode="auto">
                  <a:xfrm>
                    <a:off x="3307" y="1403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55" name="Oval 153"/>
                  <p:cNvSpPr>
                    <a:spLocks noChangeArrowheads="1"/>
                  </p:cNvSpPr>
                  <p:nvPr/>
                </p:nvSpPr>
                <p:spPr bwMode="auto">
                  <a:xfrm>
                    <a:off x="3216" y="1348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56" name="Oval 154"/>
                  <p:cNvSpPr>
                    <a:spLocks noChangeArrowheads="1"/>
                  </p:cNvSpPr>
                  <p:nvPr/>
                </p:nvSpPr>
                <p:spPr bwMode="auto">
                  <a:xfrm>
                    <a:off x="3223" y="1432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57" name="Oval 155"/>
                  <p:cNvSpPr>
                    <a:spLocks noChangeArrowheads="1"/>
                  </p:cNvSpPr>
                  <p:nvPr/>
                </p:nvSpPr>
                <p:spPr bwMode="auto">
                  <a:xfrm>
                    <a:off x="3200" y="1537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58" name="Oval 156"/>
                  <p:cNvSpPr>
                    <a:spLocks noChangeArrowheads="1"/>
                  </p:cNvSpPr>
                  <p:nvPr/>
                </p:nvSpPr>
                <p:spPr bwMode="auto">
                  <a:xfrm>
                    <a:off x="3324" y="1295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59" name="Oval 157"/>
                  <p:cNvSpPr>
                    <a:spLocks noChangeArrowheads="1"/>
                  </p:cNvSpPr>
                  <p:nvPr/>
                </p:nvSpPr>
                <p:spPr bwMode="auto">
                  <a:xfrm>
                    <a:off x="3406" y="1468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60" name="Oval 158"/>
                  <p:cNvSpPr>
                    <a:spLocks noChangeArrowheads="1"/>
                  </p:cNvSpPr>
                  <p:nvPr/>
                </p:nvSpPr>
                <p:spPr bwMode="auto">
                  <a:xfrm>
                    <a:off x="3157" y="1390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61" name="Oval 159"/>
                  <p:cNvSpPr>
                    <a:spLocks noChangeArrowheads="1"/>
                  </p:cNvSpPr>
                  <p:nvPr/>
                </p:nvSpPr>
                <p:spPr bwMode="auto">
                  <a:xfrm>
                    <a:off x="3399" y="1403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62" name="Oval 160"/>
                  <p:cNvSpPr>
                    <a:spLocks noChangeArrowheads="1"/>
                  </p:cNvSpPr>
                  <p:nvPr/>
                </p:nvSpPr>
                <p:spPr bwMode="auto">
                  <a:xfrm>
                    <a:off x="3330" y="1535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63" name="Oval 161"/>
                  <p:cNvSpPr>
                    <a:spLocks noChangeArrowheads="1"/>
                  </p:cNvSpPr>
                  <p:nvPr/>
                </p:nvSpPr>
                <p:spPr bwMode="auto">
                  <a:xfrm>
                    <a:off x="3290" y="1311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64" name="Oval 162"/>
                  <p:cNvSpPr>
                    <a:spLocks noChangeArrowheads="1"/>
                  </p:cNvSpPr>
                  <p:nvPr/>
                </p:nvSpPr>
                <p:spPr bwMode="auto">
                  <a:xfrm>
                    <a:off x="3173" y="1318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65" name="Oval 163"/>
                  <p:cNvSpPr>
                    <a:spLocks noChangeArrowheads="1"/>
                  </p:cNvSpPr>
                  <p:nvPr/>
                </p:nvSpPr>
                <p:spPr bwMode="auto">
                  <a:xfrm>
                    <a:off x="3166" y="1462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96" name="Group 164"/>
                <p:cNvGrpSpPr>
                  <a:grpSpLocks/>
                </p:cNvGrpSpPr>
                <p:nvPr/>
              </p:nvGrpSpPr>
              <p:grpSpPr bwMode="auto">
                <a:xfrm>
                  <a:off x="860" y="2082"/>
                  <a:ext cx="423" cy="416"/>
                  <a:chOff x="3157" y="1295"/>
                  <a:chExt cx="423" cy="416"/>
                </a:xfrm>
              </p:grpSpPr>
              <p:sp>
                <p:nvSpPr>
                  <p:cNvPr id="442" name="Oval 165"/>
                  <p:cNvSpPr>
                    <a:spLocks noChangeArrowheads="1"/>
                  </p:cNvSpPr>
                  <p:nvPr/>
                </p:nvSpPr>
                <p:spPr bwMode="auto">
                  <a:xfrm>
                    <a:off x="3307" y="1403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3" name="Oval 166"/>
                  <p:cNvSpPr>
                    <a:spLocks noChangeArrowheads="1"/>
                  </p:cNvSpPr>
                  <p:nvPr/>
                </p:nvSpPr>
                <p:spPr bwMode="auto">
                  <a:xfrm>
                    <a:off x="3216" y="1348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4" name="Oval 167"/>
                  <p:cNvSpPr>
                    <a:spLocks noChangeArrowheads="1"/>
                  </p:cNvSpPr>
                  <p:nvPr/>
                </p:nvSpPr>
                <p:spPr bwMode="auto">
                  <a:xfrm>
                    <a:off x="3223" y="1432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5" name="Oval 168"/>
                  <p:cNvSpPr>
                    <a:spLocks noChangeArrowheads="1"/>
                  </p:cNvSpPr>
                  <p:nvPr/>
                </p:nvSpPr>
                <p:spPr bwMode="auto">
                  <a:xfrm>
                    <a:off x="3200" y="1537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6" name="Oval 169"/>
                  <p:cNvSpPr>
                    <a:spLocks noChangeArrowheads="1"/>
                  </p:cNvSpPr>
                  <p:nvPr/>
                </p:nvSpPr>
                <p:spPr bwMode="auto">
                  <a:xfrm>
                    <a:off x="3324" y="1295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7" name="Oval 170"/>
                  <p:cNvSpPr>
                    <a:spLocks noChangeArrowheads="1"/>
                  </p:cNvSpPr>
                  <p:nvPr/>
                </p:nvSpPr>
                <p:spPr bwMode="auto">
                  <a:xfrm>
                    <a:off x="3406" y="1468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8" name="Oval 171"/>
                  <p:cNvSpPr>
                    <a:spLocks noChangeArrowheads="1"/>
                  </p:cNvSpPr>
                  <p:nvPr/>
                </p:nvSpPr>
                <p:spPr bwMode="auto">
                  <a:xfrm>
                    <a:off x="3157" y="1390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9" name="Oval 172"/>
                  <p:cNvSpPr>
                    <a:spLocks noChangeArrowheads="1"/>
                  </p:cNvSpPr>
                  <p:nvPr/>
                </p:nvSpPr>
                <p:spPr bwMode="auto">
                  <a:xfrm>
                    <a:off x="3399" y="1403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50" name="Oval 173"/>
                  <p:cNvSpPr>
                    <a:spLocks noChangeArrowheads="1"/>
                  </p:cNvSpPr>
                  <p:nvPr/>
                </p:nvSpPr>
                <p:spPr bwMode="auto">
                  <a:xfrm>
                    <a:off x="3330" y="1535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51" name="Oval 174"/>
                  <p:cNvSpPr>
                    <a:spLocks noChangeArrowheads="1"/>
                  </p:cNvSpPr>
                  <p:nvPr/>
                </p:nvSpPr>
                <p:spPr bwMode="auto">
                  <a:xfrm>
                    <a:off x="3290" y="1311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52" name="Oval 175"/>
                  <p:cNvSpPr>
                    <a:spLocks noChangeArrowheads="1"/>
                  </p:cNvSpPr>
                  <p:nvPr/>
                </p:nvSpPr>
                <p:spPr bwMode="auto">
                  <a:xfrm>
                    <a:off x="3173" y="1318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53" name="Oval 176"/>
                  <p:cNvSpPr>
                    <a:spLocks noChangeArrowheads="1"/>
                  </p:cNvSpPr>
                  <p:nvPr/>
                </p:nvSpPr>
                <p:spPr bwMode="auto">
                  <a:xfrm>
                    <a:off x="3166" y="1462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97" name="Group 177"/>
                <p:cNvGrpSpPr>
                  <a:grpSpLocks/>
                </p:cNvGrpSpPr>
                <p:nvPr/>
              </p:nvGrpSpPr>
              <p:grpSpPr bwMode="auto">
                <a:xfrm>
                  <a:off x="764" y="2170"/>
                  <a:ext cx="423" cy="416"/>
                  <a:chOff x="3157" y="1295"/>
                  <a:chExt cx="423" cy="416"/>
                </a:xfrm>
              </p:grpSpPr>
              <p:sp>
                <p:nvSpPr>
                  <p:cNvPr id="430" name="Oval 178"/>
                  <p:cNvSpPr>
                    <a:spLocks noChangeArrowheads="1"/>
                  </p:cNvSpPr>
                  <p:nvPr/>
                </p:nvSpPr>
                <p:spPr bwMode="auto">
                  <a:xfrm>
                    <a:off x="3307" y="1403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1" name="Oval 179"/>
                  <p:cNvSpPr>
                    <a:spLocks noChangeArrowheads="1"/>
                  </p:cNvSpPr>
                  <p:nvPr/>
                </p:nvSpPr>
                <p:spPr bwMode="auto">
                  <a:xfrm>
                    <a:off x="3216" y="1348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2" name="Oval 180"/>
                  <p:cNvSpPr>
                    <a:spLocks noChangeArrowheads="1"/>
                  </p:cNvSpPr>
                  <p:nvPr/>
                </p:nvSpPr>
                <p:spPr bwMode="auto">
                  <a:xfrm>
                    <a:off x="3223" y="1432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3" name="Oval 181"/>
                  <p:cNvSpPr>
                    <a:spLocks noChangeArrowheads="1"/>
                  </p:cNvSpPr>
                  <p:nvPr/>
                </p:nvSpPr>
                <p:spPr bwMode="auto">
                  <a:xfrm>
                    <a:off x="3200" y="1537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4" name="Oval 182"/>
                  <p:cNvSpPr>
                    <a:spLocks noChangeArrowheads="1"/>
                  </p:cNvSpPr>
                  <p:nvPr/>
                </p:nvSpPr>
                <p:spPr bwMode="auto">
                  <a:xfrm>
                    <a:off x="3324" y="1295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5" name="Oval 183"/>
                  <p:cNvSpPr>
                    <a:spLocks noChangeArrowheads="1"/>
                  </p:cNvSpPr>
                  <p:nvPr/>
                </p:nvSpPr>
                <p:spPr bwMode="auto">
                  <a:xfrm>
                    <a:off x="3406" y="1468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6" name="Oval 184"/>
                  <p:cNvSpPr>
                    <a:spLocks noChangeArrowheads="1"/>
                  </p:cNvSpPr>
                  <p:nvPr/>
                </p:nvSpPr>
                <p:spPr bwMode="auto">
                  <a:xfrm>
                    <a:off x="3157" y="1390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7" name="Oval 185"/>
                  <p:cNvSpPr>
                    <a:spLocks noChangeArrowheads="1"/>
                  </p:cNvSpPr>
                  <p:nvPr/>
                </p:nvSpPr>
                <p:spPr bwMode="auto">
                  <a:xfrm>
                    <a:off x="3399" y="1403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8" name="Oval 186"/>
                  <p:cNvSpPr>
                    <a:spLocks noChangeArrowheads="1"/>
                  </p:cNvSpPr>
                  <p:nvPr/>
                </p:nvSpPr>
                <p:spPr bwMode="auto">
                  <a:xfrm>
                    <a:off x="3330" y="1535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9" name="Oval 187"/>
                  <p:cNvSpPr>
                    <a:spLocks noChangeArrowheads="1"/>
                  </p:cNvSpPr>
                  <p:nvPr/>
                </p:nvSpPr>
                <p:spPr bwMode="auto">
                  <a:xfrm>
                    <a:off x="3290" y="1311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0" name="Oval 188"/>
                  <p:cNvSpPr>
                    <a:spLocks noChangeArrowheads="1"/>
                  </p:cNvSpPr>
                  <p:nvPr/>
                </p:nvSpPr>
                <p:spPr bwMode="auto">
                  <a:xfrm>
                    <a:off x="3173" y="1318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1" name="Oval 189"/>
                  <p:cNvSpPr>
                    <a:spLocks noChangeArrowheads="1"/>
                  </p:cNvSpPr>
                  <p:nvPr/>
                </p:nvSpPr>
                <p:spPr bwMode="auto">
                  <a:xfrm>
                    <a:off x="3166" y="1462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98" name="Group 190"/>
                <p:cNvGrpSpPr>
                  <a:grpSpLocks/>
                </p:cNvGrpSpPr>
                <p:nvPr/>
              </p:nvGrpSpPr>
              <p:grpSpPr bwMode="auto">
                <a:xfrm>
                  <a:off x="940" y="2058"/>
                  <a:ext cx="423" cy="416"/>
                  <a:chOff x="3157" y="1295"/>
                  <a:chExt cx="423" cy="416"/>
                </a:xfrm>
              </p:grpSpPr>
              <p:sp>
                <p:nvSpPr>
                  <p:cNvPr id="418" name="Oval 191"/>
                  <p:cNvSpPr>
                    <a:spLocks noChangeArrowheads="1"/>
                  </p:cNvSpPr>
                  <p:nvPr/>
                </p:nvSpPr>
                <p:spPr bwMode="auto">
                  <a:xfrm>
                    <a:off x="3307" y="1403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19" name="Oval 192"/>
                  <p:cNvSpPr>
                    <a:spLocks noChangeArrowheads="1"/>
                  </p:cNvSpPr>
                  <p:nvPr/>
                </p:nvSpPr>
                <p:spPr bwMode="auto">
                  <a:xfrm>
                    <a:off x="3216" y="1348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0" name="Oval 193"/>
                  <p:cNvSpPr>
                    <a:spLocks noChangeArrowheads="1"/>
                  </p:cNvSpPr>
                  <p:nvPr/>
                </p:nvSpPr>
                <p:spPr bwMode="auto">
                  <a:xfrm>
                    <a:off x="3223" y="1432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1" name="Oval 194"/>
                  <p:cNvSpPr>
                    <a:spLocks noChangeArrowheads="1"/>
                  </p:cNvSpPr>
                  <p:nvPr/>
                </p:nvSpPr>
                <p:spPr bwMode="auto">
                  <a:xfrm>
                    <a:off x="3200" y="1537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2" name="Oval 195"/>
                  <p:cNvSpPr>
                    <a:spLocks noChangeArrowheads="1"/>
                  </p:cNvSpPr>
                  <p:nvPr/>
                </p:nvSpPr>
                <p:spPr bwMode="auto">
                  <a:xfrm>
                    <a:off x="3324" y="1295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3" name="Oval 196"/>
                  <p:cNvSpPr>
                    <a:spLocks noChangeArrowheads="1"/>
                  </p:cNvSpPr>
                  <p:nvPr/>
                </p:nvSpPr>
                <p:spPr bwMode="auto">
                  <a:xfrm>
                    <a:off x="3406" y="1468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4" name="Oval 197"/>
                  <p:cNvSpPr>
                    <a:spLocks noChangeArrowheads="1"/>
                  </p:cNvSpPr>
                  <p:nvPr/>
                </p:nvSpPr>
                <p:spPr bwMode="auto">
                  <a:xfrm>
                    <a:off x="3157" y="1390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5" name="Oval 198"/>
                  <p:cNvSpPr>
                    <a:spLocks noChangeArrowheads="1"/>
                  </p:cNvSpPr>
                  <p:nvPr/>
                </p:nvSpPr>
                <p:spPr bwMode="auto">
                  <a:xfrm>
                    <a:off x="3399" y="1403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6" name="Oval 199"/>
                  <p:cNvSpPr>
                    <a:spLocks noChangeArrowheads="1"/>
                  </p:cNvSpPr>
                  <p:nvPr/>
                </p:nvSpPr>
                <p:spPr bwMode="auto">
                  <a:xfrm>
                    <a:off x="3330" y="1535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7" name="Oval 200"/>
                  <p:cNvSpPr>
                    <a:spLocks noChangeArrowheads="1"/>
                  </p:cNvSpPr>
                  <p:nvPr/>
                </p:nvSpPr>
                <p:spPr bwMode="auto">
                  <a:xfrm>
                    <a:off x="3290" y="1311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8" name="Oval 201"/>
                  <p:cNvSpPr>
                    <a:spLocks noChangeArrowheads="1"/>
                  </p:cNvSpPr>
                  <p:nvPr/>
                </p:nvSpPr>
                <p:spPr bwMode="auto">
                  <a:xfrm>
                    <a:off x="3173" y="1318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29" name="Oval 202"/>
                  <p:cNvSpPr>
                    <a:spLocks noChangeArrowheads="1"/>
                  </p:cNvSpPr>
                  <p:nvPr/>
                </p:nvSpPr>
                <p:spPr bwMode="auto">
                  <a:xfrm>
                    <a:off x="3166" y="1462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99" name="Group 203"/>
                <p:cNvGrpSpPr>
                  <a:grpSpLocks/>
                </p:cNvGrpSpPr>
                <p:nvPr/>
              </p:nvGrpSpPr>
              <p:grpSpPr bwMode="auto">
                <a:xfrm>
                  <a:off x="812" y="1874"/>
                  <a:ext cx="423" cy="416"/>
                  <a:chOff x="3157" y="1295"/>
                  <a:chExt cx="423" cy="416"/>
                </a:xfrm>
              </p:grpSpPr>
              <p:sp>
                <p:nvSpPr>
                  <p:cNvPr id="406" name="Oval 204"/>
                  <p:cNvSpPr>
                    <a:spLocks noChangeArrowheads="1"/>
                  </p:cNvSpPr>
                  <p:nvPr/>
                </p:nvSpPr>
                <p:spPr bwMode="auto">
                  <a:xfrm>
                    <a:off x="3307" y="1403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07" name="Oval 205"/>
                  <p:cNvSpPr>
                    <a:spLocks noChangeArrowheads="1"/>
                  </p:cNvSpPr>
                  <p:nvPr/>
                </p:nvSpPr>
                <p:spPr bwMode="auto">
                  <a:xfrm>
                    <a:off x="3216" y="1348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08" name="Oval 206"/>
                  <p:cNvSpPr>
                    <a:spLocks noChangeArrowheads="1"/>
                  </p:cNvSpPr>
                  <p:nvPr/>
                </p:nvSpPr>
                <p:spPr bwMode="auto">
                  <a:xfrm>
                    <a:off x="3223" y="1432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09" name="Oval 207"/>
                  <p:cNvSpPr>
                    <a:spLocks noChangeArrowheads="1"/>
                  </p:cNvSpPr>
                  <p:nvPr/>
                </p:nvSpPr>
                <p:spPr bwMode="auto">
                  <a:xfrm>
                    <a:off x="3200" y="1537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10" name="Oval 208"/>
                  <p:cNvSpPr>
                    <a:spLocks noChangeArrowheads="1"/>
                  </p:cNvSpPr>
                  <p:nvPr/>
                </p:nvSpPr>
                <p:spPr bwMode="auto">
                  <a:xfrm>
                    <a:off x="3324" y="1295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11" name="Oval 209"/>
                  <p:cNvSpPr>
                    <a:spLocks noChangeArrowheads="1"/>
                  </p:cNvSpPr>
                  <p:nvPr/>
                </p:nvSpPr>
                <p:spPr bwMode="auto">
                  <a:xfrm>
                    <a:off x="3406" y="1468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12" name="Oval 210"/>
                  <p:cNvSpPr>
                    <a:spLocks noChangeArrowheads="1"/>
                  </p:cNvSpPr>
                  <p:nvPr/>
                </p:nvSpPr>
                <p:spPr bwMode="auto">
                  <a:xfrm>
                    <a:off x="3157" y="1390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13" name="Oval 211"/>
                  <p:cNvSpPr>
                    <a:spLocks noChangeArrowheads="1"/>
                  </p:cNvSpPr>
                  <p:nvPr/>
                </p:nvSpPr>
                <p:spPr bwMode="auto">
                  <a:xfrm>
                    <a:off x="3399" y="1403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14" name="Oval 212"/>
                  <p:cNvSpPr>
                    <a:spLocks noChangeArrowheads="1"/>
                  </p:cNvSpPr>
                  <p:nvPr/>
                </p:nvSpPr>
                <p:spPr bwMode="auto">
                  <a:xfrm>
                    <a:off x="3330" y="1535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15" name="Oval 213"/>
                  <p:cNvSpPr>
                    <a:spLocks noChangeArrowheads="1"/>
                  </p:cNvSpPr>
                  <p:nvPr/>
                </p:nvSpPr>
                <p:spPr bwMode="auto">
                  <a:xfrm>
                    <a:off x="3290" y="1311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16" name="Oval 214"/>
                  <p:cNvSpPr>
                    <a:spLocks noChangeArrowheads="1"/>
                  </p:cNvSpPr>
                  <p:nvPr/>
                </p:nvSpPr>
                <p:spPr bwMode="auto">
                  <a:xfrm>
                    <a:off x="3173" y="1318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17" name="Oval 215"/>
                  <p:cNvSpPr>
                    <a:spLocks noChangeArrowheads="1"/>
                  </p:cNvSpPr>
                  <p:nvPr/>
                </p:nvSpPr>
                <p:spPr bwMode="auto">
                  <a:xfrm>
                    <a:off x="3166" y="1462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00" name="Oval 216"/>
                <p:cNvSpPr>
                  <a:spLocks noChangeArrowheads="1"/>
                </p:cNvSpPr>
                <p:nvPr/>
              </p:nvSpPr>
              <p:spPr bwMode="auto">
                <a:xfrm>
                  <a:off x="910" y="2023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de-DE" altLang="de-DE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1" name="Oval 217"/>
                <p:cNvSpPr>
                  <a:spLocks noChangeArrowheads="1"/>
                </p:cNvSpPr>
                <p:nvPr/>
              </p:nvSpPr>
              <p:spPr bwMode="auto">
                <a:xfrm>
                  <a:off x="1170" y="2050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2" name="Oval 218"/>
                <p:cNvSpPr>
                  <a:spLocks noChangeArrowheads="1"/>
                </p:cNvSpPr>
                <p:nvPr/>
              </p:nvSpPr>
              <p:spPr bwMode="auto">
                <a:xfrm>
                  <a:off x="870" y="2295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de-DE" altLang="de-DE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3" name="Oval 219"/>
                <p:cNvSpPr>
                  <a:spLocks noChangeArrowheads="1"/>
                </p:cNvSpPr>
                <p:nvPr/>
              </p:nvSpPr>
              <p:spPr bwMode="auto">
                <a:xfrm>
                  <a:off x="1078" y="1951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de-DE" altLang="de-DE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04" name="Oval 220"/>
                <p:cNvSpPr>
                  <a:spLocks noChangeArrowheads="1"/>
                </p:cNvSpPr>
                <p:nvPr/>
              </p:nvSpPr>
              <p:spPr bwMode="auto">
                <a:xfrm>
                  <a:off x="770" y="1986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5" name="Oval 221"/>
                <p:cNvSpPr>
                  <a:spLocks noChangeArrowheads="1"/>
                </p:cNvSpPr>
                <p:nvPr/>
              </p:nvSpPr>
              <p:spPr bwMode="auto">
                <a:xfrm>
                  <a:off x="922" y="2138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23" name="Group 222"/>
              <p:cNvGrpSpPr>
                <a:grpSpLocks/>
              </p:cNvGrpSpPr>
              <p:nvPr/>
            </p:nvGrpSpPr>
            <p:grpSpPr bwMode="auto">
              <a:xfrm>
                <a:off x="1828" y="1666"/>
                <a:ext cx="495" cy="544"/>
                <a:chOff x="668" y="1874"/>
                <a:chExt cx="695" cy="712"/>
              </a:xfrm>
            </p:grpSpPr>
            <p:grpSp>
              <p:nvGrpSpPr>
                <p:cNvPr id="324" name="Group 223"/>
                <p:cNvGrpSpPr>
                  <a:grpSpLocks/>
                </p:cNvGrpSpPr>
                <p:nvPr/>
              </p:nvGrpSpPr>
              <p:grpSpPr bwMode="auto">
                <a:xfrm>
                  <a:off x="668" y="2042"/>
                  <a:ext cx="423" cy="416"/>
                  <a:chOff x="3157" y="1295"/>
                  <a:chExt cx="423" cy="416"/>
                </a:xfrm>
              </p:grpSpPr>
              <p:sp>
                <p:nvSpPr>
                  <p:cNvPr id="383" name="Oval 224"/>
                  <p:cNvSpPr>
                    <a:spLocks noChangeArrowheads="1"/>
                  </p:cNvSpPr>
                  <p:nvPr/>
                </p:nvSpPr>
                <p:spPr bwMode="auto">
                  <a:xfrm>
                    <a:off x="3307" y="1403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84" name="Oval 225"/>
                  <p:cNvSpPr>
                    <a:spLocks noChangeArrowheads="1"/>
                  </p:cNvSpPr>
                  <p:nvPr/>
                </p:nvSpPr>
                <p:spPr bwMode="auto">
                  <a:xfrm>
                    <a:off x="3216" y="1348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85" name="Oval 226"/>
                  <p:cNvSpPr>
                    <a:spLocks noChangeArrowheads="1"/>
                  </p:cNvSpPr>
                  <p:nvPr/>
                </p:nvSpPr>
                <p:spPr bwMode="auto">
                  <a:xfrm>
                    <a:off x="3223" y="1432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86" name="Oval 227"/>
                  <p:cNvSpPr>
                    <a:spLocks noChangeArrowheads="1"/>
                  </p:cNvSpPr>
                  <p:nvPr/>
                </p:nvSpPr>
                <p:spPr bwMode="auto">
                  <a:xfrm>
                    <a:off x="3200" y="1537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87" name="Oval 228"/>
                  <p:cNvSpPr>
                    <a:spLocks noChangeArrowheads="1"/>
                  </p:cNvSpPr>
                  <p:nvPr/>
                </p:nvSpPr>
                <p:spPr bwMode="auto">
                  <a:xfrm>
                    <a:off x="3324" y="1295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88" name="Oval 229"/>
                  <p:cNvSpPr>
                    <a:spLocks noChangeArrowheads="1"/>
                  </p:cNvSpPr>
                  <p:nvPr/>
                </p:nvSpPr>
                <p:spPr bwMode="auto">
                  <a:xfrm>
                    <a:off x="3406" y="1468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89" name="Oval 230"/>
                  <p:cNvSpPr>
                    <a:spLocks noChangeArrowheads="1"/>
                  </p:cNvSpPr>
                  <p:nvPr/>
                </p:nvSpPr>
                <p:spPr bwMode="auto">
                  <a:xfrm>
                    <a:off x="3157" y="1390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90" name="Oval 231"/>
                  <p:cNvSpPr>
                    <a:spLocks noChangeArrowheads="1"/>
                  </p:cNvSpPr>
                  <p:nvPr/>
                </p:nvSpPr>
                <p:spPr bwMode="auto">
                  <a:xfrm>
                    <a:off x="3399" y="1403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91" name="Oval 232"/>
                  <p:cNvSpPr>
                    <a:spLocks noChangeArrowheads="1"/>
                  </p:cNvSpPr>
                  <p:nvPr/>
                </p:nvSpPr>
                <p:spPr bwMode="auto">
                  <a:xfrm>
                    <a:off x="3330" y="1535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92" name="Oval 233"/>
                  <p:cNvSpPr>
                    <a:spLocks noChangeArrowheads="1"/>
                  </p:cNvSpPr>
                  <p:nvPr/>
                </p:nvSpPr>
                <p:spPr bwMode="auto">
                  <a:xfrm>
                    <a:off x="3290" y="1311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93" name="Oval 234"/>
                  <p:cNvSpPr>
                    <a:spLocks noChangeArrowheads="1"/>
                  </p:cNvSpPr>
                  <p:nvPr/>
                </p:nvSpPr>
                <p:spPr bwMode="auto">
                  <a:xfrm>
                    <a:off x="3173" y="1318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94" name="Oval 235"/>
                  <p:cNvSpPr>
                    <a:spLocks noChangeArrowheads="1"/>
                  </p:cNvSpPr>
                  <p:nvPr/>
                </p:nvSpPr>
                <p:spPr bwMode="auto">
                  <a:xfrm>
                    <a:off x="3166" y="1462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25" name="Group 236"/>
                <p:cNvGrpSpPr>
                  <a:grpSpLocks/>
                </p:cNvGrpSpPr>
                <p:nvPr/>
              </p:nvGrpSpPr>
              <p:grpSpPr bwMode="auto">
                <a:xfrm>
                  <a:off x="860" y="2082"/>
                  <a:ext cx="423" cy="416"/>
                  <a:chOff x="3157" y="1295"/>
                  <a:chExt cx="423" cy="416"/>
                </a:xfrm>
              </p:grpSpPr>
              <p:sp>
                <p:nvSpPr>
                  <p:cNvPr id="371" name="Oval 237"/>
                  <p:cNvSpPr>
                    <a:spLocks noChangeArrowheads="1"/>
                  </p:cNvSpPr>
                  <p:nvPr/>
                </p:nvSpPr>
                <p:spPr bwMode="auto">
                  <a:xfrm>
                    <a:off x="3307" y="1403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72" name="Oval 238"/>
                  <p:cNvSpPr>
                    <a:spLocks noChangeArrowheads="1"/>
                  </p:cNvSpPr>
                  <p:nvPr/>
                </p:nvSpPr>
                <p:spPr bwMode="auto">
                  <a:xfrm>
                    <a:off x="3216" y="1348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73" name="Oval 239"/>
                  <p:cNvSpPr>
                    <a:spLocks noChangeArrowheads="1"/>
                  </p:cNvSpPr>
                  <p:nvPr/>
                </p:nvSpPr>
                <p:spPr bwMode="auto">
                  <a:xfrm>
                    <a:off x="3223" y="1432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74" name="Oval 240"/>
                  <p:cNvSpPr>
                    <a:spLocks noChangeArrowheads="1"/>
                  </p:cNvSpPr>
                  <p:nvPr/>
                </p:nvSpPr>
                <p:spPr bwMode="auto">
                  <a:xfrm>
                    <a:off x="3200" y="1537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75" name="Oval 241"/>
                  <p:cNvSpPr>
                    <a:spLocks noChangeArrowheads="1"/>
                  </p:cNvSpPr>
                  <p:nvPr/>
                </p:nvSpPr>
                <p:spPr bwMode="auto">
                  <a:xfrm>
                    <a:off x="3324" y="1295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76" name="Oval 242"/>
                  <p:cNvSpPr>
                    <a:spLocks noChangeArrowheads="1"/>
                  </p:cNvSpPr>
                  <p:nvPr/>
                </p:nvSpPr>
                <p:spPr bwMode="auto">
                  <a:xfrm>
                    <a:off x="3406" y="1468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77" name="Oval 243"/>
                  <p:cNvSpPr>
                    <a:spLocks noChangeArrowheads="1"/>
                  </p:cNvSpPr>
                  <p:nvPr/>
                </p:nvSpPr>
                <p:spPr bwMode="auto">
                  <a:xfrm>
                    <a:off x="3157" y="1390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78" name="Oval 244"/>
                  <p:cNvSpPr>
                    <a:spLocks noChangeArrowheads="1"/>
                  </p:cNvSpPr>
                  <p:nvPr/>
                </p:nvSpPr>
                <p:spPr bwMode="auto">
                  <a:xfrm>
                    <a:off x="3399" y="1403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79" name="Oval 245"/>
                  <p:cNvSpPr>
                    <a:spLocks noChangeArrowheads="1"/>
                  </p:cNvSpPr>
                  <p:nvPr/>
                </p:nvSpPr>
                <p:spPr bwMode="auto">
                  <a:xfrm>
                    <a:off x="3330" y="1535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80" name="Oval 246"/>
                  <p:cNvSpPr>
                    <a:spLocks noChangeArrowheads="1"/>
                  </p:cNvSpPr>
                  <p:nvPr/>
                </p:nvSpPr>
                <p:spPr bwMode="auto">
                  <a:xfrm>
                    <a:off x="3290" y="1311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81" name="Oval 247"/>
                  <p:cNvSpPr>
                    <a:spLocks noChangeArrowheads="1"/>
                  </p:cNvSpPr>
                  <p:nvPr/>
                </p:nvSpPr>
                <p:spPr bwMode="auto">
                  <a:xfrm>
                    <a:off x="3173" y="1318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82" name="Oval 248"/>
                  <p:cNvSpPr>
                    <a:spLocks noChangeArrowheads="1"/>
                  </p:cNvSpPr>
                  <p:nvPr/>
                </p:nvSpPr>
                <p:spPr bwMode="auto">
                  <a:xfrm>
                    <a:off x="3166" y="1462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26" name="Group 249"/>
                <p:cNvGrpSpPr>
                  <a:grpSpLocks/>
                </p:cNvGrpSpPr>
                <p:nvPr/>
              </p:nvGrpSpPr>
              <p:grpSpPr bwMode="auto">
                <a:xfrm>
                  <a:off x="764" y="2170"/>
                  <a:ext cx="423" cy="416"/>
                  <a:chOff x="3157" y="1295"/>
                  <a:chExt cx="423" cy="416"/>
                </a:xfrm>
              </p:grpSpPr>
              <p:sp>
                <p:nvSpPr>
                  <p:cNvPr id="359" name="Oval 250"/>
                  <p:cNvSpPr>
                    <a:spLocks noChangeArrowheads="1"/>
                  </p:cNvSpPr>
                  <p:nvPr/>
                </p:nvSpPr>
                <p:spPr bwMode="auto">
                  <a:xfrm>
                    <a:off x="3307" y="1403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60" name="Oval 251"/>
                  <p:cNvSpPr>
                    <a:spLocks noChangeArrowheads="1"/>
                  </p:cNvSpPr>
                  <p:nvPr/>
                </p:nvSpPr>
                <p:spPr bwMode="auto">
                  <a:xfrm>
                    <a:off x="3216" y="1348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61" name="Oval 252"/>
                  <p:cNvSpPr>
                    <a:spLocks noChangeArrowheads="1"/>
                  </p:cNvSpPr>
                  <p:nvPr/>
                </p:nvSpPr>
                <p:spPr bwMode="auto">
                  <a:xfrm>
                    <a:off x="3223" y="1432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62" name="Oval 253"/>
                  <p:cNvSpPr>
                    <a:spLocks noChangeArrowheads="1"/>
                  </p:cNvSpPr>
                  <p:nvPr/>
                </p:nvSpPr>
                <p:spPr bwMode="auto">
                  <a:xfrm>
                    <a:off x="3200" y="1537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63" name="Oval 254"/>
                  <p:cNvSpPr>
                    <a:spLocks noChangeArrowheads="1"/>
                  </p:cNvSpPr>
                  <p:nvPr/>
                </p:nvSpPr>
                <p:spPr bwMode="auto">
                  <a:xfrm>
                    <a:off x="3324" y="1295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64" name="Oval 255"/>
                  <p:cNvSpPr>
                    <a:spLocks noChangeArrowheads="1"/>
                  </p:cNvSpPr>
                  <p:nvPr/>
                </p:nvSpPr>
                <p:spPr bwMode="auto">
                  <a:xfrm>
                    <a:off x="3406" y="1468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65" name="Oval 256"/>
                  <p:cNvSpPr>
                    <a:spLocks noChangeArrowheads="1"/>
                  </p:cNvSpPr>
                  <p:nvPr/>
                </p:nvSpPr>
                <p:spPr bwMode="auto">
                  <a:xfrm>
                    <a:off x="3157" y="1390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66" name="Oval 257"/>
                  <p:cNvSpPr>
                    <a:spLocks noChangeArrowheads="1"/>
                  </p:cNvSpPr>
                  <p:nvPr/>
                </p:nvSpPr>
                <p:spPr bwMode="auto">
                  <a:xfrm>
                    <a:off x="3399" y="1403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67" name="Oval 258"/>
                  <p:cNvSpPr>
                    <a:spLocks noChangeArrowheads="1"/>
                  </p:cNvSpPr>
                  <p:nvPr/>
                </p:nvSpPr>
                <p:spPr bwMode="auto">
                  <a:xfrm>
                    <a:off x="3330" y="1535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68" name="Oval 259"/>
                  <p:cNvSpPr>
                    <a:spLocks noChangeArrowheads="1"/>
                  </p:cNvSpPr>
                  <p:nvPr/>
                </p:nvSpPr>
                <p:spPr bwMode="auto">
                  <a:xfrm>
                    <a:off x="3290" y="1311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69" name="Oval 260"/>
                  <p:cNvSpPr>
                    <a:spLocks noChangeArrowheads="1"/>
                  </p:cNvSpPr>
                  <p:nvPr/>
                </p:nvSpPr>
                <p:spPr bwMode="auto">
                  <a:xfrm>
                    <a:off x="3173" y="1318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70" name="Oval 261"/>
                  <p:cNvSpPr>
                    <a:spLocks noChangeArrowheads="1"/>
                  </p:cNvSpPr>
                  <p:nvPr/>
                </p:nvSpPr>
                <p:spPr bwMode="auto">
                  <a:xfrm>
                    <a:off x="3166" y="1462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27" name="Group 262"/>
                <p:cNvGrpSpPr>
                  <a:grpSpLocks/>
                </p:cNvGrpSpPr>
                <p:nvPr/>
              </p:nvGrpSpPr>
              <p:grpSpPr bwMode="auto">
                <a:xfrm>
                  <a:off x="940" y="2058"/>
                  <a:ext cx="423" cy="416"/>
                  <a:chOff x="3157" y="1295"/>
                  <a:chExt cx="423" cy="416"/>
                </a:xfrm>
              </p:grpSpPr>
              <p:sp>
                <p:nvSpPr>
                  <p:cNvPr id="347" name="Oval 263"/>
                  <p:cNvSpPr>
                    <a:spLocks noChangeArrowheads="1"/>
                  </p:cNvSpPr>
                  <p:nvPr/>
                </p:nvSpPr>
                <p:spPr bwMode="auto">
                  <a:xfrm>
                    <a:off x="3307" y="1403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48" name="Oval 264"/>
                  <p:cNvSpPr>
                    <a:spLocks noChangeArrowheads="1"/>
                  </p:cNvSpPr>
                  <p:nvPr/>
                </p:nvSpPr>
                <p:spPr bwMode="auto">
                  <a:xfrm>
                    <a:off x="3216" y="1348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49" name="Oval 265"/>
                  <p:cNvSpPr>
                    <a:spLocks noChangeArrowheads="1"/>
                  </p:cNvSpPr>
                  <p:nvPr/>
                </p:nvSpPr>
                <p:spPr bwMode="auto">
                  <a:xfrm>
                    <a:off x="3223" y="1432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50" name="Oval 266"/>
                  <p:cNvSpPr>
                    <a:spLocks noChangeArrowheads="1"/>
                  </p:cNvSpPr>
                  <p:nvPr/>
                </p:nvSpPr>
                <p:spPr bwMode="auto">
                  <a:xfrm>
                    <a:off x="3200" y="1537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51" name="Oval 267"/>
                  <p:cNvSpPr>
                    <a:spLocks noChangeArrowheads="1"/>
                  </p:cNvSpPr>
                  <p:nvPr/>
                </p:nvSpPr>
                <p:spPr bwMode="auto">
                  <a:xfrm>
                    <a:off x="3324" y="1295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52" name="Oval 268"/>
                  <p:cNvSpPr>
                    <a:spLocks noChangeArrowheads="1"/>
                  </p:cNvSpPr>
                  <p:nvPr/>
                </p:nvSpPr>
                <p:spPr bwMode="auto">
                  <a:xfrm>
                    <a:off x="3406" y="1468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53" name="Oval 269"/>
                  <p:cNvSpPr>
                    <a:spLocks noChangeArrowheads="1"/>
                  </p:cNvSpPr>
                  <p:nvPr/>
                </p:nvSpPr>
                <p:spPr bwMode="auto">
                  <a:xfrm>
                    <a:off x="3157" y="1390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54" name="Oval 270"/>
                  <p:cNvSpPr>
                    <a:spLocks noChangeArrowheads="1"/>
                  </p:cNvSpPr>
                  <p:nvPr/>
                </p:nvSpPr>
                <p:spPr bwMode="auto">
                  <a:xfrm>
                    <a:off x="3399" y="1403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55" name="Oval 271"/>
                  <p:cNvSpPr>
                    <a:spLocks noChangeArrowheads="1"/>
                  </p:cNvSpPr>
                  <p:nvPr/>
                </p:nvSpPr>
                <p:spPr bwMode="auto">
                  <a:xfrm>
                    <a:off x="3330" y="1535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56" name="Oval 272"/>
                  <p:cNvSpPr>
                    <a:spLocks noChangeArrowheads="1"/>
                  </p:cNvSpPr>
                  <p:nvPr/>
                </p:nvSpPr>
                <p:spPr bwMode="auto">
                  <a:xfrm>
                    <a:off x="3290" y="1311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57" name="Oval 273"/>
                  <p:cNvSpPr>
                    <a:spLocks noChangeArrowheads="1"/>
                  </p:cNvSpPr>
                  <p:nvPr/>
                </p:nvSpPr>
                <p:spPr bwMode="auto">
                  <a:xfrm>
                    <a:off x="3173" y="1318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58" name="Oval 274"/>
                  <p:cNvSpPr>
                    <a:spLocks noChangeArrowheads="1"/>
                  </p:cNvSpPr>
                  <p:nvPr/>
                </p:nvSpPr>
                <p:spPr bwMode="auto">
                  <a:xfrm>
                    <a:off x="3166" y="1462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28" name="Group 275"/>
                <p:cNvGrpSpPr>
                  <a:grpSpLocks/>
                </p:cNvGrpSpPr>
                <p:nvPr/>
              </p:nvGrpSpPr>
              <p:grpSpPr bwMode="auto">
                <a:xfrm>
                  <a:off x="812" y="1874"/>
                  <a:ext cx="423" cy="416"/>
                  <a:chOff x="3157" y="1295"/>
                  <a:chExt cx="423" cy="416"/>
                </a:xfrm>
              </p:grpSpPr>
              <p:sp>
                <p:nvSpPr>
                  <p:cNvPr id="335" name="Oval 276"/>
                  <p:cNvSpPr>
                    <a:spLocks noChangeArrowheads="1"/>
                  </p:cNvSpPr>
                  <p:nvPr/>
                </p:nvSpPr>
                <p:spPr bwMode="auto">
                  <a:xfrm>
                    <a:off x="3307" y="1403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36" name="Oval 277"/>
                  <p:cNvSpPr>
                    <a:spLocks noChangeArrowheads="1"/>
                  </p:cNvSpPr>
                  <p:nvPr/>
                </p:nvSpPr>
                <p:spPr bwMode="auto">
                  <a:xfrm>
                    <a:off x="3216" y="1348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37" name="Oval 278"/>
                  <p:cNvSpPr>
                    <a:spLocks noChangeArrowheads="1"/>
                  </p:cNvSpPr>
                  <p:nvPr/>
                </p:nvSpPr>
                <p:spPr bwMode="auto">
                  <a:xfrm>
                    <a:off x="3223" y="1432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38" name="Oval 279"/>
                  <p:cNvSpPr>
                    <a:spLocks noChangeArrowheads="1"/>
                  </p:cNvSpPr>
                  <p:nvPr/>
                </p:nvSpPr>
                <p:spPr bwMode="auto">
                  <a:xfrm>
                    <a:off x="3200" y="1537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39" name="Oval 280"/>
                  <p:cNvSpPr>
                    <a:spLocks noChangeArrowheads="1"/>
                  </p:cNvSpPr>
                  <p:nvPr/>
                </p:nvSpPr>
                <p:spPr bwMode="auto">
                  <a:xfrm>
                    <a:off x="3324" y="1295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40" name="Oval 281"/>
                  <p:cNvSpPr>
                    <a:spLocks noChangeArrowheads="1"/>
                  </p:cNvSpPr>
                  <p:nvPr/>
                </p:nvSpPr>
                <p:spPr bwMode="auto">
                  <a:xfrm>
                    <a:off x="3406" y="1468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41" name="Oval 282"/>
                  <p:cNvSpPr>
                    <a:spLocks noChangeArrowheads="1"/>
                  </p:cNvSpPr>
                  <p:nvPr/>
                </p:nvSpPr>
                <p:spPr bwMode="auto">
                  <a:xfrm>
                    <a:off x="3157" y="1390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42" name="Oval 283"/>
                  <p:cNvSpPr>
                    <a:spLocks noChangeArrowheads="1"/>
                  </p:cNvSpPr>
                  <p:nvPr/>
                </p:nvSpPr>
                <p:spPr bwMode="auto">
                  <a:xfrm>
                    <a:off x="3399" y="1403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43" name="Oval 284"/>
                  <p:cNvSpPr>
                    <a:spLocks noChangeArrowheads="1"/>
                  </p:cNvSpPr>
                  <p:nvPr/>
                </p:nvSpPr>
                <p:spPr bwMode="auto">
                  <a:xfrm>
                    <a:off x="3330" y="1535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44" name="Oval 285"/>
                  <p:cNvSpPr>
                    <a:spLocks noChangeArrowheads="1"/>
                  </p:cNvSpPr>
                  <p:nvPr/>
                </p:nvSpPr>
                <p:spPr bwMode="auto">
                  <a:xfrm>
                    <a:off x="3290" y="1311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45" name="Oval 286"/>
                  <p:cNvSpPr>
                    <a:spLocks noChangeArrowheads="1"/>
                  </p:cNvSpPr>
                  <p:nvPr/>
                </p:nvSpPr>
                <p:spPr bwMode="auto">
                  <a:xfrm>
                    <a:off x="3173" y="1318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46" name="Oval 287"/>
                  <p:cNvSpPr>
                    <a:spLocks noChangeArrowheads="1"/>
                  </p:cNvSpPr>
                  <p:nvPr/>
                </p:nvSpPr>
                <p:spPr bwMode="auto">
                  <a:xfrm>
                    <a:off x="3166" y="1462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29" name="Oval 288"/>
                <p:cNvSpPr>
                  <a:spLocks noChangeArrowheads="1"/>
                </p:cNvSpPr>
                <p:nvPr/>
              </p:nvSpPr>
              <p:spPr bwMode="auto">
                <a:xfrm>
                  <a:off x="910" y="2023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de-DE" altLang="de-DE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30" name="Oval 289"/>
                <p:cNvSpPr>
                  <a:spLocks noChangeArrowheads="1"/>
                </p:cNvSpPr>
                <p:nvPr/>
              </p:nvSpPr>
              <p:spPr bwMode="auto">
                <a:xfrm>
                  <a:off x="1170" y="2050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1" name="Oval 290"/>
                <p:cNvSpPr>
                  <a:spLocks noChangeArrowheads="1"/>
                </p:cNvSpPr>
                <p:nvPr/>
              </p:nvSpPr>
              <p:spPr bwMode="auto">
                <a:xfrm>
                  <a:off x="870" y="2295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de-DE" altLang="de-DE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32" name="Oval 291"/>
                <p:cNvSpPr>
                  <a:spLocks noChangeArrowheads="1"/>
                </p:cNvSpPr>
                <p:nvPr/>
              </p:nvSpPr>
              <p:spPr bwMode="auto">
                <a:xfrm>
                  <a:off x="1078" y="1951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de-DE" altLang="de-DE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33" name="Oval 292"/>
                <p:cNvSpPr>
                  <a:spLocks noChangeArrowheads="1"/>
                </p:cNvSpPr>
                <p:nvPr/>
              </p:nvSpPr>
              <p:spPr bwMode="auto">
                <a:xfrm>
                  <a:off x="770" y="1986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4" name="Oval 293"/>
                <p:cNvSpPr>
                  <a:spLocks noChangeArrowheads="1"/>
                </p:cNvSpPr>
                <p:nvPr/>
              </p:nvSpPr>
              <p:spPr bwMode="auto">
                <a:xfrm>
                  <a:off x="922" y="2138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9" name="Rectangle 294"/>
            <p:cNvSpPr>
              <a:spLocks noChangeArrowheads="1"/>
            </p:cNvSpPr>
            <p:nvPr/>
          </p:nvSpPr>
          <p:spPr bwMode="auto">
            <a:xfrm>
              <a:off x="4033" y="752"/>
              <a:ext cx="1184" cy="260"/>
            </a:xfrm>
            <a:prstGeom prst="rect">
              <a:avLst/>
            </a:prstGeom>
            <a:solidFill>
              <a:srgbClr val="FCFEBA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 wrap="none" lIns="90488" tIns="44450" rIns="90488" bIns="44450" anchor="ctr"/>
            <a:lstStyle>
              <a:lvl1pPr defTabSz="76200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571500" defTabSz="76200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defTabSz="7620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714500" defTabSz="7620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286000" defTabSz="7620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743200" defTabSz="762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3200400" defTabSz="762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657600" defTabSz="762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4114800" defTabSz="762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0" hangingPunct="0">
                <a:buFont typeface="Symbol" pitchFamily="18" charset="2"/>
                <a:buNone/>
              </a:pPr>
              <a:r>
                <a:rPr lang="en-US" altLang="de-DE" b="1" dirty="0" smtClean="0">
                  <a:solidFill>
                    <a:srgbClr val="000000"/>
                  </a:solidFill>
                  <a:latin typeface="Times New Roman" pitchFamily="18" charset="0"/>
                </a:rPr>
                <a:t>Beta-decay</a:t>
              </a:r>
              <a:endParaRPr lang="en-US" altLang="de-DE" b="1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" name="Line 295"/>
            <p:cNvSpPr>
              <a:spLocks noChangeShapeType="1"/>
            </p:cNvSpPr>
            <p:nvPr/>
          </p:nvSpPr>
          <p:spPr bwMode="auto">
            <a:xfrm flipH="1">
              <a:off x="3458" y="2256"/>
              <a:ext cx="396" cy="40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296"/>
            <p:cNvSpPr>
              <a:spLocks noChangeShapeType="1"/>
            </p:cNvSpPr>
            <p:nvPr/>
          </p:nvSpPr>
          <p:spPr bwMode="auto">
            <a:xfrm>
              <a:off x="4458" y="2048"/>
              <a:ext cx="314" cy="6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 Box 297"/>
            <p:cNvSpPr txBox="1">
              <a:spLocks noChangeArrowheads="1"/>
            </p:cNvSpPr>
            <p:nvPr/>
          </p:nvSpPr>
          <p:spPr bwMode="auto">
            <a:xfrm>
              <a:off x="3892" y="2294"/>
              <a:ext cx="5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>
                  <a:latin typeface="Times New Roman" pitchFamily="18" charset="0"/>
                </a:rPr>
                <a:t>Th 234</a:t>
              </a:r>
            </a:p>
          </p:txBody>
        </p:sp>
        <p:sp>
          <p:nvSpPr>
            <p:cNvPr id="13" name="Text Box 298"/>
            <p:cNvSpPr txBox="1">
              <a:spLocks noChangeArrowheads="1"/>
            </p:cNvSpPr>
            <p:nvPr/>
          </p:nvSpPr>
          <p:spPr bwMode="auto">
            <a:xfrm>
              <a:off x="3187" y="1672"/>
              <a:ext cx="5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>
                  <a:latin typeface="Times New Roman" pitchFamily="18" charset="0"/>
                </a:rPr>
                <a:t>Pa 234</a:t>
              </a:r>
            </a:p>
          </p:txBody>
        </p:sp>
        <p:sp>
          <p:nvSpPr>
            <p:cNvPr id="14" name="Text Box 299"/>
            <p:cNvSpPr txBox="1">
              <a:spLocks noChangeArrowheads="1"/>
            </p:cNvSpPr>
            <p:nvPr/>
          </p:nvSpPr>
          <p:spPr bwMode="auto">
            <a:xfrm>
              <a:off x="4518" y="2119"/>
              <a:ext cx="798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b="1" dirty="0">
                  <a:latin typeface="Symbol" pitchFamily="18" charset="2"/>
                </a:rPr>
                <a:t>b </a:t>
              </a:r>
              <a:r>
                <a:rPr lang="de-DE" altLang="de-DE" dirty="0" smtClean="0">
                  <a:latin typeface="Times New Roman" pitchFamily="18" charset="0"/>
                </a:rPr>
                <a:t>(</a:t>
              </a:r>
              <a:r>
                <a:rPr lang="en-US" altLang="de-DE" dirty="0" smtClean="0">
                  <a:latin typeface="Times New Roman" pitchFamily="18" charset="0"/>
                </a:rPr>
                <a:t>electron</a:t>
              </a:r>
              <a:r>
                <a:rPr lang="de-DE" altLang="de-DE" dirty="0" smtClean="0">
                  <a:latin typeface="Times New Roman" pitchFamily="18" charset="0"/>
                </a:rPr>
                <a:t>)</a:t>
              </a:r>
              <a:endParaRPr lang="de-DE" altLang="de-DE" b="1" dirty="0">
                <a:latin typeface="Symbol" pitchFamily="18" charset="2"/>
              </a:endParaRPr>
            </a:p>
          </p:txBody>
        </p:sp>
        <p:grpSp>
          <p:nvGrpSpPr>
            <p:cNvPr id="15" name="Group 300"/>
            <p:cNvGrpSpPr>
              <a:grpSpLocks/>
            </p:cNvGrpSpPr>
            <p:nvPr/>
          </p:nvGrpSpPr>
          <p:grpSpPr bwMode="auto">
            <a:xfrm>
              <a:off x="3799" y="1608"/>
              <a:ext cx="663" cy="704"/>
              <a:chOff x="716" y="1890"/>
              <a:chExt cx="663" cy="704"/>
            </a:xfrm>
          </p:grpSpPr>
          <p:grpSp>
            <p:nvGrpSpPr>
              <p:cNvPr id="32" name="Group 301"/>
              <p:cNvGrpSpPr>
                <a:grpSpLocks/>
              </p:cNvGrpSpPr>
              <p:nvPr/>
            </p:nvGrpSpPr>
            <p:grpSpPr bwMode="auto">
              <a:xfrm>
                <a:off x="748" y="2002"/>
                <a:ext cx="495" cy="544"/>
                <a:chOff x="668" y="1874"/>
                <a:chExt cx="695" cy="712"/>
              </a:xfrm>
            </p:grpSpPr>
            <p:grpSp>
              <p:nvGrpSpPr>
                <p:cNvPr id="249" name="Group 302"/>
                <p:cNvGrpSpPr>
                  <a:grpSpLocks/>
                </p:cNvGrpSpPr>
                <p:nvPr/>
              </p:nvGrpSpPr>
              <p:grpSpPr bwMode="auto">
                <a:xfrm>
                  <a:off x="668" y="2042"/>
                  <a:ext cx="423" cy="416"/>
                  <a:chOff x="3157" y="1295"/>
                  <a:chExt cx="423" cy="416"/>
                </a:xfrm>
              </p:grpSpPr>
              <p:sp>
                <p:nvSpPr>
                  <p:cNvPr id="308" name="Oval 303"/>
                  <p:cNvSpPr>
                    <a:spLocks noChangeArrowheads="1"/>
                  </p:cNvSpPr>
                  <p:nvPr/>
                </p:nvSpPr>
                <p:spPr bwMode="auto">
                  <a:xfrm>
                    <a:off x="3307" y="1403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09" name="Oval 304"/>
                  <p:cNvSpPr>
                    <a:spLocks noChangeArrowheads="1"/>
                  </p:cNvSpPr>
                  <p:nvPr/>
                </p:nvSpPr>
                <p:spPr bwMode="auto">
                  <a:xfrm>
                    <a:off x="3216" y="1348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0" name="Oval 305"/>
                  <p:cNvSpPr>
                    <a:spLocks noChangeArrowheads="1"/>
                  </p:cNvSpPr>
                  <p:nvPr/>
                </p:nvSpPr>
                <p:spPr bwMode="auto">
                  <a:xfrm>
                    <a:off x="3223" y="1432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1" name="Oval 306"/>
                  <p:cNvSpPr>
                    <a:spLocks noChangeArrowheads="1"/>
                  </p:cNvSpPr>
                  <p:nvPr/>
                </p:nvSpPr>
                <p:spPr bwMode="auto">
                  <a:xfrm>
                    <a:off x="3200" y="1537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2" name="Oval 307"/>
                  <p:cNvSpPr>
                    <a:spLocks noChangeArrowheads="1"/>
                  </p:cNvSpPr>
                  <p:nvPr/>
                </p:nvSpPr>
                <p:spPr bwMode="auto">
                  <a:xfrm>
                    <a:off x="3324" y="1295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3" name="Oval 308"/>
                  <p:cNvSpPr>
                    <a:spLocks noChangeArrowheads="1"/>
                  </p:cNvSpPr>
                  <p:nvPr/>
                </p:nvSpPr>
                <p:spPr bwMode="auto">
                  <a:xfrm>
                    <a:off x="3406" y="1468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4" name="Oval 309"/>
                  <p:cNvSpPr>
                    <a:spLocks noChangeArrowheads="1"/>
                  </p:cNvSpPr>
                  <p:nvPr/>
                </p:nvSpPr>
                <p:spPr bwMode="auto">
                  <a:xfrm>
                    <a:off x="3157" y="1390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5" name="Oval 310"/>
                  <p:cNvSpPr>
                    <a:spLocks noChangeArrowheads="1"/>
                  </p:cNvSpPr>
                  <p:nvPr/>
                </p:nvSpPr>
                <p:spPr bwMode="auto">
                  <a:xfrm>
                    <a:off x="3399" y="1403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6" name="Oval 311"/>
                  <p:cNvSpPr>
                    <a:spLocks noChangeArrowheads="1"/>
                  </p:cNvSpPr>
                  <p:nvPr/>
                </p:nvSpPr>
                <p:spPr bwMode="auto">
                  <a:xfrm>
                    <a:off x="3330" y="1535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7" name="Oval 312"/>
                  <p:cNvSpPr>
                    <a:spLocks noChangeArrowheads="1"/>
                  </p:cNvSpPr>
                  <p:nvPr/>
                </p:nvSpPr>
                <p:spPr bwMode="auto">
                  <a:xfrm>
                    <a:off x="3290" y="1311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8" name="Oval 313"/>
                  <p:cNvSpPr>
                    <a:spLocks noChangeArrowheads="1"/>
                  </p:cNvSpPr>
                  <p:nvPr/>
                </p:nvSpPr>
                <p:spPr bwMode="auto">
                  <a:xfrm>
                    <a:off x="3173" y="1318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19" name="Oval 314"/>
                  <p:cNvSpPr>
                    <a:spLocks noChangeArrowheads="1"/>
                  </p:cNvSpPr>
                  <p:nvPr/>
                </p:nvSpPr>
                <p:spPr bwMode="auto">
                  <a:xfrm>
                    <a:off x="3166" y="1462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50" name="Group 315"/>
                <p:cNvGrpSpPr>
                  <a:grpSpLocks/>
                </p:cNvGrpSpPr>
                <p:nvPr/>
              </p:nvGrpSpPr>
              <p:grpSpPr bwMode="auto">
                <a:xfrm>
                  <a:off x="860" y="2082"/>
                  <a:ext cx="423" cy="416"/>
                  <a:chOff x="3157" y="1295"/>
                  <a:chExt cx="423" cy="416"/>
                </a:xfrm>
              </p:grpSpPr>
              <p:sp>
                <p:nvSpPr>
                  <p:cNvPr id="296" name="Oval 316"/>
                  <p:cNvSpPr>
                    <a:spLocks noChangeArrowheads="1"/>
                  </p:cNvSpPr>
                  <p:nvPr/>
                </p:nvSpPr>
                <p:spPr bwMode="auto">
                  <a:xfrm>
                    <a:off x="3307" y="1403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97" name="Oval 317"/>
                  <p:cNvSpPr>
                    <a:spLocks noChangeArrowheads="1"/>
                  </p:cNvSpPr>
                  <p:nvPr/>
                </p:nvSpPr>
                <p:spPr bwMode="auto">
                  <a:xfrm>
                    <a:off x="3216" y="1348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98" name="Oval 318"/>
                  <p:cNvSpPr>
                    <a:spLocks noChangeArrowheads="1"/>
                  </p:cNvSpPr>
                  <p:nvPr/>
                </p:nvSpPr>
                <p:spPr bwMode="auto">
                  <a:xfrm>
                    <a:off x="3223" y="1432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99" name="Oval 319"/>
                  <p:cNvSpPr>
                    <a:spLocks noChangeArrowheads="1"/>
                  </p:cNvSpPr>
                  <p:nvPr/>
                </p:nvSpPr>
                <p:spPr bwMode="auto">
                  <a:xfrm>
                    <a:off x="3200" y="1537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00" name="Oval 320"/>
                  <p:cNvSpPr>
                    <a:spLocks noChangeArrowheads="1"/>
                  </p:cNvSpPr>
                  <p:nvPr/>
                </p:nvSpPr>
                <p:spPr bwMode="auto">
                  <a:xfrm>
                    <a:off x="3324" y="1295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01" name="Oval 321"/>
                  <p:cNvSpPr>
                    <a:spLocks noChangeArrowheads="1"/>
                  </p:cNvSpPr>
                  <p:nvPr/>
                </p:nvSpPr>
                <p:spPr bwMode="auto">
                  <a:xfrm>
                    <a:off x="3406" y="1468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02" name="Oval 322"/>
                  <p:cNvSpPr>
                    <a:spLocks noChangeArrowheads="1"/>
                  </p:cNvSpPr>
                  <p:nvPr/>
                </p:nvSpPr>
                <p:spPr bwMode="auto">
                  <a:xfrm>
                    <a:off x="3157" y="1390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03" name="Oval 323"/>
                  <p:cNvSpPr>
                    <a:spLocks noChangeArrowheads="1"/>
                  </p:cNvSpPr>
                  <p:nvPr/>
                </p:nvSpPr>
                <p:spPr bwMode="auto">
                  <a:xfrm>
                    <a:off x="3399" y="1403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04" name="Oval 324"/>
                  <p:cNvSpPr>
                    <a:spLocks noChangeArrowheads="1"/>
                  </p:cNvSpPr>
                  <p:nvPr/>
                </p:nvSpPr>
                <p:spPr bwMode="auto">
                  <a:xfrm>
                    <a:off x="3330" y="1535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05" name="Oval 325"/>
                  <p:cNvSpPr>
                    <a:spLocks noChangeArrowheads="1"/>
                  </p:cNvSpPr>
                  <p:nvPr/>
                </p:nvSpPr>
                <p:spPr bwMode="auto">
                  <a:xfrm>
                    <a:off x="3290" y="1311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06" name="Oval 326"/>
                  <p:cNvSpPr>
                    <a:spLocks noChangeArrowheads="1"/>
                  </p:cNvSpPr>
                  <p:nvPr/>
                </p:nvSpPr>
                <p:spPr bwMode="auto">
                  <a:xfrm>
                    <a:off x="3173" y="1318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07" name="Oval 327"/>
                  <p:cNvSpPr>
                    <a:spLocks noChangeArrowheads="1"/>
                  </p:cNvSpPr>
                  <p:nvPr/>
                </p:nvSpPr>
                <p:spPr bwMode="auto">
                  <a:xfrm>
                    <a:off x="3166" y="1462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51" name="Group 328"/>
                <p:cNvGrpSpPr>
                  <a:grpSpLocks/>
                </p:cNvGrpSpPr>
                <p:nvPr/>
              </p:nvGrpSpPr>
              <p:grpSpPr bwMode="auto">
                <a:xfrm>
                  <a:off x="764" y="2170"/>
                  <a:ext cx="423" cy="416"/>
                  <a:chOff x="3157" y="1295"/>
                  <a:chExt cx="423" cy="416"/>
                </a:xfrm>
              </p:grpSpPr>
              <p:sp>
                <p:nvSpPr>
                  <p:cNvPr id="284" name="Oval 329"/>
                  <p:cNvSpPr>
                    <a:spLocks noChangeArrowheads="1"/>
                  </p:cNvSpPr>
                  <p:nvPr/>
                </p:nvSpPr>
                <p:spPr bwMode="auto">
                  <a:xfrm>
                    <a:off x="3307" y="1403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5" name="Oval 330"/>
                  <p:cNvSpPr>
                    <a:spLocks noChangeArrowheads="1"/>
                  </p:cNvSpPr>
                  <p:nvPr/>
                </p:nvSpPr>
                <p:spPr bwMode="auto">
                  <a:xfrm>
                    <a:off x="3216" y="1348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6" name="Oval 331"/>
                  <p:cNvSpPr>
                    <a:spLocks noChangeArrowheads="1"/>
                  </p:cNvSpPr>
                  <p:nvPr/>
                </p:nvSpPr>
                <p:spPr bwMode="auto">
                  <a:xfrm>
                    <a:off x="3223" y="1432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7" name="Oval 332"/>
                  <p:cNvSpPr>
                    <a:spLocks noChangeArrowheads="1"/>
                  </p:cNvSpPr>
                  <p:nvPr/>
                </p:nvSpPr>
                <p:spPr bwMode="auto">
                  <a:xfrm>
                    <a:off x="3200" y="1537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8" name="Oval 333"/>
                  <p:cNvSpPr>
                    <a:spLocks noChangeArrowheads="1"/>
                  </p:cNvSpPr>
                  <p:nvPr/>
                </p:nvSpPr>
                <p:spPr bwMode="auto">
                  <a:xfrm>
                    <a:off x="3324" y="1295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9" name="Oval 334"/>
                  <p:cNvSpPr>
                    <a:spLocks noChangeArrowheads="1"/>
                  </p:cNvSpPr>
                  <p:nvPr/>
                </p:nvSpPr>
                <p:spPr bwMode="auto">
                  <a:xfrm>
                    <a:off x="3406" y="1468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90" name="Oval 335"/>
                  <p:cNvSpPr>
                    <a:spLocks noChangeArrowheads="1"/>
                  </p:cNvSpPr>
                  <p:nvPr/>
                </p:nvSpPr>
                <p:spPr bwMode="auto">
                  <a:xfrm>
                    <a:off x="3157" y="1390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91" name="Oval 336"/>
                  <p:cNvSpPr>
                    <a:spLocks noChangeArrowheads="1"/>
                  </p:cNvSpPr>
                  <p:nvPr/>
                </p:nvSpPr>
                <p:spPr bwMode="auto">
                  <a:xfrm>
                    <a:off x="3399" y="1403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92" name="Oval 337"/>
                  <p:cNvSpPr>
                    <a:spLocks noChangeArrowheads="1"/>
                  </p:cNvSpPr>
                  <p:nvPr/>
                </p:nvSpPr>
                <p:spPr bwMode="auto">
                  <a:xfrm>
                    <a:off x="3330" y="1535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93" name="Oval 338"/>
                  <p:cNvSpPr>
                    <a:spLocks noChangeArrowheads="1"/>
                  </p:cNvSpPr>
                  <p:nvPr/>
                </p:nvSpPr>
                <p:spPr bwMode="auto">
                  <a:xfrm>
                    <a:off x="3290" y="1311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94" name="Oval 339"/>
                  <p:cNvSpPr>
                    <a:spLocks noChangeArrowheads="1"/>
                  </p:cNvSpPr>
                  <p:nvPr/>
                </p:nvSpPr>
                <p:spPr bwMode="auto">
                  <a:xfrm>
                    <a:off x="3173" y="1318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95" name="Oval 340"/>
                  <p:cNvSpPr>
                    <a:spLocks noChangeArrowheads="1"/>
                  </p:cNvSpPr>
                  <p:nvPr/>
                </p:nvSpPr>
                <p:spPr bwMode="auto">
                  <a:xfrm>
                    <a:off x="3166" y="1462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52" name="Group 341"/>
                <p:cNvGrpSpPr>
                  <a:grpSpLocks/>
                </p:cNvGrpSpPr>
                <p:nvPr/>
              </p:nvGrpSpPr>
              <p:grpSpPr bwMode="auto">
                <a:xfrm>
                  <a:off x="940" y="2058"/>
                  <a:ext cx="423" cy="416"/>
                  <a:chOff x="3157" y="1295"/>
                  <a:chExt cx="423" cy="416"/>
                </a:xfrm>
              </p:grpSpPr>
              <p:sp>
                <p:nvSpPr>
                  <p:cNvPr id="272" name="Oval 342"/>
                  <p:cNvSpPr>
                    <a:spLocks noChangeArrowheads="1"/>
                  </p:cNvSpPr>
                  <p:nvPr/>
                </p:nvSpPr>
                <p:spPr bwMode="auto">
                  <a:xfrm>
                    <a:off x="3307" y="1403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3" name="Oval 343"/>
                  <p:cNvSpPr>
                    <a:spLocks noChangeArrowheads="1"/>
                  </p:cNvSpPr>
                  <p:nvPr/>
                </p:nvSpPr>
                <p:spPr bwMode="auto">
                  <a:xfrm>
                    <a:off x="3216" y="1348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4" name="Oval 344"/>
                  <p:cNvSpPr>
                    <a:spLocks noChangeArrowheads="1"/>
                  </p:cNvSpPr>
                  <p:nvPr/>
                </p:nvSpPr>
                <p:spPr bwMode="auto">
                  <a:xfrm>
                    <a:off x="3223" y="1432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5" name="Oval 345"/>
                  <p:cNvSpPr>
                    <a:spLocks noChangeArrowheads="1"/>
                  </p:cNvSpPr>
                  <p:nvPr/>
                </p:nvSpPr>
                <p:spPr bwMode="auto">
                  <a:xfrm>
                    <a:off x="3200" y="1537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6" name="Oval 346"/>
                  <p:cNvSpPr>
                    <a:spLocks noChangeArrowheads="1"/>
                  </p:cNvSpPr>
                  <p:nvPr/>
                </p:nvSpPr>
                <p:spPr bwMode="auto">
                  <a:xfrm>
                    <a:off x="3324" y="1295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7" name="Oval 347"/>
                  <p:cNvSpPr>
                    <a:spLocks noChangeArrowheads="1"/>
                  </p:cNvSpPr>
                  <p:nvPr/>
                </p:nvSpPr>
                <p:spPr bwMode="auto">
                  <a:xfrm>
                    <a:off x="3406" y="1468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8" name="Oval 348"/>
                  <p:cNvSpPr>
                    <a:spLocks noChangeArrowheads="1"/>
                  </p:cNvSpPr>
                  <p:nvPr/>
                </p:nvSpPr>
                <p:spPr bwMode="auto">
                  <a:xfrm>
                    <a:off x="3157" y="1390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9" name="Oval 349"/>
                  <p:cNvSpPr>
                    <a:spLocks noChangeArrowheads="1"/>
                  </p:cNvSpPr>
                  <p:nvPr/>
                </p:nvSpPr>
                <p:spPr bwMode="auto">
                  <a:xfrm>
                    <a:off x="3399" y="1403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0" name="Oval 350"/>
                  <p:cNvSpPr>
                    <a:spLocks noChangeArrowheads="1"/>
                  </p:cNvSpPr>
                  <p:nvPr/>
                </p:nvSpPr>
                <p:spPr bwMode="auto">
                  <a:xfrm>
                    <a:off x="3330" y="1535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1" name="Oval 351"/>
                  <p:cNvSpPr>
                    <a:spLocks noChangeArrowheads="1"/>
                  </p:cNvSpPr>
                  <p:nvPr/>
                </p:nvSpPr>
                <p:spPr bwMode="auto">
                  <a:xfrm>
                    <a:off x="3290" y="1311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2" name="Oval 352"/>
                  <p:cNvSpPr>
                    <a:spLocks noChangeArrowheads="1"/>
                  </p:cNvSpPr>
                  <p:nvPr/>
                </p:nvSpPr>
                <p:spPr bwMode="auto">
                  <a:xfrm>
                    <a:off x="3173" y="1318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3" name="Oval 353"/>
                  <p:cNvSpPr>
                    <a:spLocks noChangeArrowheads="1"/>
                  </p:cNvSpPr>
                  <p:nvPr/>
                </p:nvSpPr>
                <p:spPr bwMode="auto">
                  <a:xfrm>
                    <a:off x="3166" y="1462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53" name="Group 354"/>
                <p:cNvGrpSpPr>
                  <a:grpSpLocks/>
                </p:cNvGrpSpPr>
                <p:nvPr/>
              </p:nvGrpSpPr>
              <p:grpSpPr bwMode="auto">
                <a:xfrm>
                  <a:off x="812" y="1874"/>
                  <a:ext cx="423" cy="416"/>
                  <a:chOff x="3157" y="1295"/>
                  <a:chExt cx="423" cy="416"/>
                </a:xfrm>
              </p:grpSpPr>
              <p:sp>
                <p:nvSpPr>
                  <p:cNvPr id="260" name="Oval 355"/>
                  <p:cNvSpPr>
                    <a:spLocks noChangeArrowheads="1"/>
                  </p:cNvSpPr>
                  <p:nvPr/>
                </p:nvSpPr>
                <p:spPr bwMode="auto">
                  <a:xfrm>
                    <a:off x="3307" y="1403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1" name="Oval 356"/>
                  <p:cNvSpPr>
                    <a:spLocks noChangeArrowheads="1"/>
                  </p:cNvSpPr>
                  <p:nvPr/>
                </p:nvSpPr>
                <p:spPr bwMode="auto">
                  <a:xfrm>
                    <a:off x="3216" y="1348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2" name="Oval 357"/>
                  <p:cNvSpPr>
                    <a:spLocks noChangeArrowheads="1"/>
                  </p:cNvSpPr>
                  <p:nvPr/>
                </p:nvSpPr>
                <p:spPr bwMode="auto">
                  <a:xfrm>
                    <a:off x="3223" y="1432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3" name="Oval 358"/>
                  <p:cNvSpPr>
                    <a:spLocks noChangeArrowheads="1"/>
                  </p:cNvSpPr>
                  <p:nvPr/>
                </p:nvSpPr>
                <p:spPr bwMode="auto">
                  <a:xfrm>
                    <a:off x="3200" y="1537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4" name="Oval 359"/>
                  <p:cNvSpPr>
                    <a:spLocks noChangeArrowheads="1"/>
                  </p:cNvSpPr>
                  <p:nvPr/>
                </p:nvSpPr>
                <p:spPr bwMode="auto">
                  <a:xfrm>
                    <a:off x="3324" y="1295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5" name="Oval 360"/>
                  <p:cNvSpPr>
                    <a:spLocks noChangeArrowheads="1"/>
                  </p:cNvSpPr>
                  <p:nvPr/>
                </p:nvSpPr>
                <p:spPr bwMode="auto">
                  <a:xfrm>
                    <a:off x="3406" y="1468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6" name="Oval 361"/>
                  <p:cNvSpPr>
                    <a:spLocks noChangeArrowheads="1"/>
                  </p:cNvSpPr>
                  <p:nvPr/>
                </p:nvSpPr>
                <p:spPr bwMode="auto">
                  <a:xfrm>
                    <a:off x="3157" y="1390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7" name="Oval 362"/>
                  <p:cNvSpPr>
                    <a:spLocks noChangeArrowheads="1"/>
                  </p:cNvSpPr>
                  <p:nvPr/>
                </p:nvSpPr>
                <p:spPr bwMode="auto">
                  <a:xfrm>
                    <a:off x="3399" y="1403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8" name="Oval 363"/>
                  <p:cNvSpPr>
                    <a:spLocks noChangeArrowheads="1"/>
                  </p:cNvSpPr>
                  <p:nvPr/>
                </p:nvSpPr>
                <p:spPr bwMode="auto">
                  <a:xfrm>
                    <a:off x="3330" y="1535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9" name="Oval 364"/>
                  <p:cNvSpPr>
                    <a:spLocks noChangeArrowheads="1"/>
                  </p:cNvSpPr>
                  <p:nvPr/>
                </p:nvSpPr>
                <p:spPr bwMode="auto">
                  <a:xfrm>
                    <a:off x="3290" y="1311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0" name="Oval 365"/>
                  <p:cNvSpPr>
                    <a:spLocks noChangeArrowheads="1"/>
                  </p:cNvSpPr>
                  <p:nvPr/>
                </p:nvSpPr>
                <p:spPr bwMode="auto">
                  <a:xfrm>
                    <a:off x="3173" y="1318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1" name="Oval 366"/>
                  <p:cNvSpPr>
                    <a:spLocks noChangeArrowheads="1"/>
                  </p:cNvSpPr>
                  <p:nvPr/>
                </p:nvSpPr>
                <p:spPr bwMode="auto">
                  <a:xfrm>
                    <a:off x="3166" y="1462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54" name="Oval 367"/>
                <p:cNvSpPr>
                  <a:spLocks noChangeArrowheads="1"/>
                </p:cNvSpPr>
                <p:nvPr/>
              </p:nvSpPr>
              <p:spPr bwMode="auto">
                <a:xfrm>
                  <a:off x="910" y="2023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de-DE" altLang="de-DE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55" name="Oval 368"/>
                <p:cNvSpPr>
                  <a:spLocks noChangeArrowheads="1"/>
                </p:cNvSpPr>
                <p:nvPr/>
              </p:nvSpPr>
              <p:spPr bwMode="auto">
                <a:xfrm>
                  <a:off x="1170" y="2050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6" name="Oval 369"/>
                <p:cNvSpPr>
                  <a:spLocks noChangeArrowheads="1"/>
                </p:cNvSpPr>
                <p:nvPr/>
              </p:nvSpPr>
              <p:spPr bwMode="auto">
                <a:xfrm>
                  <a:off x="870" y="2295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de-DE" altLang="de-DE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57" name="Oval 370"/>
                <p:cNvSpPr>
                  <a:spLocks noChangeArrowheads="1"/>
                </p:cNvSpPr>
                <p:nvPr/>
              </p:nvSpPr>
              <p:spPr bwMode="auto">
                <a:xfrm>
                  <a:off x="1078" y="1951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de-DE" altLang="de-DE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58" name="Oval 371"/>
                <p:cNvSpPr>
                  <a:spLocks noChangeArrowheads="1"/>
                </p:cNvSpPr>
                <p:nvPr/>
              </p:nvSpPr>
              <p:spPr bwMode="auto">
                <a:xfrm>
                  <a:off x="770" y="1986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9" name="Oval 372"/>
                <p:cNvSpPr>
                  <a:spLocks noChangeArrowheads="1"/>
                </p:cNvSpPr>
                <p:nvPr/>
              </p:nvSpPr>
              <p:spPr bwMode="auto">
                <a:xfrm>
                  <a:off x="922" y="2138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3" name="Group 373"/>
              <p:cNvGrpSpPr>
                <a:grpSpLocks/>
              </p:cNvGrpSpPr>
              <p:nvPr/>
            </p:nvGrpSpPr>
            <p:grpSpPr bwMode="auto">
              <a:xfrm>
                <a:off x="852" y="2050"/>
                <a:ext cx="495" cy="544"/>
                <a:chOff x="668" y="1874"/>
                <a:chExt cx="695" cy="712"/>
              </a:xfrm>
            </p:grpSpPr>
            <p:grpSp>
              <p:nvGrpSpPr>
                <p:cNvPr id="178" name="Group 374"/>
                <p:cNvGrpSpPr>
                  <a:grpSpLocks/>
                </p:cNvGrpSpPr>
                <p:nvPr/>
              </p:nvGrpSpPr>
              <p:grpSpPr bwMode="auto">
                <a:xfrm>
                  <a:off x="668" y="2042"/>
                  <a:ext cx="423" cy="416"/>
                  <a:chOff x="3157" y="1295"/>
                  <a:chExt cx="423" cy="416"/>
                </a:xfrm>
              </p:grpSpPr>
              <p:sp>
                <p:nvSpPr>
                  <p:cNvPr id="237" name="Oval 375"/>
                  <p:cNvSpPr>
                    <a:spLocks noChangeArrowheads="1"/>
                  </p:cNvSpPr>
                  <p:nvPr/>
                </p:nvSpPr>
                <p:spPr bwMode="auto">
                  <a:xfrm>
                    <a:off x="3307" y="1403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8" name="Oval 376"/>
                  <p:cNvSpPr>
                    <a:spLocks noChangeArrowheads="1"/>
                  </p:cNvSpPr>
                  <p:nvPr/>
                </p:nvSpPr>
                <p:spPr bwMode="auto">
                  <a:xfrm>
                    <a:off x="3216" y="1348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9" name="Oval 377"/>
                  <p:cNvSpPr>
                    <a:spLocks noChangeArrowheads="1"/>
                  </p:cNvSpPr>
                  <p:nvPr/>
                </p:nvSpPr>
                <p:spPr bwMode="auto">
                  <a:xfrm>
                    <a:off x="3223" y="1432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0" name="Oval 378"/>
                  <p:cNvSpPr>
                    <a:spLocks noChangeArrowheads="1"/>
                  </p:cNvSpPr>
                  <p:nvPr/>
                </p:nvSpPr>
                <p:spPr bwMode="auto">
                  <a:xfrm>
                    <a:off x="3200" y="1537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" name="Oval 379"/>
                  <p:cNvSpPr>
                    <a:spLocks noChangeArrowheads="1"/>
                  </p:cNvSpPr>
                  <p:nvPr/>
                </p:nvSpPr>
                <p:spPr bwMode="auto">
                  <a:xfrm>
                    <a:off x="3324" y="1295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" name="Oval 380"/>
                  <p:cNvSpPr>
                    <a:spLocks noChangeArrowheads="1"/>
                  </p:cNvSpPr>
                  <p:nvPr/>
                </p:nvSpPr>
                <p:spPr bwMode="auto">
                  <a:xfrm>
                    <a:off x="3406" y="1468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3" name="Oval 381"/>
                  <p:cNvSpPr>
                    <a:spLocks noChangeArrowheads="1"/>
                  </p:cNvSpPr>
                  <p:nvPr/>
                </p:nvSpPr>
                <p:spPr bwMode="auto">
                  <a:xfrm>
                    <a:off x="3157" y="1390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4" name="Oval 382"/>
                  <p:cNvSpPr>
                    <a:spLocks noChangeArrowheads="1"/>
                  </p:cNvSpPr>
                  <p:nvPr/>
                </p:nvSpPr>
                <p:spPr bwMode="auto">
                  <a:xfrm>
                    <a:off x="3399" y="1403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5" name="Oval 383"/>
                  <p:cNvSpPr>
                    <a:spLocks noChangeArrowheads="1"/>
                  </p:cNvSpPr>
                  <p:nvPr/>
                </p:nvSpPr>
                <p:spPr bwMode="auto">
                  <a:xfrm>
                    <a:off x="3330" y="1535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6" name="Oval 384"/>
                  <p:cNvSpPr>
                    <a:spLocks noChangeArrowheads="1"/>
                  </p:cNvSpPr>
                  <p:nvPr/>
                </p:nvSpPr>
                <p:spPr bwMode="auto">
                  <a:xfrm>
                    <a:off x="3290" y="1311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7" name="Oval 385"/>
                  <p:cNvSpPr>
                    <a:spLocks noChangeArrowheads="1"/>
                  </p:cNvSpPr>
                  <p:nvPr/>
                </p:nvSpPr>
                <p:spPr bwMode="auto">
                  <a:xfrm>
                    <a:off x="3173" y="1318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8" name="Oval 386"/>
                  <p:cNvSpPr>
                    <a:spLocks noChangeArrowheads="1"/>
                  </p:cNvSpPr>
                  <p:nvPr/>
                </p:nvSpPr>
                <p:spPr bwMode="auto">
                  <a:xfrm>
                    <a:off x="3166" y="1462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79" name="Group 387"/>
                <p:cNvGrpSpPr>
                  <a:grpSpLocks/>
                </p:cNvGrpSpPr>
                <p:nvPr/>
              </p:nvGrpSpPr>
              <p:grpSpPr bwMode="auto">
                <a:xfrm>
                  <a:off x="860" y="2082"/>
                  <a:ext cx="423" cy="416"/>
                  <a:chOff x="3157" y="1295"/>
                  <a:chExt cx="423" cy="416"/>
                </a:xfrm>
              </p:grpSpPr>
              <p:sp>
                <p:nvSpPr>
                  <p:cNvPr id="225" name="Oval 388"/>
                  <p:cNvSpPr>
                    <a:spLocks noChangeArrowheads="1"/>
                  </p:cNvSpPr>
                  <p:nvPr/>
                </p:nvSpPr>
                <p:spPr bwMode="auto">
                  <a:xfrm>
                    <a:off x="3307" y="1403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6" name="Oval 389"/>
                  <p:cNvSpPr>
                    <a:spLocks noChangeArrowheads="1"/>
                  </p:cNvSpPr>
                  <p:nvPr/>
                </p:nvSpPr>
                <p:spPr bwMode="auto">
                  <a:xfrm>
                    <a:off x="3216" y="1348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7" name="Oval 390"/>
                  <p:cNvSpPr>
                    <a:spLocks noChangeArrowheads="1"/>
                  </p:cNvSpPr>
                  <p:nvPr/>
                </p:nvSpPr>
                <p:spPr bwMode="auto">
                  <a:xfrm>
                    <a:off x="3223" y="1432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8" name="Oval 391"/>
                  <p:cNvSpPr>
                    <a:spLocks noChangeArrowheads="1"/>
                  </p:cNvSpPr>
                  <p:nvPr/>
                </p:nvSpPr>
                <p:spPr bwMode="auto">
                  <a:xfrm>
                    <a:off x="3200" y="1537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9" name="Oval 392"/>
                  <p:cNvSpPr>
                    <a:spLocks noChangeArrowheads="1"/>
                  </p:cNvSpPr>
                  <p:nvPr/>
                </p:nvSpPr>
                <p:spPr bwMode="auto">
                  <a:xfrm>
                    <a:off x="3324" y="1295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0" name="Oval 393"/>
                  <p:cNvSpPr>
                    <a:spLocks noChangeArrowheads="1"/>
                  </p:cNvSpPr>
                  <p:nvPr/>
                </p:nvSpPr>
                <p:spPr bwMode="auto">
                  <a:xfrm>
                    <a:off x="3406" y="1468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1" name="Oval 394"/>
                  <p:cNvSpPr>
                    <a:spLocks noChangeArrowheads="1"/>
                  </p:cNvSpPr>
                  <p:nvPr/>
                </p:nvSpPr>
                <p:spPr bwMode="auto">
                  <a:xfrm>
                    <a:off x="3157" y="1390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2" name="Oval 395"/>
                  <p:cNvSpPr>
                    <a:spLocks noChangeArrowheads="1"/>
                  </p:cNvSpPr>
                  <p:nvPr/>
                </p:nvSpPr>
                <p:spPr bwMode="auto">
                  <a:xfrm>
                    <a:off x="3399" y="1403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3" name="Oval 396"/>
                  <p:cNvSpPr>
                    <a:spLocks noChangeArrowheads="1"/>
                  </p:cNvSpPr>
                  <p:nvPr/>
                </p:nvSpPr>
                <p:spPr bwMode="auto">
                  <a:xfrm>
                    <a:off x="3330" y="1535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4" name="Oval 397"/>
                  <p:cNvSpPr>
                    <a:spLocks noChangeArrowheads="1"/>
                  </p:cNvSpPr>
                  <p:nvPr/>
                </p:nvSpPr>
                <p:spPr bwMode="auto">
                  <a:xfrm>
                    <a:off x="3290" y="1311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5" name="Oval 398"/>
                  <p:cNvSpPr>
                    <a:spLocks noChangeArrowheads="1"/>
                  </p:cNvSpPr>
                  <p:nvPr/>
                </p:nvSpPr>
                <p:spPr bwMode="auto">
                  <a:xfrm>
                    <a:off x="3173" y="1318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6" name="Oval 399"/>
                  <p:cNvSpPr>
                    <a:spLocks noChangeArrowheads="1"/>
                  </p:cNvSpPr>
                  <p:nvPr/>
                </p:nvSpPr>
                <p:spPr bwMode="auto">
                  <a:xfrm>
                    <a:off x="3166" y="1462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80" name="Group 400"/>
                <p:cNvGrpSpPr>
                  <a:grpSpLocks/>
                </p:cNvGrpSpPr>
                <p:nvPr/>
              </p:nvGrpSpPr>
              <p:grpSpPr bwMode="auto">
                <a:xfrm>
                  <a:off x="764" y="2170"/>
                  <a:ext cx="423" cy="416"/>
                  <a:chOff x="3157" y="1295"/>
                  <a:chExt cx="423" cy="416"/>
                </a:xfrm>
              </p:grpSpPr>
              <p:sp>
                <p:nvSpPr>
                  <p:cNvPr id="213" name="Oval 401"/>
                  <p:cNvSpPr>
                    <a:spLocks noChangeArrowheads="1"/>
                  </p:cNvSpPr>
                  <p:nvPr/>
                </p:nvSpPr>
                <p:spPr bwMode="auto">
                  <a:xfrm>
                    <a:off x="3307" y="1403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4" name="Oval 402"/>
                  <p:cNvSpPr>
                    <a:spLocks noChangeArrowheads="1"/>
                  </p:cNvSpPr>
                  <p:nvPr/>
                </p:nvSpPr>
                <p:spPr bwMode="auto">
                  <a:xfrm>
                    <a:off x="3216" y="1348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5" name="Oval 403"/>
                  <p:cNvSpPr>
                    <a:spLocks noChangeArrowheads="1"/>
                  </p:cNvSpPr>
                  <p:nvPr/>
                </p:nvSpPr>
                <p:spPr bwMode="auto">
                  <a:xfrm>
                    <a:off x="3223" y="1432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6" name="Oval 404"/>
                  <p:cNvSpPr>
                    <a:spLocks noChangeArrowheads="1"/>
                  </p:cNvSpPr>
                  <p:nvPr/>
                </p:nvSpPr>
                <p:spPr bwMode="auto">
                  <a:xfrm>
                    <a:off x="3200" y="1537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" name="Oval 405"/>
                  <p:cNvSpPr>
                    <a:spLocks noChangeArrowheads="1"/>
                  </p:cNvSpPr>
                  <p:nvPr/>
                </p:nvSpPr>
                <p:spPr bwMode="auto">
                  <a:xfrm>
                    <a:off x="3324" y="1295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" name="Oval 406"/>
                  <p:cNvSpPr>
                    <a:spLocks noChangeArrowheads="1"/>
                  </p:cNvSpPr>
                  <p:nvPr/>
                </p:nvSpPr>
                <p:spPr bwMode="auto">
                  <a:xfrm>
                    <a:off x="3406" y="1468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9" name="Oval 407"/>
                  <p:cNvSpPr>
                    <a:spLocks noChangeArrowheads="1"/>
                  </p:cNvSpPr>
                  <p:nvPr/>
                </p:nvSpPr>
                <p:spPr bwMode="auto">
                  <a:xfrm>
                    <a:off x="3157" y="1390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0" name="Oval 408"/>
                  <p:cNvSpPr>
                    <a:spLocks noChangeArrowheads="1"/>
                  </p:cNvSpPr>
                  <p:nvPr/>
                </p:nvSpPr>
                <p:spPr bwMode="auto">
                  <a:xfrm>
                    <a:off x="3399" y="1403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1" name="Oval 409"/>
                  <p:cNvSpPr>
                    <a:spLocks noChangeArrowheads="1"/>
                  </p:cNvSpPr>
                  <p:nvPr/>
                </p:nvSpPr>
                <p:spPr bwMode="auto">
                  <a:xfrm>
                    <a:off x="3330" y="1535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2" name="Oval 410"/>
                  <p:cNvSpPr>
                    <a:spLocks noChangeArrowheads="1"/>
                  </p:cNvSpPr>
                  <p:nvPr/>
                </p:nvSpPr>
                <p:spPr bwMode="auto">
                  <a:xfrm>
                    <a:off x="3290" y="1311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3" name="Oval 411"/>
                  <p:cNvSpPr>
                    <a:spLocks noChangeArrowheads="1"/>
                  </p:cNvSpPr>
                  <p:nvPr/>
                </p:nvSpPr>
                <p:spPr bwMode="auto">
                  <a:xfrm>
                    <a:off x="3173" y="1318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4" name="Oval 412"/>
                  <p:cNvSpPr>
                    <a:spLocks noChangeArrowheads="1"/>
                  </p:cNvSpPr>
                  <p:nvPr/>
                </p:nvSpPr>
                <p:spPr bwMode="auto">
                  <a:xfrm>
                    <a:off x="3166" y="1462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81" name="Group 413"/>
                <p:cNvGrpSpPr>
                  <a:grpSpLocks/>
                </p:cNvGrpSpPr>
                <p:nvPr/>
              </p:nvGrpSpPr>
              <p:grpSpPr bwMode="auto">
                <a:xfrm>
                  <a:off x="940" y="2058"/>
                  <a:ext cx="423" cy="416"/>
                  <a:chOff x="3157" y="1295"/>
                  <a:chExt cx="423" cy="416"/>
                </a:xfrm>
              </p:grpSpPr>
              <p:sp>
                <p:nvSpPr>
                  <p:cNvPr id="201" name="Oval 414"/>
                  <p:cNvSpPr>
                    <a:spLocks noChangeArrowheads="1"/>
                  </p:cNvSpPr>
                  <p:nvPr/>
                </p:nvSpPr>
                <p:spPr bwMode="auto">
                  <a:xfrm>
                    <a:off x="3307" y="1403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2" name="Oval 415"/>
                  <p:cNvSpPr>
                    <a:spLocks noChangeArrowheads="1"/>
                  </p:cNvSpPr>
                  <p:nvPr/>
                </p:nvSpPr>
                <p:spPr bwMode="auto">
                  <a:xfrm>
                    <a:off x="3216" y="1348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3" name="Oval 416"/>
                  <p:cNvSpPr>
                    <a:spLocks noChangeArrowheads="1"/>
                  </p:cNvSpPr>
                  <p:nvPr/>
                </p:nvSpPr>
                <p:spPr bwMode="auto">
                  <a:xfrm>
                    <a:off x="3223" y="1432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4" name="Oval 417"/>
                  <p:cNvSpPr>
                    <a:spLocks noChangeArrowheads="1"/>
                  </p:cNvSpPr>
                  <p:nvPr/>
                </p:nvSpPr>
                <p:spPr bwMode="auto">
                  <a:xfrm>
                    <a:off x="3200" y="1537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5" name="Oval 418"/>
                  <p:cNvSpPr>
                    <a:spLocks noChangeArrowheads="1"/>
                  </p:cNvSpPr>
                  <p:nvPr/>
                </p:nvSpPr>
                <p:spPr bwMode="auto">
                  <a:xfrm>
                    <a:off x="3324" y="1295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" name="Oval 419"/>
                  <p:cNvSpPr>
                    <a:spLocks noChangeArrowheads="1"/>
                  </p:cNvSpPr>
                  <p:nvPr/>
                </p:nvSpPr>
                <p:spPr bwMode="auto">
                  <a:xfrm>
                    <a:off x="3406" y="1468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7" name="Oval 420"/>
                  <p:cNvSpPr>
                    <a:spLocks noChangeArrowheads="1"/>
                  </p:cNvSpPr>
                  <p:nvPr/>
                </p:nvSpPr>
                <p:spPr bwMode="auto">
                  <a:xfrm>
                    <a:off x="3157" y="1390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" name="Oval 421"/>
                  <p:cNvSpPr>
                    <a:spLocks noChangeArrowheads="1"/>
                  </p:cNvSpPr>
                  <p:nvPr/>
                </p:nvSpPr>
                <p:spPr bwMode="auto">
                  <a:xfrm>
                    <a:off x="3399" y="1403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9" name="Oval 422"/>
                  <p:cNvSpPr>
                    <a:spLocks noChangeArrowheads="1"/>
                  </p:cNvSpPr>
                  <p:nvPr/>
                </p:nvSpPr>
                <p:spPr bwMode="auto">
                  <a:xfrm>
                    <a:off x="3330" y="1535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0" name="Oval 423"/>
                  <p:cNvSpPr>
                    <a:spLocks noChangeArrowheads="1"/>
                  </p:cNvSpPr>
                  <p:nvPr/>
                </p:nvSpPr>
                <p:spPr bwMode="auto">
                  <a:xfrm>
                    <a:off x="3290" y="1311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1" name="Oval 424"/>
                  <p:cNvSpPr>
                    <a:spLocks noChangeArrowheads="1"/>
                  </p:cNvSpPr>
                  <p:nvPr/>
                </p:nvSpPr>
                <p:spPr bwMode="auto">
                  <a:xfrm>
                    <a:off x="3173" y="1318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2" name="Oval 425"/>
                  <p:cNvSpPr>
                    <a:spLocks noChangeArrowheads="1"/>
                  </p:cNvSpPr>
                  <p:nvPr/>
                </p:nvSpPr>
                <p:spPr bwMode="auto">
                  <a:xfrm>
                    <a:off x="3166" y="1462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82" name="Group 426"/>
                <p:cNvGrpSpPr>
                  <a:grpSpLocks/>
                </p:cNvGrpSpPr>
                <p:nvPr/>
              </p:nvGrpSpPr>
              <p:grpSpPr bwMode="auto">
                <a:xfrm>
                  <a:off x="812" y="1874"/>
                  <a:ext cx="423" cy="416"/>
                  <a:chOff x="3157" y="1295"/>
                  <a:chExt cx="423" cy="416"/>
                </a:xfrm>
              </p:grpSpPr>
              <p:sp>
                <p:nvSpPr>
                  <p:cNvPr id="189" name="Oval 427"/>
                  <p:cNvSpPr>
                    <a:spLocks noChangeArrowheads="1"/>
                  </p:cNvSpPr>
                  <p:nvPr/>
                </p:nvSpPr>
                <p:spPr bwMode="auto">
                  <a:xfrm>
                    <a:off x="3307" y="1403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0" name="Oval 428"/>
                  <p:cNvSpPr>
                    <a:spLocks noChangeArrowheads="1"/>
                  </p:cNvSpPr>
                  <p:nvPr/>
                </p:nvSpPr>
                <p:spPr bwMode="auto">
                  <a:xfrm>
                    <a:off x="3216" y="1348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1" name="Oval 429"/>
                  <p:cNvSpPr>
                    <a:spLocks noChangeArrowheads="1"/>
                  </p:cNvSpPr>
                  <p:nvPr/>
                </p:nvSpPr>
                <p:spPr bwMode="auto">
                  <a:xfrm>
                    <a:off x="3223" y="1432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2" name="Oval 430"/>
                  <p:cNvSpPr>
                    <a:spLocks noChangeArrowheads="1"/>
                  </p:cNvSpPr>
                  <p:nvPr/>
                </p:nvSpPr>
                <p:spPr bwMode="auto">
                  <a:xfrm>
                    <a:off x="3200" y="1537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3" name="Oval 431"/>
                  <p:cNvSpPr>
                    <a:spLocks noChangeArrowheads="1"/>
                  </p:cNvSpPr>
                  <p:nvPr/>
                </p:nvSpPr>
                <p:spPr bwMode="auto">
                  <a:xfrm>
                    <a:off x="3324" y="1295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4" name="Oval 432"/>
                  <p:cNvSpPr>
                    <a:spLocks noChangeArrowheads="1"/>
                  </p:cNvSpPr>
                  <p:nvPr/>
                </p:nvSpPr>
                <p:spPr bwMode="auto">
                  <a:xfrm>
                    <a:off x="3406" y="1468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5" name="Oval 433"/>
                  <p:cNvSpPr>
                    <a:spLocks noChangeArrowheads="1"/>
                  </p:cNvSpPr>
                  <p:nvPr/>
                </p:nvSpPr>
                <p:spPr bwMode="auto">
                  <a:xfrm>
                    <a:off x="3157" y="1390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6" name="Oval 434"/>
                  <p:cNvSpPr>
                    <a:spLocks noChangeArrowheads="1"/>
                  </p:cNvSpPr>
                  <p:nvPr/>
                </p:nvSpPr>
                <p:spPr bwMode="auto">
                  <a:xfrm>
                    <a:off x="3399" y="1403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7" name="Oval 435"/>
                  <p:cNvSpPr>
                    <a:spLocks noChangeArrowheads="1"/>
                  </p:cNvSpPr>
                  <p:nvPr/>
                </p:nvSpPr>
                <p:spPr bwMode="auto">
                  <a:xfrm>
                    <a:off x="3330" y="1535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8" name="Oval 436"/>
                  <p:cNvSpPr>
                    <a:spLocks noChangeArrowheads="1"/>
                  </p:cNvSpPr>
                  <p:nvPr/>
                </p:nvSpPr>
                <p:spPr bwMode="auto">
                  <a:xfrm>
                    <a:off x="3290" y="1311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9" name="Oval 437"/>
                  <p:cNvSpPr>
                    <a:spLocks noChangeArrowheads="1"/>
                  </p:cNvSpPr>
                  <p:nvPr/>
                </p:nvSpPr>
                <p:spPr bwMode="auto">
                  <a:xfrm>
                    <a:off x="3173" y="1318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0" name="Oval 438"/>
                  <p:cNvSpPr>
                    <a:spLocks noChangeArrowheads="1"/>
                  </p:cNvSpPr>
                  <p:nvPr/>
                </p:nvSpPr>
                <p:spPr bwMode="auto">
                  <a:xfrm>
                    <a:off x="3166" y="1462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83" name="Oval 439"/>
                <p:cNvSpPr>
                  <a:spLocks noChangeArrowheads="1"/>
                </p:cNvSpPr>
                <p:nvPr/>
              </p:nvSpPr>
              <p:spPr bwMode="auto">
                <a:xfrm>
                  <a:off x="910" y="2023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de-DE" altLang="de-DE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4" name="Oval 440"/>
                <p:cNvSpPr>
                  <a:spLocks noChangeArrowheads="1"/>
                </p:cNvSpPr>
                <p:nvPr/>
              </p:nvSpPr>
              <p:spPr bwMode="auto">
                <a:xfrm>
                  <a:off x="1170" y="2050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" name="Oval 441"/>
                <p:cNvSpPr>
                  <a:spLocks noChangeArrowheads="1"/>
                </p:cNvSpPr>
                <p:nvPr/>
              </p:nvSpPr>
              <p:spPr bwMode="auto">
                <a:xfrm>
                  <a:off x="870" y="2295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de-DE" altLang="de-DE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6" name="Oval 442"/>
                <p:cNvSpPr>
                  <a:spLocks noChangeArrowheads="1"/>
                </p:cNvSpPr>
                <p:nvPr/>
              </p:nvSpPr>
              <p:spPr bwMode="auto">
                <a:xfrm>
                  <a:off x="1078" y="1951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de-DE" altLang="de-DE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7" name="Oval 443"/>
                <p:cNvSpPr>
                  <a:spLocks noChangeArrowheads="1"/>
                </p:cNvSpPr>
                <p:nvPr/>
              </p:nvSpPr>
              <p:spPr bwMode="auto">
                <a:xfrm>
                  <a:off x="770" y="1986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8" name="Oval 444"/>
                <p:cNvSpPr>
                  <a:spLocks noChangeArrowheads="1"/>
                </p:cNvSpPr>
                <p:nvPr/>
              </p:nvSpPr>
              <p:spPr bwMode="auto">
                <a:xfrm>
                  <a:off x="922" y="2138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4" name="Group 445"/>
              <p:cNvGrpSpPr>
                <a:grpSpLocks/>
              </p:cNvGrpSpPr>
              <p:nvPr/>
            </p:nvGrpSpPr>
            <p:grpSpPr bwMode="auto">
              <a:xfrm>
                <a:off x="884" y="1890"/>
                <a:ext cx="495" cy="544"/>
                <a:chOff x="668" y="1874"/>
                <a:chExt cx="695" cy="712"/>
              </a:xfrm>
            </p:grpSpPr>
            <p:grpSp>
              <p:nvGrpSpPr>
                <p:cNvPr id="107" name="Group 446"/>
                <p:cNvGrpSpPr>
                  <a:grpSpLocks/>
                </p:cNvGrpSpPr>
                <p:nvPr/>
              </p:nvGrpSpPr>
              <p:grpSpPr bwMode="auto">
                <a:xfrm>
                  <a:off x="668" y="2042"/>
                  <a:ext cx="423" cy="416"/>
                  <a:chOff x="3157" y="1295"/>
                  <a:chExt cx="423" cy="416"/>
                </a:xfrm>
              </p:grpSpPr>
              <p:sp>
                <p:nvSpPr>
                  <p:cNvPr id="166" name="Oval 447"/>
                  <p:cNvSpPr>
                    <a:spLocks noChangeArrowheads="1"/>
                  </p:cNvSpPr>
                  <p:nvPr/>
                </p:nvSpPr>
                <p:spPr bwMode="auto">
                  <a:xfrm>
                    <a:off x="3307" y="1403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7" name="Oval 448"/>
                  <p:cNvSpPr>
                    <a:spLocks noChangeArrowheads="1"/>
                  </p:cNvSpPr>
                  <p:nvPr/>
                </p:nvSpPr>
                <p:spPr bwMode="auto">
                  <a:xfrm>
                    <a:off x="3216" y="1348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8" name="Oval 449"/>
                  <p:cNvSpPr>
                    <a:spLocks noChangeArrowheads="1"/>
                  </p:cNvSpPr>
                  <p:nvPr/>
                </p:nvSpPr>
                <p:spPr bwMode="auto">
                  <a:xfrm>
                    <a:off x="3223" y="1432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9" name="Oval 450"/>
                  <p:cNvSpPr>
                    <a:spLocks noChangeArrowheads="1"/>
                  </p:cNvSpPr>
                  <p:nvPr/>
                </p:nvSpPr>
                <p:spPr bwMode="auto">
                  <a:xfrm>
                    <a:off x="3200" y="1537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0" name="Oval 451"/>
                  <p:cNvSpPr>
                    <a:spLocks noChangeArrowheads="1"/>
                  </p:cNvSpPr>
                  <p:nvPr/>
                </p:nvSpPr>
                <p:spPr bwMode="auto">
                  <a:xfrm>
                    <a:off x="3324" y="1295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1" name="Oval 452"/>
                  <p:cNvSpPr>
                    <a:spLocks noChangeArrowheads="1"/>
                  </p:cNvSpPr>
                  <p:nvPr/>
                </p:nvSpPr>
                <p:spPr bwMode="auto">
                  <a:xfrm>
                    <a:off x="3406" y="1468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2" name="Oval 453"/>
                  <p:cNvSpPr>
                    <a:spLocks noChangeArrowheads="1"/>
                  </p:cNvSpPr>
                  <p:nvPr/>
                </p:nvSpPr>
                <p:spPr bwMode="auto">
                  <a:xfrm>
                    <a:off x="3157" y="1390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3" name="Oval 454"/>
                  <p:cNvSpPr>
                    <a:spLocks noChangeArrowheads="1"/>
                  </p:cNvSpPr>
                  <p:nvPr/>
                </p:nvSpPr>
                <p:spPr bwMode="auto">
                  <a:xfrm>
                    <a:off x="3399" y="1403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4" name="Oval 455"/>
                  <p:cNvSpPr>
                    <a:spLocks noChangeArrowheads="1"/>
                  </p:cNvSpPr>
                  <p:nvPr/>
                </p:nvSpPr>
                <p:spPr bwMode="auto">
                  <a:xfrm>
                    <a:off x="3330" y="1535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5" name="Oval 456"/>
                  <p:cNvSpPr>
                    <a:spLocks noChangeArrowheads="1"/>
                  </p:cNvSpPr>
                  <p:nvPr/>
                </p:nvSpPr>
                <p:spPr bwMode="auto">
                  <a:xfrm>
                    <a:off x="3290" y="1311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6" name="Oval 457"/>
                  <p:cNvSpPr>
                    <a:spLocks noChangeArrowheads="1"/>
                  </p:cNvSpPr>
                  <p:nvPr/>
                </p:nvSpPr>
                <p:spPr bwMode="auto">
                  <a:xfrm>
                    <a:off x="3173" y="1318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7" name="Oval 458"/>
                  <p:cNvSpPr>
                    <a:spLocks noChangeArrowheads="1"/>
                  </p:cNvSpPr>
                  <p:nvPr/>
                </p:nvSpPr>
                <p:spPr bwMode="auto">
                  <a:xfrm>
                    <a:off x="3166" y="1462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8" name="Group 459"/>
                <p:cNvGrpSpPr>
                  <a:grpSpLocks/>
                </p:cNvGrpSpPr>
                <p:nvPr/>
              </p:nvGrpSpPr>
              <p:grpSpPr bwMode="auto">
                <a:xfrm>
                  <a:off x="860" y="2082"/>
                  <a:ext cx="423" cy="416"/>
                  <a:chOff x="3157" y="1295"/>
                  <a:chExt cx="423" cy="416"/>
                </a:xfrm>
              </p:grpSpPr>
              <p:sp>
                <p:nvSpPr>
                  <p:cNvPr id="154" name="Oval 460"/>
                  <p:cNvSpPr>
                    <a:spLocks noChangeArrowheads="1"/>
                  </p:cNvSpPr>
                  <p:nvPr/>
                </p:nvSpPr>
                <p:spPr bwMode="auto">
                  <a:xfrm>
                    <a:off x="3307" y="1403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" name="Oval 461"/>
                  <p:cNvSpPr>
                    <a:spLocks noChangeArrowheads="1"/>
                  </p:cNvSpPr>
                  <p:nvPr/>
                </p:nvSpPr>
                <p:spPr bwMode="auto">
                  <a:xfrm>
                    <a:off x="3216" y="1348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6" name="Oval 462"/>
                  <p:cNvSpPr>
                    <a:spLocks noChangeArrowheads="1"/>
                  </p:cNvSpPr>
                  <p:nvPr/>
                </p:nvSpPr>
                <p:spPr bwMode="auto">
                  <a:xfrm>
                    <a:off x="3223" y="1432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7" name="Oval 463"/>
                  <p:cNvSpPr>
                    <a:spLocks noChangeArrowheads="1"/>
                  </p:cNvSpPr>
                  <p:nvPr/>
                </p:nvSpPr>
                <p:spPr bwMode="auto">
                  <a:xfrm>
                    <a:off x="3200" y="1537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8" name="Oval 464"/>
                  <p:cNvSpPr>
                    <a:spLocks noChangeArrowheads="1"/>
                  </p:cNvSpPr>
                  <p:nvPr/>
                </p:nvSpPr>
                <p:spPr bwMode="auto">
                  <a:xfrm>
                    <a:off x="3324" y="1295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9" name="Oval 465"/>
                  <p:cNvSpPr>
                    <a:spLocks noChangeArrowheads="1"/>
                  </p:cNvSpPr>
                  <p:nvPr/>
                </p:nvSpPr>
                <p:spPr bwMode="auto">
                  <a:xfrm>
                    <a:off x="3406" y="1468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0" name="Oval 466"/>
                  <p:cNvSpPr>
                    <a:spLocks noChangeArrowheads="1"/>
                  </p:cNvSpPr>
                  <p:nvPr/>
                </p:nvSpPr>
                <p:spPr bwMode="auto">
                  <a:xfrm>
                    <a:off x="3157" y="1390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1" name="Oval 467"/>
                  <p:cNvSpPr>
                    <a:spLocks noChangeArrowheads="1"/>
                  </p:cNvSpPr>
                  <p:nvPr/>
                </p:nvSpPr>
                <p:spPr bwMode="auto">
                  <a:xfrm>
                    <a:off x="3399" y="1403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2" name="Oval 468"/>
                  <p:cNvSpPr>
                    <a:spLocks noChangeArrowheads="1"/>
                  </p:cNvSpPr>
                  <p:nvPr/>
                </p:nvSpPr>
                <p:spPr bwMode="auto">
                  <a:xfrm>
                    <a:off x="3330" y="1535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3" name="Oval 469"/>
                  <p:cNvSpPr>
                    <a:spLocks noChangeArrowheads="1"/>
                  </p:cNvSpPr>
                  <p:nvPr/>
                </p:nvSpPr>
                <p:spPr bwMode="auto">
                  <a:xfrm>
                    <a:off x="3290" y="1311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4" name="Oval 470"/>
                  <p:cNvSpPr>
                    <a:spLocks noChangeArrowheads="1"/>
                  </p:cNvSpPr>
                  <p:nvPr/>
                </p:nvSpPr>
                <p:spPr bwMode="auto">
                  <a:xfrm>
                    <a:off x="3173" y="1318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5" name="Oval 471"/>
                  <p:cNvSpPr>
                    <a:spLocks noChangeArrowheads="1"/>
                  </p:cNvSpPr>
                  <p:nvPr/>
                </p:nvSpPr>
                <p:spPr bwMode="auto">
                  <a:xfrm>
                    <a:off x="3166" y="1462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9" name="Group 472"/>
                <p:cNvGrpSpPr>
                  <a:grpSpLocks/>
                </p:cNvGrpSpPr>
                <p:nvPr/>
              </p:nvGrpSpPr>
              <p:grpSpPr bwMode="auto">
                <a:xfrm>
                  <a:off x="764" y="2170"/>
                  <a:ext cx="423" cy="416"/>
                  <a:chOff x="3157" y="1295"/>
                  <a:chExt cx="423" cy="416"/>
                </a:xfrm>
              </p:grpSpPr>
              <p:sp>
                <p:nvSpPr>
                  <p:cNvPr id="142" name="Oval 473"/>
                  <p:cNvSpPr>
                    <a:spLocks noChangeArrowheads="1"/>
                  </p:cNvSpPr>
                  <p:nvPr/>
                </p:nvSpPr>
                <p:spPr bwMode="auto">
                  <a:xfrm>
                    <a:off x="3307" y="1403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3" name="Oval 474"/>
                  <p:cNvSpPr>
                    <a:spLocks noChangeArrowheads="1"/>
                  </p:cNvSpPr>
                  <p:nvPr/>
                </p:nvSpPr>
                <p:spPr bwMode="auto">
                  <a:xfrm>
                    <a:off x="3216" y="1348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4" name="Oval 475"/>
                  <p:cNvSpPr>
                    <a:spLocks noChangeArrowheads="1"/>
                  </p:cNvSpPr>
                  <p:nvPr/>
                </p:nvSpPr>
                <p:spPr bwMode="auto">
                  <a:xfrm>
                    <a:off x="3223" y="1432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5" name="Oval 476"/>
                  <p:cNvSpPr>
                    <a:spLocks noChangeArrowheads="1"/>
                  </p:cNvSpPr>
                  <p:nvPr/>
                </p:nvSpPr>
                <p:spPr bwMode="auto">
                  <a:xfrm>
                    <a:off x="3200" y="1537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6" name="Oval 477"/>
                  <p:cNvSpPr>
                    <a:spLocks noChangeArrowheads="1"/>
                  </p:cNvSpPr>
                  <p:nvPr/>
                </p:nvSpPr>
                <p:spPr bwMode="auto">
                  <a:xfrm>
                    <a:off x="3324" y="1295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7" name="Oval 478"/>
                  <p:cNvSpPr>
                    <a:spLocks noChangeArrowheads="1"/>
                  </p:cNvSpPr>
                  <p:nvPr/>
                </p:nvSpPr>
                <p:spPr bwMode="auto">
                  <a:xfrm>
                    <a:off x="3406" y="1468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8" name="Oval 479"/>
                  <p:cNvSpPr>
                    <a:spLocks noChangeArrowheads="1"/>
                  </p:cNvSpPr>
                  <p:nvPr/>
                </p:nvSpPr>
                <p:spPr bwMode="auto">
                  <a:xfrm>
                    <a:off x="3157" y="1390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9" name="Oval 480"/>
                  <p:cNvSpPr>
                    <a:spLocks noChangeArrowheads="1"/>
                  </p:cNvSpPr>
                  <p:nvPr/>
                </p:nvSpPr>
                <p:spPr bwMode="auto">
                  <a:xfrm>
                    <a:off x="3399" y="1403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0" name="Oval 481"/>
                  <p:cNvSpPr>
                    <a:spLocks noChangeArrowheads="1"/>
                  </p:cNvSpPr>
                  <p:nvPr/>
                </p:nvSpPr>
                <p:spPr bwMode="auto">
                  <a:xfrm>
                    <a:off x="3330" y="1535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1" name="Oval 482"/>
                  <p:cNvSpPr>
                    <a:spLocks noChangeArrowheads="1"/>
                  </p:cNvSpPr>
                  <p:nvPr/>
                </p:nvSpPr>
                <p:spPr bwMode="auto">
                  <a:xfrm>
                    <a:off x="3290" y="1311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2" name="Oval 483"/>
                  <p:cNvSpPr>
                    <a:spLocks noChangeArrowheads="1"/>
                  </p:cNvSpPr>
                  <p:nvPr/>
                </p:nvSpPr>
                <p:spPr bwMode="auto">
                  <a:xfrm>
                    <a:off x="3173" y="1318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3" name="Oval 484"/>
                  <p:cNvSpPr>
                    <a:spLocks noChangeArrowheads="1"/>
                  </p:cNvSpPr>
                  <p:nvPr/>
                </p:nvSpPr>
                <p:spPr bwMode="auto">
                  <a:xfrm>
                    <a:off x="3166" y="1462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10" name="Group 485"/>
                <p:cNvGrpSpPr>
                  <a:grpSpLocks/>
                </p:cNvGrpSpPr>
                <p:nvPr/>
              </p:nvGrpSpPr>
              <p:grpSpPr bwMode="auto">
                <a:xfrm>
                  <a:off x="940" y="2058"/>
                  <a:ext cx="423" cy="416"/>
                  <a:chOff x="3157" y="1295"/>
                  <a:chExt cx="423" cy="416"/>
                </a:xfrm>
              </p:grpSpPr>
              <p:sp>
                <p:nvSpPr>
                  <p:cNvPr id="130" name="Oval 486"/>
                  <p:cNvSpPr>
                    <a:spLocks noChangeArrowheads="1"/>
                  </p:cNvSpPr>
                  <p:nvPr/>
                </p:nvSpPr>
                <p:spPr bwMode="auto">
                  <a:xfrm>
                    <a:off x="3307" y="1403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1" name="Oval 487"/>
                  <p:cNvSpPr>
                    <a:spLocks noChangeArrowheads="1"/>
                  </p:cNvSpPr>
                  <p:nvPr/>
                </p:nvSpPr>
                <p:spPr bwMode="auto">
                  <a:xfrm>
                    <a:off x="3216" y="1348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2" name="Oval 488"/>
                  <p:cNvSpPr>
                    <a:spLocks noChangeArrowheads="1"/>
                  </p:cNvSpPr>
                  <p:nvPr/>
                </p:nvSpPr>
                <p:spPr bwMode="auto">
                  <a:xfrm>
                    <a:off x="3223" y="1432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3" name="Oval 489"/>
                  <p:cNvSpPr>
                    <a:spLocks noChangeArrowheads="1"/>
                  </p:cNvSpPr>
                  <p:nvPr/>
                </p:nvSpPr>
                <p:spPr bwMode="auto">
                  <a:xfrm>
                    <a:off x="3200" y="1537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4" name="Oval 490"/>
                  <p:cNvSpPr>
                    <a:spLocks noChangeArrowheads="1"/>
                  </p:cNvSpPr>
                  <p:nvPr/>
                </p:nvSpPr>
                <p:spPr bwMode="auto">
                  <a:xfrm>
                    <a:off x="3324" y="1295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5" name="Oval 491"/>
                  <p:cNvSpPr>
                    <a:spLocks noChangeArrowheads="1"/>
                  </p:cNvSpPr>
                  <p:nvPr/>
                </p:nvSpPr>
                <p:spPr bwMode="auto">
                  <a:xfrm>
                    <a:off x="3406" y="1468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6" name="Oval 492"/>
                  <p:cNvSpPr>
                    <a:spLocks noChangeArrowheads="1"/>
                  </p:cNvSpPr>
                  <p:nvPr/>
                </p:nvSpPr>
                <p:spPr bwMode="auto">
                  <a:xfrm>
                    <a:off x="3157" y="1390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7" name="Oval 493"/>
                  <p:cNvSpPr>
                    <a:spLocks noChangeArrowheads="1"/>
                  </p:cNvSpPr>
                  <p:nvPr/>
                </p:nvSpPr>
                <p:spPr bwMode="auto">
                  <a:xfrm>
                    <a:off x="3399" y="1403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8" name="Oval 494"/>
                  <p:cNvSpPr>
                    <a:spLocks noChangeArrowheads="1"/>
                  </p:cNvSpPr>
                  <p:nvPr/>
                </p:nvSpPr>
                <p:spPr bwMode="auto">
                  <a:xfrm>
                    <a:off x="3330" y="1535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9" name="Oval 495"/>
                  <p:cNvSpPr>
                    <a:spLocks noChangeArrowheads="1"/>
                  </p:cNvSpPr>
                  <p:nvPr/>
                </p:nvSpPr>
                <p:spPr bwMode="auto">
                  <a:xfrm>
                    <a:off x="3290" y="1311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0" name="Oval 496"/>
                  <p:cNvSpPr>
                    <a:spLocks noChangeArrowheads="1"/>
                  </p:cNvSpPr>
                  <p:nvPr/>
                </p:nvSpPr>
                <p:spPr bwMode="auto">
                  <a:xfrm>
                    <a:off x="3173" y="1318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1" name="Oval 497"/>
                  <p:cNvSpPr>
                    <a:spLocks noChangeArrowheads="1"/>
                  </p:cNvSpPr>
                  <p:nvPr/>
                </p:nvSpPr>
                <p:spPr bwMode="auto">
                  <a:xfrm>
                    <a:off x="3166" y="1462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11" name="Group 498"/>
                <p:cNvGrpSpPr>
                  <a:grpSpLocks/>
                </p:cNvGrpSpPr>
                <p:nvPr/>
              </p:nvGrpSpPr>
              <p:grpSpPr bwMode="auto">
                <a:xfrm>
                  <a:off x="812" y="1874"/>
                  <a:ext cx="423" cy="416"/>
                  <a:chOff x="3157" y="1295"/>
                  <a:chExt cx="423" cy="416"/>
                </a:xfrm>
              </p:grpSpPr>
              <p:sp>
                <p:nvSpPr>
                  <p:cNvPr id="118" name="Oval 499"/>
                  <p:cNvSpPr>
                    <a:spLocks noChangeArrowheads="1"/>
                  </p:cNvSpPr>
                  <p:nvPr/>
                </p:nvSpPr>
                <p:spPr bwMode="auto">
                  <a:xfrm>
                    <a:off x="3307" y="1403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9" name="Oval 500"/>
                  <p:cNvSpPr>
                    <a:spLocks noChangeArrowheads="1"/>
                  </p:cNvSpPr>
                  <p:nvPr/>
                </p:nvSpPr>
                <p:spPr bwMode="auto">
                  <a:xfrm>
                    <a:off x="3216" y="1348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0" name="Oval 501"/>
                  <p:cNvSpPr>
                    <a:spLocks noChangeArrowheads="1"/>
                  </p:cNvSpPr>
                  <p:nvPr/>
                </p:nvSpPr>
                <p:spPr bwMode="auto">
                  <a:xfrm>
                    <a:off x="3223" y="1432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1" name="Oval 502"/>
                  <p:cNvSpPr>
                    <a:spLocks noChangeArrowheads="1"/>
                  </p:cNvSpPr>
                  <p:nvPr/>
                </p:nvSpPr>
                <p:spPr bwMode="auto">
                  <a:xfrm>
                    <a:off x="3200" y="1537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2" name="Oval 503"/>
                  <p:cNvSpPr>
                    <a:spLocks noChangeArrowheads="1"/>
                  </p:cNvSpPr>
                  <p:nvPr/>
                </p:nvSpPr>
                <p:spPr bwMode="auto">
                  <a:xfrm>
                    <a:off x="3324" y="1295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3" name="Oval 504"/>
                  <p:cNvSpPr>
                    <a:spLocks noChangeArrowheads="1"/>
                  </p:cNvSpPr>
                  <p:nvPr/>
                </p:nvSpPr>
                <p:spPr bwMode="auto">
                  <a:xfrm>
                    <a:off x="3406" y="1468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4" name="Oval 505"/>
                  <p:cNvSpPr>
                    <a:spLocks noChangeArrowheads="1"/>
                  </p:cNvSpPr>
                  <p:nvPr/>
                </p:nvSpPr>
                <p:spPr bwMode="auto">
                  <a:xfrm>
                    <a:off x="3157" y="1390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5" name="Oval 506"/>
                  <p:cNvSpPr>
                    <a:spLocks noChangeArrowheads="1"/>
                  </p:cNvSpPr>
                  <p:nvPr/>
                </p:nvSpPr>
                <p:spPr bwMode="auto">
                  <a:xfrm>
                    <a:off x="3399" y="1403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6" name="Oval 507"/>
                  <p:cNvSpPr>
                    <a:spLocks noChangeArrowheads="1"/>
                  </p:cNvSpPr>
                  <p:nvPr/>
                </p:nvSpPr>
                <p:spPr bwMode="auto">
                  <a:xfrm>
                    <a:off x="3330" y="1535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7" name="Oval 508"/>
                  <p:cNvSpPr>
                    <a:spLocks noChangeArrowheads="1"/>
                  </p:cNvSpPr>
                  <p:nvPr/>
                </p:nvSpPr>
                <p:spPr bwMode="auto">
                  <a:xfrm>
                    <a:off x="3290" y="1311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8" name="Oval 509"/>
                  <p:cNvSpPr>
                    <a:spLocks noChangeArrowheads="1"/>
                  </p:cNvSpPr>
                  <p:nvPr/>
                </p:nvSpPr>
                <p:spPr bwMode="auto">
                  <a:xfrm>
                    <a:off x="3173" y="1318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9" name="Oval 510"/>
                  <p:cNvSpPr>
                    <a:spLocks noChangeArrowheads="1"/>
                  </p:cNvSpPr>
                  <p:nvPr/>
                </p:nvSpPr>
                <p:spPr bwMode="auto">
                  <a:xfrm>
                    <a:off x="3166" y="1462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12" name="Oval 511"/>
                <p:cNvSpPr>
                  <a:spLocks noChangeArrowheads="1"/>
                </p:cNvSpPr>
                <p:nvPr/>
              </p:nvSpPr>
              <p:spPr bwMode="auto">
                <a:xfrm>
                  <a:off x="910" y="2023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de-DE" altLang="de-DE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13" name="Oval 512"/>
                <p:cNvSpPr>
                  <a:spLocks noChangeArrowheads="1"/>
                </p:cNvSpPr>
                <p:nvPr/>
              </p:nvSpPr>
              <p:spPr bwMode="auto">
                <a:xfrm>
                  <a:off x="1170" y="2050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" name="Oval 513"/>
                <p:cNvSpPr>
                  <a:spLocks noChangeArrowheads="1"/>
                </p:cNvSpPr>
                <p:nvPr/>
              </p:nvSpPr>
              <p:spPr bwMode="auto">
                <a:xfrm>
                  <a:off x="870" y="2295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de-DE" altLang="de-DE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15" name="Oval 514"/>
                <p:cNvSpPr>
                  <a:spLocks noChangeArrowheads="1"/>
                </p:cNvSpPr>
                <p:nvPr/>
              </p:nvSpPr>
              <p:spPr bwMode="auto">
                <a:xfrm>
                  <a:off x="1078" y="1951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de-DE" altLang="de-DE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16" name="Oval 515"/>
                <p:cNvSpPr>
                  <a:spLocks noChangeArrowheads="1"/>
                </p:cNvSpPr>
                <p:nvPr/>
              </p:nvSpPr>
              <p:spPr bwMode="auto">
                <a:xfrm>
                  <a:off x="770" y="1986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7" name="Oval 516"/>
                <p:cNvSpPr>
                  <a:spLocks noChangeArrowheads="1"/>
                </p:cNvSpPr>
                <p:nvPr/>
              </p:nvSpPr>
              <p:spPr bwMode="auto">
                <a:xfrm>
                  <a:off x="922" y="2138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5" name="Group 517"/>
              <p:cNvGrpSpPr>
                <a:grpSpLocks/>
              </p:cNvGrpSpPr>
              <p:nvPr/>
            </p:nvGrpSpPr>
            <p:grpSpPr bwMode="auto">
              <a:xfrm>
                <a:off x="716" y="1890"/>
                <a:ext cx="495" cy="544"/>
                <a:chOff x="668" y="1874"/>
                <a:chExt cx="695" cy="712"/>
              </a:xfrm>
            </p:grpSpPr>
            <p:grpSp>
              <p:nvGrpSpPr>
                <p:cNvPr id="36" name="Group 518"/>
                <p:cNvGrpSpPr>
                  <a:grpSpLocks/>
                </p:cNvGrpSpPr>
                <p:nvPr/>
              </p:nvGrpSpPr>
              <p:grpSpPr bwMode="auto">
                <a:xfrm>
                  <a:off x="668" y="2042"/>
                  <a:ext cx="423" cy="416"/>
                  <a:chOff x="3157" y="1295"/>
                  <a:chExt cx="423" cy="416"/>
                </a:xfrm>
              </p:grpSpPr>
              <p:sp>
                <p:nvSpPr>
                  <p:cNvPr id="95" name="Oval 519"/>
                  <p:cNvSpPr>
                    <a:spLocks noChangeArrowheads="1"/>
                  </p:cNvSpPr>
                  <p:nvPr/>
                </p:nvSpPr>
                <p:spPr bwMode="auto">
                  <a:xfrm>
                    <a:off x="3307" y="1403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6" name="Oval 520"/>
                  <p:cNvSpPr>
                    <a:spLocks noChangeArrowheads="1"/>
                  </p:cNvSpPr>
                  <p:nvPr/>
                </p:nvSpPr>
                <p:spPr bwMode="auto">
                  <a:xfrm>
                    <a:off x="3216" y="1348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7" name="Oval 521"/>
                  <p:cNvSpPr>
                    <a:spLocks noChangeArrowheads="1"/>
                  </p:cNvSpPr>
                  <p:nvPr/>
                </p:nvSpPr>
                <p:spPr bwMode="auto">
                  <a:xfrm>
                    <a:off x="3223" y="1432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8" name="Oval 522"/>
                  <p:cNvSpPr>
                    <a:spLocks noChangeArrowheads="1"/>
                  </p:cNvSpPr>
                  <p:nvPr/>
                </p:nvSpPr>
                <p:spPr bwMode="auto">
                  <a:xfrm>
                    <a:off x="3200" y="1537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9" name="Oval 523"/>
                  <p:cNvSpPr>
                    <a:spLocks noChangeArrowheads="1"/>
                  </p:cNvSpPr>
                  <p:nvPr/>
                </p:nvSpPr>
                <p:spPr bwMode="auto">
                  <a:xfrm>
                    <a:off x="3324" y="1295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0" name="Oval 524"/>
                  <p:cNvSpPr>
                    <a:spLocks noChangeArrowheads="1"/>
                  </p:cNvSpPr>
                  <p:nvPr/>
                </p:nvSpPr>
                <p:spPr bwMode="auto">
                  <a:xfrm>
                    <a:off x="3406" y="1468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1" name="Oval 525"/>
                  <p:cNvSpPr>
                    <a:spLocks noChangeArrowheads="1"/>
                  </p:cNvSpPr>
                  <p:nvPr/>
                </p:nvSpPr>
                <p:spPr bwMode="auto">
                  <a:xfrm>
                    <a:off x="3157" y="1390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2" name="Oval 526"/>
                  <p:cNvSpPr>
                    <a:spLocks noChangeArrowheads="1"/>
                  </p:cNvSpPr>
                  <p:nvPr/>
                </p:nvSpPr>
                <p:spPr bwMode="auto">
                  <a:xfrm>
                    <a:off x="3399" y="1403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3" name="Oval 527"/>
                  <p:cNvSpPr>
                    <a:spLocks noChangeArrowheads="1"/>
                  </p:cNvSpPr>
                  <p:nvPr/>
                </p:nvSpPr>
                <p:spPr bwMode="auto">
                  <a:xfrm>
                    <a:off x="3330" y="1535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4" name="Oval 528"/>
                  <p:cNvSpPr>
                    <a:spLocks noChangeArrowheads="1"/>
                  </p:cNvSpPr>
                  <p:nvPr/>
                </p:nvSpPr>
                <p:spPr bwMode="auto">
                  <a:xfrm>
                    <a:off x="3290" y="1311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5" name="Oval 529"/>
                  <p:cNvSpPr>
                    <a:spLocks noChangeArrowheads="1"/>
                  </p:cNvSpPr>
                  <p:nvPr/>
                </p:nvSpPr>
                <p:spPr bwMode="auto">
                  <a:xfrm>
                    <a:off x="3173" y="1318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6" name="Oval 530"/>
                  <p:cNvSpPr>
                    <a:spLocks noChangeArrowheads="1"/>
                  </p:cNvSpPr>
                  <p:nvPr/>
                </p:nvSpPr>
                <p:spPr bwMode="auto">
                  <a:xfrm>
                    <a:off x="3166" y="1462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7" name="Group 531"/>
                <p:cNvGrpSpPr>
                  <a:grpSpLocks/>
                </p:cNvGrpSpPr>
                <p:nvPr/>
              </p:nvGrpSpPr>
              <p:grpSpPr bwMode="auto">
                <a:xfrm>
                  <a:off x="860" y="2082"/>
                  <a:ext cx="423" cy="416"/>
                  <a:chOff x="3157" y="1295"/>
                  <a:chExt cx="423" cy="416"/>
                </a:xfrm>
              </p:grpSpPr>
              <p:sp>
                <p:nvSpPr>
                  <p:cNvPr id="83" name="Oval 532"/>
                  <p:cNvSpPr>
                    <a:spLocks noChangeArrowheads="1"/>
                  </p:cNvSpPr>
                  <p:nvPr/>
                </p:nvSpPr>
                <p:spPr bwMode="auto">
                  <a:xfrm>
                    <a:off x="3307" y="1403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4" name="Oval 533"/>
                  <p:cNvSpPr>
                    <a:spLocks noChangeArrowheads="1"/>
                  </p:cNvSpPr>
                  <p:nvPr/>
                </p:nvSpPr>
                <p:spPr bwMode="auto">
                  <a:xfrm>
                    <a:off x="3216" y="1348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5" name="Oval 534"/>
                  <p:cNvSpPr>
                    <a:spLocks noChangeArrowheads="1"/>
                  </p:cNvSpPr>
                  <p:nvPr/>
                </p:nvSpPr>
                <p:spPr bwMode="auto">
                  <a:xfrm>
                    <a:off x="3223" y="1432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6" name="Oval 535"/>
                  <p:cNvSpPr>
                    <a:spLocks noChangeArrowheads="1"/>
                  </p:cNvSpPr>
                  <p:nvPr/>
                </p:nvSpPr>
                <p:spPr bwMode="auto">
                  <a:xfrm>
                    <a:off x="3200" y="1537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7" name="Oval 536"/>
                  <p:cNvSpPr>
                    <a:spLocks noChangeArrowheads="1"/>
                  </p:cNvSpPr>
                  <p:nvPr/>
                </p:nvSpPr>
                <p:spPr bwMode="auto">
                  <a:xfrm>
                    <a:off x="3324" y="1295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8" name="Oval 537"/>
                  <p:cNvSpPr>
                    <a:spLocks noChangeArrowheads="1"/>
                  </p:cNvSpPr>
                  <p:nvPr/>
                </p:nvSpPr>
                <p:spPr bwMode="auto">
                  <a:xfrm>
                    <a:off x="3406" y="1468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9" name="Oval 538"/>
                  <p:cNvSpPr>
                    <a:spLocks noChangeArrowheads="1"/>
                  </p:cNvSpPr>
                  <p:nvPr/>
                </p:nvSpPr>
                <p:spPr bwMode="auto">
                  <a:xfrm>
                    <a:off x="3157" y="1390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0" name="Oval 539"/>
                  <p:cNvSpPr>
                    <a:spLocks noChangeArrowheads="1"/>
                  </p:cNvSpPr>
                  <p:nvPr/>
                </p:nvSpPr>
                <p:spPr bwMode="auto">
                  <a:xfrm>
                    <a:off x="3399" y="1403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1" name="Oval 540"/>
                  <p:cNvSpPr>
                    <a:spLocks noChangeArrowheads="1"/>
                  </p:cNvSpPr>
                  <p:nvPr/>
                </p:nvSpPr>
                <p:spPr bwMode="auto">
                  <a:xfrm>
                    <a:off x="3330" y="1535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2" name="Oval 541"/>
                  <p:cNvSpPr>
                    <a:spLocks noChangeArrowheads="1"/>
                  </p:cNvSpPr>
                  <p:nvPr/>
                </p:nvSpPr>
                <p:spPr bwMode="auto">
                  <a:xfrm>
                    <a:off x="3290" y="1311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3" name="Oval 542"/>
                  <p:cNvSpPr>
                    <a:spLocks noChangeArrowheads="1"/>
                  </p:cNvSpPr>
                  <p:nvPr/>
                </p:nvSpPr>
                <p:spPr bwMode="auto">
                  <a:xfrm>
                    <a:off x="3173" y="1318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4" name="Oval 543"/>
                  <p:cNvSpPr>
                    <a:spLocks noChangeArrowheads="1"/>
                  </p:cNvSpPr>
                  <p:nvPr/>
                </p:nvSpPr>
                <p:spPr bwMode="auto">
                  <a:xfrm>
                    <a:off x="3166" y="1462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8" name="Group 544"/>
                <p:cNvGrpSpPr>
                  <a:grpSpLocks/>
                </p:cNvGrpSpPr>
                <p:nvPr/>
              </p:nvGrpSpPr>
              <p:grpSpPr bwMode="auto">
                <a:xfrm>
                  <a:off x="764" y="2170"/>
                  <a:ext cx="423" cy="416"/>
                  <a:chOff x="3157" y="1295"/>
                  <a:chExt cx="423" cy="416"/>
                </a:xfrm>
              </p:grpSpPr>
              <p:sp>
                <p:nvSpPr>
                  <p:cNvPr id="71" name="Oval 545"/>
                  <p:cNvSpPr>
                    <a:spLocks noChangeArrowheads="1"/>
                  </p:cNvSpPr>
                  <p:nvPr/>
                </p:nvSpPr>
                <p:spPr bwMode="auto">
                  <a:xfrm>
                    <a:off x="3307" y="1403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2" name="Oval 546"/>
                  <p:cNvSpPr>
                    <a:spLocks noChangeArrowheads="1"/>
                  </p:cNvSpPr>
                  <p:nvPr/>
                </p:nvSpPr>
                <p:spPr bwMode="auto">
                  <a:xfrm>
                    <a:off x="3216" y="1348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" name="Oval 547"/>
                  <p:cNvSpPr>
                    <a:spLocks noChangeArrowheads="1"/>
                  </p:cNvSpPr>
                  <p:nvPr/>
                </p:nvSpPr>
                <p:spPr bwMode="auto">
                  <a:xfrm>
                    <a:off x="3223" y="1432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4" name="Oval 548"/>
                  <p:cNvSpPr>
                    <a:spLocks noChangeArrowheads="1"/>
                  </p:cNvSpPr>
                  <p:nvPr/>
                </p:nvSpPr>
                <p:spPr bwMode="auto">
                  <a:xfrm>
                    <a:off x="3200" y="1537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5" name="Oval 549"/>
                  <p:cNvSpPr>
                    <a:spLocks noChangeArrowheads="1"/>
                  </p:cNvSpPr>
                  <p:nvPr/>
                </p:nvSpPr>
                <p:spPr bwMode="auto">
                  <a:xfrm>
                    <a:off x="3324" y="1295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6" name="Oval 550"/>
                  <p:cNvSpPr>
                    <a:spLocks noChangeArrowheads="1"/>
                  </p:cNvSpPr>
                  <p:nvPr/>
                </p:nvSpPr>
                <p:spPr bwMode="auto">
                  <a:xfrm>
                    <a:off x="3406" y="1468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7" name="Oval 551"/>
                  <p:cNvSpPr>
                    <a:spLocks noChangeArrowheads="1"/>
                  </p:cNvSpPr>
                  <p:nvPr/>
                </p:nvSpPr>
                <p:spPr bwMode="auto">
                  <a:xfrm>
                    <a:off x="3157" y="1390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8" name="Oval 552"/>
                  <p:cNvSpPr>
                    <a:spLocks noChangeArrowheads="1"/>
                  </p:cNvSpPr>
                  <p:nvPr/>
                </p:nvSpPr>
                <p:spPr bwMode="auto">
                  <a:xfrm>
                    <a:off x="3399" y="1403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9" name="Oval 553"/>
                  <p:cNvSpPr>
                    <a:spLocks noChangeArrowheads="1"/>
                  </p:cNvSpPr>
                  <p:nvPr/>
                </p:nvSpPr>
                <p:spPr bwMode="auto">
                  <a:xfrm>
                    <a:off x="3330" y="1535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0" name="Oval 554"/>
                  <p:cNvSpPr>
                    <a:spLocks noChangeArrowheads="1"/>
                  </p:cNvSpPr>
                  <p:nvPr/>
                </p:nvSpPr>
                <p:spPr bwMode="auto">
                  <a:xfrm>
                    <a:off x="3290" y="1311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" name="Oval 555"/>
                  <p:cNvSpPr>
                    <a:spLocks noChangeArrowheads="1"/>
                  </p:cNvSpPr>
                  <p:nvPr/>
                </p:nvSpPr>
                <p:spPr bwMode="auto">
                  <a:xfrm>
                    <a:off x="3173" y="1318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" name="Oval 556"/>
                  <p:cNvSpPr>
                    <a:spLocks noChangeArrowheads="1"/>
                  </p:cNvSpPr>
                  <p:nvPr/>
                </p:nvSpPr>
                <p:spPr bwMode="auto">
                  <a:xfrm>
                    <a:off x="3166" y="1462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9" name="Group 557"/>
                <p:cNvGrpSpPr>
                  <a:grpSpLocks/>
                </p:cNvGrpSpPr>
                <p:nvPr/>
              </p:nvGrpSpPr>
              <p:grpSpPr bwMode="auto">
                <a:xfrm>
                  <a:off x="940" y="2058"/>
                  <a:ext cx="423" cy="416"/>
                  <a:chOff x="3157" y="1295"/>
                  <a:chExt cx="423" cy="416"/>
                </a:xfrm>
              </p:grpSpPr>
              <p:sp>
                <p:nvSpPr>
                  <p:cNvPr id="59" name="Oval 558"/>
                  <p:cNvSpPr>
                    <a:spLocks noChangeArrowheads="1"/>
                  </p:cNvSpPr>
                  <p:nvPr/>
                </p:nvSpPr>
                <p:spPr bwMode="auto">
                  <a:xfrm>
                    <a:off x="3307" y="1403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0" name="Oval 559"/>
                  <p:cNvSpPr>
                    <a:spLocks noChangeArrowheads="1"/>
                  </p:cNvSpPr>
                  <p:nvPr/>
                </p:nvSpPr>
                <p:spPr bwMode="auto">
                  <a:xfrm>
                    <a:off x="3216" y="1348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1" name="Oval 560"/>
                  <p:cNvSpPr>
                    <a:spLocks noChangeArrowheads="1"/>
                  </p:cNvSpPr>
                  <p:nvPr/>
                </p:nvSpPr>
                <p:spPr bwMode="auto">
                  <a:xfrm>
                    <a:off x="3223" y="1432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2" name="Oval 561"/>
                  <p:cNvSpPr>
                    <a:spLocks noChangeArrowheads="1"/>
                  </p:cNvSpPr>
                  <p:nvPr/>
                </p:nvSpPr>
                <p:spPr bwMode="auto">
                  <a:xfrm>
                    <a:off x="3200" y="1537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3" name="Oval 562"/>
                  <p:cNvSpPr>
                    <a:spLocks noChangeArrowheads="1"/>
                  </p:cNvSpPr>
                  <p:nvPr/>
                </p:nvSpPr>
                <p:spPr bwMode="auto">
                  <a:xfrm>
                    <a:off x="3324" y="1295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4" name="Oval 563"/>
                  <p:cNvSpPr>
                    <a:spLocks noChangeArrowheads="1"/>
                  </p:cNvSpPr>
                  <p:nvPr/>
                </p:nvSpPr>
                <p:spPr bwMode="auto">
                  <a:xfrm>
                    <a:off x="3406" y="1468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5" name="Oval 564"/>
                  <p:cNvSpPr>
                    <a:spLocks noChangeArrowheads="1"/>
                  </p:cNvSpPr>
                  <p:nvPr/>
                </p:nvSpPr>
                <p:spPr bwMode="auto">
                  <a:xfrm>
                    <a:off x="3157" y="1390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6" name="Oval 565"/>
                  <p:cNvSpPr>
                    <a:spLocks noChangeArrowheads="1"/>
                  </p:cNvSpPr>
                  <p:nvPr/>
                </p:nvSpPr>
                <p:spPr bwMode="auto">
                  <a:xfrm>
                    <a:off x="3399" y="1403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7" name="Oval 566"/>
                  <p:cNvSpPr>
                    <a:spLocks noChangeArrowheads="1"/>
                  </p:cNvSpPr>
                  <p:nvPr/>
                </p:nvSpPr>
                <p:spPr bwMode="auto">
                  <a:xfrm>
                    <a:off x="3330" y="1535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8" name="Oval 567"/>
                  <p:cNvSpPr>
                    <a:spLocks noChangeArrowheads="1"/>
                  </p:cNvSpPr>
                  <p:nvPr/>
                </p:nvSpPr>
                <p:spPr bwMode="auto">
                  <a:xfrm>
                    <a:off x="3290" y="1311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9" name="Oval 568"/>
                  <p:cNvSpPr>
                    <a:spLocks noChangeArrowheads="1"/>
                  </p:cNvSpPr>
                  <p:nvPr/>
                </p:nvSpPr>
                <p:spPr bwMode="auto">
                  <a:xfrm>
                    <a:off x="3173" y="1318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0" name="Oval 569"/>
                  <p:cNvSpPr>
                    <a:spLocks noChangeArrowheads="1"/>
                  </p:cNvSpPr>
                  <p:nvPr/>
                </p:nvSpPr>
                <p:spPr bwMode="auto">
                  <a:xfrm>
                    <a:off x="3166" y="1462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0" name="Group 570"/>
                <p:cNvGrpSpPr>
                  <a:grpSpLocks/>
                </p:cNvGrpSpPr>
                <p:nvPr/>
              </p:nvGrpSpPr>
              <p:grpSpPr bwMode="auto">
                <a:xfrm>
                  <a:off x="812" y="1874"/>
                  <a:ext cx="423" cy="416"/>
                  <a:chOff x="3157" y="1295"/>
                  <a:chExt cx="423" cy="416"/>
                </a:xfrm>
              </p:grpSpPr>
              <p:sp>
                <p:nvSpPr>
                  <p:cNvPr id="47" name="Oval 571"/>
                  <p:cNvSpPr>
                    <a:spLocks noChangeArrowheads="1"/>
                  </p:cNvSpPr>
                  <p:nvPr/>
                </p:nvSpPr>
                <p:spPr bwMode="auto">
                  <a:xfrm>
                    <a:off x="3307" y="1403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8" name="Oval 572"/>
                  <p:cNvSpPr>
                    <a:spLocks noChangeArrowheads="1"/>
                  </p:cNvSpPr>
                  <p:nvPr/>
                </p:nvSpPr>
                <p:spPr bwMode="auto">
                  <a:xfrm>
                    <a:off x="3216" y="1348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" name="Oval 573"/>
                  <p:cNvSpPr>
                    <a:spLocks noChangeArrowheads="1"/>
                  </p:cNvSpPr>
                  <p:nvPr/>
                </p:nvSpPr>
                <p:spPr bwMode="auto">
                  <a:xfrm>
                    <a:off x="3223" y="1432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0" name="Oval 574"/>
                  <p:cNvSpPr>
                    <a:spLocks noChangeArrowheads="1"/>
                  </p:cNvSpPr>
                  <p:nvPr/>
                </p:nvSpPr>
                <p:spPr bwMode="auto">
                  <a:xfrm>
                    <a:off x="3200" y="1537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" name="Oval 575"/>
                  <p:cNvSpPr>
                    <a:spLocks noChangeArrowheads="1"/>
                  </p:cNvSpPr>
                  <p:nvPr/>
                </p:nvSpPr>
                <p:spPr bwMode="auto">
                  <a:xfrm>
                    <a:off x="3324" y="1295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2" name="Oval 576"/>
                  <p:cNvSpPr>
                    <a:spLocks noChangeArrowheads="1"/>
                  </p:cNvSpPr>
                  <p:nvPr/>
                </p:nvSpPr>
                <p:spPr bwMode="auto">
                  <a:xfrm>
                    <a:off x="3406" y="1468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3" name="Oval 577"/>
                  <p:cNvSpPr>
                    <a:spLocks noChangeArrowheads="1"/>
                  </p:cNvSpPr>
                  <p:nvPr/>
                </p:nvSpPr>
                <p:spPr bwMode="auto">
                  <a:xfrm>
                    <a:off x="3157" y="1390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4" name="Oval 578"/>
                  <p:cNvSpPr>
                    <a:spLocks noChangeArrowheads="1"/>
                  </p:cNvSpPr>
                  <p:nvPr/>
                </p:nvSpPr>
                <p:spPr bwMode="auto">
                  <a:xfrm>
                    <a:off x="3399" y="1403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5" name="Oval 579"/>
                  <p:cNvSpPr>
                    <a:spLocks noChangeArrowheads="1"/>
                  </p:cNvSpPr>
                  <p:nvPr/>
                </p:nvSpPr>
                <p:spPr bwMode="auto">
                  <a:xfrm>
                    <a:off x="3330" y="1535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" name="Oval 580"/>
                  <p:cNvSpPr>
                    <a:spLocks noChangeArrowheads="1"/>
                  </p:cNvSpPr>
                  <p:nvPr/>
                </p:nvSpPr>
                <p:spPr bwMode="auto">
                  <a:xfrm>
                    <a:off x="3290" y="1311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" name="Oval 581"/>
                  <p:cNvSpPr>
                    <a:spLocks noChangeArrowheads="1"/>
                  </p:cNvSpPr>
                  <p:nvPr/>
                </p:nvSpPr>
                <p:spPr bwMode="auto">
                  <a:xfrm>
                    <a:off x="3173" y="1318"/>
                    <a:ext cx="174" cy="174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" name="Oval 582"/>
                  <p:cNvSpPr>
                    <a:spLocks noChangeArrowheads="1"/>
                  </p:cNvSpPr>
                  <p:nvPr/>
                </p:nvSpPr>
                <p:spPr bwMode="auto">
                  <a:xfrm>
                    <a:off x="3166" y="1462"/>
                    <a:ext cx="174" cy="174"/>
                  </a:xfrm>
                  <a:prstGeom prst="ellipse">
                    <a:avLst/>
                  </a:prstGeom>
                  <a:solidFill>
                    <a:srgbClr val="DDDDDD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1" name="Oval 583"/>
                <p:cNvSpPr>
                  <a:spLocks noChangeArrowheads="1"/>
                </p:cNvSpPr>
                <p:nvPr/>
              </p:nvSpPr>
              <p:spPr bwMode="auto">
                <a:xfrm>
                  <a:off x="910" y="2023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de-DE" altLang="de-DE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2" name="Oval 584"/>
                <p:cNvSpPr>
                  <a:spLocks noChangeArrowheads="1"/>
                </p:cNvSpPr>
                <p:nvPr/>
              </p:nvSpPr>
              <p:spPr bwMode="auto">
                <a:xfrm>
                  <a:off x="1170" y="2050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" name="Oval 585"/>
                <p:cNvSpPr>
                  <a:spLocks noChangeArrowheads="1"/>
                </p:cNvSpPr>
                <p:nvPr/>
              </p:nvSpPr>
              <p:spPr bwMode="auto">
                <a:xfrm>
                  <a:off x="870" y="2295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de-DE" altLang="de-DE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4" name="Oval 586"/>
                <p:cNvSpPr>
                  <a:spLocks noChangeArrowheads="1"/>
                </p:cNvSpPr>
                <p:nvPr/>
              </p:nvSpPr>
              <p:spPr bwMode="auto">
                <a:xfrm>
                  <a:off x="1078" y="1951"/>
                  <a:ext cx="174" cy="174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de-DE" altLang="de-DE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5" name="Oval 587"/>
                <p:cNvSpPr>
                  <a:spLocks noChangeArrowheads="1"/>
                </p:cNvSpPr>
                <p:nvPr/>
              </p:nvSpPr>
              <p:spPr bwMode="auto">
                <a:xfrm>
                  <a:off x="770" y="1986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" name="Oval 588"/>
                <p:cNvSpPr>
                  <a:spLocks noChangeArrowheads="1"/>
                </p:cNvSpPr>
                <p:nvPr/>
              </p:nvSpPr>
              <p:spPr bwMode="auto">
                <a:xfrm>
                  <a:off x="922" y="2138"/>
                  <a:ext cx="174" cy="174"/>
                </a:xfrm>
                <a:prstGeom prst="ellipse">
                  <a:avLst/>
                </a:prstGeom>
                <a:solidFill>
                  <a:srgbClr val="DDDDDD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6" name="Oval 589"/>
            <p:cNvSpPr>
              <a:spLocks noChangeArrowheads="1"/>
            </p:cNvSpPr>
            <p:nvPr/>
          </p:nvSpPr>
          <p:spPr bwMode="auto">
            <a:xfrm>
              <a:off x="4820" y="2068"/>
              <a:ext cx="72" cy="80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Line 590"/>
            <p:cNvSpPr>
              <a:spLocks noChangeShapeType="1"/>
            </p:cNvSpPr>
            <p:nvPr/>
          </p:nvSpPr>
          <p:spPr bwMode="auto">
            <a:xfrm flipH="1" flipV="1">
              <a:off x="3728" y="1522"/>
              <a:ext cx="128" cy="15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Oval 591"/>
            <p:cNvSpPr>
              <a:spLocks noChangeArrowheads="1"/>
            </p:cNvSpPr>
            <p:nvPr/>
          </p:nvSpPr>
          <p:spPr bwMode="auto">
            <a:xfrm>
              <a:off x="3378" y="2684"/>
              <a:ext cx="72" cy="8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9" name="Group 592"/>
            <p:cNvGrpSpPr>
              <a:grpSpLocks/>
            </p:cNvGrpSpPr>
            <p:nvPr/>
          </p:nvGrpSpPr>
          <p:grpSpPr bwMode="auto">
            <a:xfrm>
              <a:off x="3095" y="2509"/>
              <a:ext cx="191" cy="231"/>
              <a:chOff x="2174" y="4981"/>
              <a:chExt cx="191" cy="231"/>
            </a:xfrm>
          </p:grpSpPr>
          <p:sp>
            <p:nvSpPr>
              <p:cNvPr id="30" name="Text Box 593"/>
              <p:cNvSpPr txBox="1">
                <a:spLocks noChangeArrowheads="1"/>
              </p:cNvSpPr>
              <p:nvPr/>
            </p:nvSpPr>
            <p:spPr bwMode="auto">
              <a:xfrm>
                <a:off x="2174" y="4981"/>
                <a:ext cx="191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de-DE" altLang="de-DE" b="1">
                    <a:latin typeface="Symbol" pitchFamily="18" charset="2"/>
                  </a:rPr>
                  <a:t>n</a:t>
                </a:r>
              </a:p>
            </p:txBody>
          </p:sp>
          <p:sp>
            <p:nvSpPr>
              <p:cNvPr id="31" name="Line 594"/>
              <p:cNvSpPr>
                <a:spLocks noChangeShapeType="1"/>
              </p:cNvSpPr>
              <p:nvPr/>
            </p:nvSpPr>
            <p:spPr bwMode="auto">
              <a:xfrm>
                <a:off x="2232" y="5048"/>
                <a:ext cx="7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" name="Text Box 595"/>
            <p:cNvSpPr txBox="1">
              <a:spLocks noChangeArrowheads="1"/>
            </p:cNvSpPr>
            <p:nvPr/>
          </p:nvSpPr>
          <p:spPr bwMode="auto">
            <a:xfrm>
              <a:off x="3326" y="1570"/>
              <a:ext cx="2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2400">
                  <a:latin typeface="Times New Roman" pitchFamily="18" charset="0"/>
                </a:rPr>
                <a:t>*</a:t>
              </a:r>
            </a:p>
          </p:txBody>
        </p:sp>
        <p:sp>
          <p:nvSpPr>
            <p:cNvPr id="21" name="Oval 596"/>
            <p:cNvSpPr>
              <a:spLocks noChangeArrowheads="1"/>
            </p:cNvSpPr>
            <p:nvPr/>
          </p:nvSpPr>
          <p:spPr bwMode="auto">
            <a:xfrm>
              <a:off x="3976" y="2560"/>
              <a:ext cx="856" cy="872"/>
            </a:xfrm>
            <a:prstGeom prst="ellips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Line 597"/>
            <p:cNvSpPr>
              <a:spLocks noChangeShapeType="1"/>
            </p:cNvSpPr>
            <p:nvPr/>
          </p:nvSpPr>
          <p:spPr bwMode="auto">
            <a:xfrm flipH="1">
              <a:off x="3320" y="3120"/>
              <a:ext cx="672" cy="216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Oval 598"/>
            <p:cNvSpPr>
              <a:spLocks noChangeArrowheads="1"/>
            </p:cNvSpPr>
            <p:nvPr/>
          </p:nvSpPr>
          <p:spPr bwMode="auto">
            <a:xfrm>
              <a:off x="4314" y="2930"/>
              <a:ext cx="174" cy="174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Oval 599"/>
            <p:cNvSpPr>
              <a:spLocks noChangeArrowheads="1"/>
            </p:cNvSpPr>
            <p:nvPr/>
          </p:nvSpPr>
          <p:spPr bwMode="auto">
            <a:xfrm>
              <a:off x="4114" y="2682"/>
              <a:ext cx="174" cy="174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Oval 600"/>
            <p:cNvSpPr>
              <a:spLocks noChangeArrowheads="1"/>
            </p:cNvSpPr>
            <p:nvPr/>
          </p:nvSpPr>
          <p:spPr bwMode="auto">
            <a:xfrm>
              <a:off x="4668" y="2988"/>
              <a:ext cx="72" cy="80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Oval 601"/>
            <p:cNvSpPr>
              <a:spLocks noChangeArrowheads="1"/>
            </p:cNvSpPr>
            <p:nvPr/>
          </p:nvSpPr>
          <p:spPr bwMode="auto">
            <a:xfrm>
              <a:off x="4162" y="3228"/>
              <a:ext cx="72" cy="8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Line 602"/>
            <p:cNvSpPr>
              <a:spLocks noChangeShapeType="1"/>
            </p:cNvSpPr>
            <p:nvPr/>
          </p:nvSpPr>
          <p:spPr bwMode="auto">
            <a:xfrm flipH="1" flipV="1">
              <a:off x="4256" y="2844"/>
              <a:ext cx="80" cy="10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603"/>
            <p:cNvSpPr>
              <a:spLocks noChangeShapeType="1"/>
            </p:cNvSpPr>
            <p:nvPr/>
          </p:nvSpPr>
          <p:spPr bwMode="auto">
            <a:xfrm>
              <a:off x="4500" y="3020"/>
              <a:ext cx="156" cy="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604"/>
            <p:cNvSpPr>
              <a:spLocks noChangeShapeType="1"/>
            </p:cNvSpPr>
            <p:nvPr/>
          </p:nvSpPr>
          <p:spPr bwMode="auto">
            <a:xfrm flipH="1">
              <a:off x="4232" y="3108"/>
              <a:ext cx="112" cy="11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08" name="Text Box 605"/>
          <p:cNvSpPr txBox="1">
            <a:spLocks noChangeArrowheads="1"/>
          </p:cNvSpPr>
          <p:nvPr/>
        </p:nvSpPr>
        <p:spPr bwMode="auto">
          <a:xfrm>
            <a:off x="4860032" y="4256088"/>
            <a:ext cx="2941318" cy="830997"/>
          </a:xfrm>
          <a:prstGeom prst="rect">
            <a:avLst/>
          </a:prstGeom>
          <a:solidFill>
            <a:srgbClr val="FCFEBA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altLang="de-DE" sz="1600" dirty="0" smtClean="0">
                <a:latin typeface="Times New Roman" pitchFamily="18" charset="0"/>
              </a:rPr>
              <a:t>In addition to an electron a light </a:t>
            </a:r>
          </a:p>
          <a:p>
            <a:pPr algn="ctr"/>
            <a:r>
              <a:rPr lang="en-US" altLang="de-DE" sz="1600" dirty="0" smtClean="0">
                <a:latin typeface="Times New Roman" pitchFamily="18" charset="0"/>
              </a:rPr>
              <a:t>neutral particle is created which </a:t>
            </a:r>
          </a:p>
          <a:p>
            <a:pPr algn="ctr"/>
            <a:r>
              <a:rPr lang="en-US" altLang="de-DE" sz="1600" dirty="0" smtClean="0">
                <a:latin typeface="Times New Roman" pitchFamily="18" charset="0"/>
              </a:rPr>
              <a:t>carries away the missing energy</a:t>
            </a:r>
            <a:r>
              <a:rPr lang="de-DE" altLang="de-DE" sz="1600" dirty="0" smtClean="0">
                <a:latin typeface="Times New Roman" pitchFamily="18" charset="0"/>
              </a:rPr>
              <a:t>! </a:t>
            </a:r>
            <a:endParaRPr lang="de-DE" altLang="de-DE" sz="1600" dirty="0">
              <a:latin typeface="Times New Roman" pitchFamily="18" charset="0"/>
            </a:endParaRPr>
          </a:p>
        </p:txBody>
      </p:sp>
      <p:sp>
        <p:nvSpPr>
          <p:cNvPr id="609" name="Text Box 606"/>
          <p:cNvSpPr txBox="1">
            <a:spLocks noChangeArrowheads="1"/>
          </p:cNvSpPr>
          <p:nvPr/>
        </p:nvSpPr>
        <p:spPr bwMode="auto">
          <a:xfrm>
            <a:off x="355171" y="5749925"/>
            <a:ext cx="8428911" cy="646331"/>
          </a:xfrm>
          <a:prstGeom prst="rect">
            <a:avLst/>
          </a:prstGeom>
          <a:solidFill>
            <a:srgbClr val="FCFEBA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de-DE" altLang="de-DE" dirty="0" smtClean="0">
                <a:solidFill>
                  <a:srgbClr val="CC0000"/>
                </a:solidFill>
                <a:latin typeface="Times New Roman" pitchFamily="18" charset="0"/>
              </a:rPr>
              <a:t>„</a:t>
            </a:r>
            <a:r>
              <a:rPr lang="en-US" altLang="de-DE" dirty="0" smtClean="0">
                <a:solidFill>
                  <a:srgbClr val="CC0000"/>
                </a:solidFill>
                <a:latin typeface="Times New Roman" pitchFamily="18" charset="0"/>
              </a:rPr>
              <a:t>Today I have done something, what one should not do in theoretical physics. I have</a:t>
            </a:r>
          </a:p>
          <a:p>
            <a:pPr algn="ctr"/>
            <a:r>
              <a:rPr lang="en-US" altLang="de-DE" dirty="0" smtClean="0">
                <a:solidFill>
                  <a:srgbClr val="CC0000"/>
                </a:solidFill>
                <a:latin typeface="Times New Roman" pitchFamily="18" charset="0"/>
              </a:rPr>
              <a:t>explained something, what is not understood, by something, which can not be observed!"</a:t>
            </a:r>
            <a:endParaRPr lang="en-US" altLang="de-DE" dirty="0">
              <a:solidFill>
                <a:srgbClr val="CC0000"/>
              </a:solidFill>
              <a:latin typeface="Times New Roman" pitchFamily="18" charset="0"/>
            </a:endParaRPr>
          </a:p>
        </p:txBody>
      </p:sp>
      <p:grpSp>
        <p:nvGrpSpPr>
          <p:cNvPr id="610" name="Group 624"/>
          <p:cNvGrpSpPr>
            <a:grpSpLocks/>
          </p:cNvGrpSpPr>
          <p:nvPr/>
        </p:nvGrpSpPr>
        <p:grpSpPr bwMode="auto">
          <a:xfrm>
            <a:off x="5334000" y="838200"/>
            <a:ext cx="3429000" cy="1765300"/>
            <a:chOff x="3360" y="528"/>
            <a:chExt cx="2160" cy="1112"/>
          </a:xfrm>
        </p:grpSpPr>
        <p:sp>
          <p:nvSpPr>
            <p:cNvPr id="611" name="Rectangle 608"/>
            <p:cNvSpPr>
              <a:spLocks noChangeAspect="1" noChangeArrowheads="1"/>
            </p:cNvSpPr>
            <p:nvPr/>
          </p:nvSpPr>
          <p:spPr bwMode="auto">
            <a:xfrm>
              <a:off x="3675" y="528"/>
              <a:ext cx="1808" cy="185"/>
            </a:xfrm>
            <a:prstGeom prst="rect">
              <a:avLst/>
            </a:prstGeom>
            <a:solidFill>
              <a:srgbClr val="CC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de-DE" sz="16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rebuchet MS" pitchFamily="34" charset="0"/>
                </a:rPr>
                <a:t>Leptonen</a:t>
              </a:r>
            </a:p>
          </p:txBody>
        </p:sp>
        <p:sp>
          <p:nvSpPr>
            <p:cNvPr id="612" name="Rectangle 609"/>
            <p:cNvSpPr>
              <a:spLocks noChangeAspect="1" noChangeArrowheads="1"/>
            </p:cNvSpPr>
            <p:nvPr/>
          </p:nvSpPr>
          <p:spPr bwMode="auto">
            <a:xfrm>
              <a:off x="3675" y="758"/>
              <a:ext cx="858" cy="179"/>
            </a:xfrm>
            <a:prstGeom prst="rect">
              <a:avLst/>
            </a:prstGeom>
            <a:solidFill>
              <a:srgbClr val="CC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US" altLang="de-DE" sz="16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rebuchet MS" pitchFamily="34" charset="0"/>
                </a:rPr>
                <a:t>C</a:t>
              </a:r>
              <a:r>
                <a:rPr lang="en-US" altLang="de-DE" sz="16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rebuchet MS" pitchFamily="34" charset="0"/>
                </a:rPr>
                <a:t>harge </a:t>
              </a:r>
              <a:r>
                <a:rPr lang="en-US" altLang="de-DE" sz="20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rebuchet MS" pitchFamily="34" charset="0"/>
                </a:rPr>
                <a:t>   </a:t>
              </a:r>
              <a:r>
                <a:rPr lang="en-US" altLang="de-DE" sz="1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ymbol" pitchFamily="18" charset="2"/>
                </a:rPr>
                <a:t>-</a:t>
              </a:r>
              <a:r>
                <a:rPr lang="en-US" altLang="de-DE" sz="16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rebuchet MS" pitchFamily="34" charset="0"/>
                </a:rPr>
                <a:t>1</a:t>
              </a:r>
              <a:r>
                <a:rPr lang="en-US" altLang="de-DE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rebuchet MS" pitchFamily="34" charset="0"/>
                </a:rPr>
                <a:t> </a:t>
              </a:r>
            </a:p>
          </p:txBody>
        </p:sp>
        <p:sp>
          <p:nvSpPr>
            <p:cNvPr id="613" name="Rectangle 610"/>
            <p:cNvSpPr>
              <a:spLocks noChangeArrowheads="1"/>
            </p:cNvSpPr>
            <p:nvPr/>
          </p:nvSpPr>
          <p:spPr bwMode="auto">
            <a:xfrm>
              <a:off x="3675" y="989"/>
              <a:ext cx="858" cy="17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US" altLang="de-DE" sz="1600" dirty="0" smtClean="0">
                  <a:solidFill>
                    <a:srgbClr val="1C1C1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rebuchet MS" pitchFamily="34" charset="0"/>
                </a:rPr>
                <a:t>Electron </a:t>
              </a:r>
              <a:endParaRPr lang="en-US" altLang="de-DE" sz="1600" dirty="0">
                <a:solidFill>
                  <a:srgbClr val="1C1C1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endParaRPr>
            </a:p>
          </p:txBody>
        </p:sp>
        <p:sp>
          <p:nvSpPr>
            <p:cNvPr id="614" name="Rectangle 611"/>
            <p:cNvSpPr>
              <a:spLocks noChangeArrowheads="1"/>
            </p:cNvSpPr>
            <p:nvPr/>
          </p:nvSpPr>
          <p:spPr bwMode="auto">
            <a:xfrm>
              <a:off x="3675" y="1219"/>
              <a:ext cx="858" cy="179"/>
            </a:xfrm>
            <a:prstGeom prst="rect">
              <a:avLst/>
            </a:prstGeom>
            <a:solidFill>
              <a:srgbClr val="00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US" altLang="de-DE" sz="1600" dirty="0" err="1">
                  <a:solidFill>
                    <a:srgbClr val="1C1C1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rebuchet MS" pitchFamily="34" charset="0"/>
                </a:rPr>
                <a:t>M</a:t>
              </a:r>
              <a:r>
                <a:rPr lang="en-US" altLang="de-DE" sz="1600" dirty="0" err="1" smtClean="0">
                  <a:solidFill>
                    <a:srgbClr val="1C1C1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rebuchet MS" pitchFamily="34" charset="0"/>
                </a:rPr>
                <a:t>yon</a:t>
              </a:r>
              <a:r>
                <a:rPr lang="en-US" altLang="de-DE" sz="1600" dirty="0" smtClean="0">
                  <a:solidFill>
                    <a:srgbClr val="1C1C1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rebuchet MS" pitchFamily="34" charset="0"/>
                </a:rPr>
                <a:t> </a:t>
              </a:r>
              <a:endParaRPr lang="en-US" altLang="de-DE" sz="1600" dirty="0">
                <a:solidFill>
                  <a:srgbClr val="1C1C1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endParaRPr>
            </a:p>
          </p:txBody>
        </p:sp>
        <p:sp>
          <p:nvSpPr>
            <p:cNvPr id="615" name="Rectangle 612"/>
            <p:cNvSpPr>
              <a:spLocks noChangeAspect="1" noChangeArrowheads="1"/>
            </p:cNvSpPr>
            <p:nvPr/>
          </p:nvSpPr>
          <p:spPr bwMode="auto">
            <a:xfrm>
              <a:off x="3675" y="1449"/>
              <a:ext cx="858" cy="179"/>
            </a:xfrm>
            <a:prstGeom prst="rect">
              <a:avLst/>
            </a:prstGeom>
            <a:solidFill>
              <a:srgbClr val="00CC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US" altLang="de-DE" sz="1600" dirty="0" err="1">
                  <a:solidFill>
                    <a:srgbClr val="1C1C1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rebuchet MS" pitchFamily="34" charset="0"/>
                </a:rPr>
                <a:t>T</a:t>
              </a:r>
              <a:r>
                <a:rPr lang="en-US" altLang="de-DE" sz="1600" dirty="0" err="1" smtClean="0">
                  <a:solidFill>
                    <a:srgbClr val="1C1C1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rebuchet MS" pitchFamily="34" charset="0"/>
                </a:rPr>
                <a:t>auon</a:t>
              </a:r>
              <a:r>
                <a:rPr lang="en-US" altLang="de-DE" sz="1600" dirty="0" smtClean="0">
                  <a:solidFill>
                    <a:srgbClr val="1C1C1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rebuchet MS" pitchFamily="34" charset="0"/>
                </a:rPr>
                <a:t> </a:t>
              </a:r>
              <a:endParaRPr lang="en-US" altLang="de-DE" sz="1600" dirty="0">
                <a:solidFill>
                  <a:srgbClr val="1C1C1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endParaRPr>
            </a:p>
          </p:txBody>
        </p:sp>
        <p:sp>
          <p:nvSpPr>
            <p:cNvPr id="616" name="Rectangle 613"/>
            <p:cNvSpPr>
              <a:spLocks noChangeArrowheads="1"/>
            </p:cNvSpPr>
            <p:nvPr/>
          </p:nvSpPr>
          <p:spPr bwMode="auto">
            <a:xfrm>
              <a:off x="4560" y="758"/>
              <a:ext cx="916" cy="179"/>
            </a:xfrm>
            <a:prstGeom prst="rect">
              <a:avLst/>
            </a:prstGeom>
            <a:solidFill>
              <a:srgbClr val="CC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US" altLang="de-DE" sz="16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rebuchet MS" pitchFamily="34" charset="0"/>
                </a:rPr>
                <a:t>C</a:t>
              </a:r>
              <a:r>
                <a:rPr lang="en-US" altLang="de-DE" sz="16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rebuchet MS" pitchFamily="34" charset="0"/>
                </a:rPr>
                <a:t>harge      </a:t>
              </a:r>
              <a:r>
                <a:rPr lang="en-US" altLang="de-DE" sz="20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rebuchet MS" pitchFamily="34" charset="0"/>
                </a:rPr>
                <a:t>  </a:t>
              </a:r>
              <a:r>
                <a:rPr lang="en-US" altLang="de-DE" sz="1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ymbol" pitchFamily="18" charset="2"/>
                </a:rPr>
                <a:t>0</a:t>
              </a:r>
              <a:r>
                <a:rPr lang="en-US" altLang="de-DE" sz="16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rebuchet MS" pitchFamily="34" charset="0"/>
                </a:rPr>
                <a:t> </a:t>
              </a:r>
            </a:p>
          </p:txBody>
        </p:sp>
        <p:sp>
          <p:nvSpPr>
            <p:cNvPr id="617" name="Rectangle 614"/>
            <p:cNvSpPr>
              <a:spLocks noChangeAspect="1" noChangeArrowheads="1"/>
            </p:cNvSpPr>
            <p:nvPr/>
          </p:nvSpPr>
          <p:spPr bwMode="auto">
            <a:xfrm>
              <a:off x="4562" y="989"/>
              <a:ext cx="916" cy="191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US" altLang="de-DE" sz="1600" dirty="0" smtClean="0">
                  <a:solidFill>
                    <a:srgbClr val="1C1C1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rebuchet MS" pitchFamily="34" charset="0"/>
                </a:rPr>
                <a:t>e-Neutrino </a:t>
              </a:r>
              <a:endParaRPr lang="en-US" altLang="de-DE" sz="1600" dirty="0">
                <a:solidFill>
                  <a:srgbClr val="1C1C1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endParaRPr>
            </a:p>
          </p:txBody>
        </p:sp>
        <p:sp>
          <p:nvSpPr>
            <p:cNvPr id="618" name="Rectangle 615"/>
            <p:cNvSpPr>
              <a:spLocks noChangeAspect="1" noChangeArrowheads="1"/>
            </p:cNvSpPr>
            <p:nvPr/>
          </p:nvSpPr>
          <p:spPr bwMode="auto">
            <a:xfrm>
              <a:off x="4562" y="1220"/>
              <a:ext cx="916" cy="191"/>
            </a:xfrm>
            <a:prstGeom prst="rect">
              <a:avLst/>
            </a:prstGeom>
            <a:solidFill>
              <a:srgbClr val="00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US" altLang="de-DE" sz="1600" b="1" dirty="0" smtClean="0">
                  <a:solidFill>
                    <a:srgbClr val="1C1C1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ymbol" pitchFamily="18" charset="2"/>
                </a:rPr>
                <a:t>m</a:t>
              </a:r>
              <a:r>
                <a:rPr lang="en-US" altLang="de-DE" sz="1600" dirty="0" smtClean="0">
                  <a:solidFill>
                    <a:srgbClr val="1C1C1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rebuchet MS" pitchFamily="34" charset="0"/>
                </a:rPr>
                <a:t>-Neutrino</a:t>
              </a:r>
              <a:r>
                <a:rPr lang="en-US" altLang="de-DE" sz="2000" dirty="0" smtClean="0">
                  <a:solidFill>
                    <a:srgbClr val="1C1C1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rebuchet MS" pitchFamily="34" charset="0"/>
                </a:rPr>
                <a:t> </a:t>
              </a:r>
              <a:endParaRPr lang="en-US" altLang="de-DE" sz="2000" dirty="0">
                <a:solidFill>
                  <a:srgbClr val="1C1C1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endParaRPr>
            </a:p>
          </p:txBody>
        </p:sp>
        <p:sp>
          <p:nvSpPr>
            <p:cNvPr id="619" name="Rectangle 616"/>
            <p:cNvSpPr>
              <a:spLocks noChangeAspect="1" noChangeArrowheads="1"/>
            </p:cNvSpPr>
            <p:nvPr/>
          </p:nvSpPr>
          <p:spPr bwMode="auto">
            <a:xfrm>
              <a:off x="4560" y="1449"/>
              <a:ext cx="916" cy="191"/>
            </a:xfrm>
            <a:prstGeom prst="rect">
              <a:avLst/>
            </a:prstGeom>
            <a:solidFill>
              <a:srgbClr val="00CC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US" altLang="de-DE" sz="1600" b="1" dirty="0" smtClean="0">
                  <a:solidFill>
                    <a:srgbClr val="1C1C1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ymbol" pitchFamily="18" charset="2"/>
                </a:rPr>
                <a:t>t</a:t>
              </a:r>
              <a:r>
                <a:rPr lang="en-US" altLang="de-DE" sz="1600" dirty="0" smtClean="0">
                  <a:solidFill>
                    <a:srgbClr val="1C1C1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rebuchet MS" pitchFamily="34" charset="0"/>
                </a:rPr>
                <a:t>-Neutrino </a:t>
              </a:r>
              <a:endParaRPr lang="en-US" altLang="de-DE" sz="1600" dirty="0">
                <a:solidFill>
                  <a:srgbClr val="1C1C1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endParaRPr>
            </a:p>
          </p:txBody>
        </p:sp>
        <p:sp>
          <p:nvSpPr>
            <p:cNvPr id="620" name="Rectangle 617"/>
            <p:cNvSpPr>
              <a:spLocks noChangeArrowheads="1"/>
            </p:cNvSpPr>
            <p:nvPr/>
          </p:nvSpPr>
          <p:spPr bwMode="auto">
            <a:xfrm>
              <a:off x="4368" y="1412"/>
              <a:ext cx="115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/>
              <a:r>
                <a:rPr lang="en-US" altLang="de-DE" sz="2000" b="1">
                  <a:solidFill>
                    <a:srgbClr val="1C1C1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Symbol" pitchFamily="18" charset="2"/>
                </a:rPr>
                <a:t>n</a:t>
              </a:r>
              <a:r>
                <a:rPr lang="en-US" altLang="de-DE" sz="2800" b="1" baseline="-25000">
                  <a:solidFill>
                    <a:srgbClr val="1C1C1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Symbol" pitchFamily="18" charset="2"/>
                </a:rPr>
                <a:t>t</a:t>
              </a:r>
            </a:p>
          </p:txBody>
        </p:sp>
        <p:sp>
          <p:nvSpPr>
            <p:cNvPr id="621" name="Rectangle 618"/>
            <p:cNvSpPr>
              <a:spLocks noChangeArrowheads="1"/>
            </p:cNvSpPr>
            <p:nvPr/>
          </p:nvSpPr>
          <p:spPr bwMode="auto">
            <a:xfrm>
              <a:off x="4656" y="1185"/>
              <a:ext cx="858" cy="1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/>
              <a:r>
                <a:rPr lang="en-US" altLang="de-DE" sz="2000" b="1">
                  <a:solidFill>
                    <a:srgbClr val="1C1C1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Symbol" pitchFamily="18" charset="2"/>
                </a:rPr>
                <a:t>n</a:t>
              </a:r>
              <a:r>
                <a:rPr lang="en-US" altLang="de-DE" sz="2800" b="1" baseline="-25000">
                  <a:solidFill>
                    <a:srgbClr val="1C1C1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Symbol" pitchFamily="18" charset="2"/>
                </a:rPr>
                <a:t>m</a:t>
              </a:r>
            </a:p>
          </p:txBody>
        </p:sp>
        <p:sp>
          <p:nvSpPr>
            <p:cNvPr id="622" name="Rectangle 619"/>
            <p:cNvSpPr>
              <a:spLocks noChangeArrowheads="1"/>
            </p:cNvSpPr>
            <p:nvPr/>
          </p:nvSpPr>
          <p:spPr bwMode="auto">
            <a:xfrm>
              <a:off x="4368" y="960"/>
              <a:ext cx="115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/>
              <a:r>
                <a:rPr lang="en-US" altLang="de-DE" sz="2000" b="1">
                  <a:solidFill>
                    <a:srgbClr val="1C1C1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Symbol" pitchFamily="18" charset="2"/>
                </a:rPr>
                <a:t>n</a:t>
              </a:r>
              <a:r>
                <a:rPr lang="en-US" altLang="de-DE" sz="2800" b="1" baseline="-25000">
                  <a:solidFill>
                    <a:srgbClr val="1C1C1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rebuchet MS" pitchFamily="34" charset="0"/>
                </a:rPr>
                <a:t>e</a:t>
              </a:r>
            </a:p>
          </p:txBody>
        </p:sp>
        <p:sp>
          <p:nvSpPr>
            <p:cNvPr id="623" name="Rectangle 620"/>
            <p:cNvSpPr>
              <a:spLocks noChangeAspect="1" noChangeArrowheads="1"/>
            </p:cNvSpPr>
            <p:nvPr/>
          </p:nvSpPr>
          <p:spPr bwMode="auto">
            <a:xfrm>
              <a:off x="3648" y="980"/>
              <a:ext cx="858" cy="1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/>
              <a:r>
                <a:rPr lang="en-US" altLang="de-DE" sz="2000">
                  <a:solidFill>
                    <a:srgbClr val="1C1C1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rebuchet MS" pitchFamily="34" charset="0"/>
                </a:rPr>
                <a:t>e</a:t>
              </a:r>
            </a:p>
          </p:txBody>
        </p:sp>
        <p:sp>
          <p:nvSpPr>
            <p:cNvPr id="624" name="Rectangle 621"/>
            <p:cNvSpPr>
              <a:spLocks noChangeAspect="1" noChangeArrowheads="1"/>
            </p:cNvSpPr>
            <p:nvPr/>
          </p:nvSpPr>
          <p:spPr bwMode="auto">
            <a:xfrm>
              <a:off x="3648" y="1185"/>
              <a:ext cx="858" cy="1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/>
              <a:r>
                <a:rPr lang="en-US" altLang="de-DE" sz="2000" b="1">
                  <a:solidFill>
                    <a:srgbClr val="1C1C1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Symbol" pitchFamily="18" charset="2"/>
                </a:rPr>
                <a:t>m</a:t>
              </a:r>
            </a:p>
          </p:txBody>
        </p:sp>
        <p:sp>
          <p:nvSpPr>
            <p:cNvPr id="625" name="Rectangle 622"/>
            <p:cNvSpPr>
              <a:spLocks noChangeArrowheads="1"/>
            </p:cNvSpPr>
            <p:nvPr/>
          </p:nvSpPr>
          <p:spPr bwMode="auto">
            <a:xfrm>
              <a:off x="3360" y="1392"/>
              <a:ext cx="1152" cy="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/>
              <a:r>
                <a:rPr lang="en-US" altLang="de-DE" sz="2000" b="1">
                  <a:solidFill>
                    <a:srgbClr val="1C1C1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Symbol" pitchFamily="18" charset="2"/>
                </a:rPr>
                <a:t>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3194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Double beta </a:t>
            </a:r>
            <a:r>
              <a:rPr lang="de-DE" dirty="0" smtClean="0"/>
              <a:t>(</a:t>
            </a:r>
            <a:r>
              <a:rPr lang="el-GR" dirty="0" smtClean="0"/>
              <a:t>ββ</a:t>
            </a:r>
            <a:r>
              <a:rPr lang="de-DE" dirty="0" smtClean="0"/>
              <a:t>2</a:t>
            </a:r>
            <a:r>
              <a:rPr lang="el-GR" dirty="0" smtClean="0"/>
              <a:t>ν</a:t>
            </a:r>
            <a:r>
              <a:rPr lang="de-DE" dirty="0" smtClean="0"/>
              <a:t>) </a:t>
            </a:r>
            <a:r>
              <a:rPr lang="en-US" dirty="0" smtClean="0"/>
              <a:t>decay</a:t>
            </a:r>
            <a:endParaRPr lang="en-US" dirty="0"/>
          </a:p>
        </p:txBody>
      </p:sp>
      <p:pic>
        <p:nvPicPr>
          <p:cNvPr id="3" name="Picture 5" descr="BB2nuFeynm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1227931"/>
            <a:ext cx="3043238" cy="240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4056063" y="1124744"/>
            <a:ext cx="3835400" cy="457200"/>
          </a:xfrm>
          <a:prstGeom prst="rect">
            <a:avLst/>
          </a:prstGeom>
          <a:solidFill>
            <a:srgbClr val="FF99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GB" altLang="de-DE" sz="2400"/>
              <a:t>(A,Z)→(Z+2,A)+2e</a:t>
            </a:r>
            <a:r>
              <a:rPr lang="en-GB" altLang="de-DE" sz="2400" baseline="30000"/>
              <a:t>-</a:t>
            </a:r>
            <a:r>
              <a:rPr lang="en-GB" altLang="de-DE" sz="2400"/>
              <a:t>+2</a:t>
            </a:r>
            <a:r>
              <a:rPr lang="en-GB" altLang="de-DE" sz="2400">
                <a:latin typeface="Symbol" panose="05050102010706020507" pitchFamily="18" charset="2"/>
              </a:rPr>
              <a:t>n</a:t>
            </a:r>
            <a:r>
              <a:rPr lang="en-GB" altLang="de-DE" sz="2400" baseline="-25000"/>
              <a:t>e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3311525" y="2023269"/>
            <a:ext cx="5491163" cy="404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33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GB" altLang="de-DE" sz="2400" dirty="0">
                <a:solidFill>
                  <a:srgbClr val="0033CC"/>
                </a:solidFill>
              </a:rPr>
              <a:t>allowed in Standard Model</a:t>
            </a:r>
          </a:p>
          <a:p>
            <a:pPr algn="ctr"/>
            <a:r>
              <a:rPr lang="en-GB" altLang="de-DE" sz="2400" dirty="0">
                <a:solidFill>
                  <a:srgbClr val="0033CC"/>
                </a:solidFill>
              </a:rPr>
              <a:t>very rare,  ~G</a:t>
            </a:r>
            <a:r>
              <a:rPr lang="en-GB" altLang="de-DE" sz="2400" baseline="-25000" dirty="0">
                <a:solidFill>
                  <a:srgbClr val="0033CC"/>
                </a:solidFill>
              </a:rPr>
              <a:t>F</a:t>
            </a:r>
            <a:r>
              <a:rPr lang="en-GB" altLang="de-DE" sz="2400" baseline="30000" dirty="0">
                <a:solidFill>
                  <a:srgbClr val="0033CC"/>
                </a:solidFill>
              </a:rPr>
              <a:t>4</a:t>
            </a:r>
          </a:p>
          <a:p>
            <a:pPr algn="ctr"/>
            <a:r>
              <a:rPr lang="en-GB" altLang="de-DE" sz="2400" dirty="0">
                <a:solidFill>
                  <a:srgbClr val="0033CC"/>
                </a:solidFill>
              </a:rPr>
              <a:t>typical T</a:t>
            </a:r>
            <a:r>
              <a:rPr lang="en-GB" altLang="de-DE" sz="2400" baseline="-25000" dirty="0">
                <a:solidFill>
                  <a:srgbClr val="0033CC"/>
                </a:solidFill>
              </a:rPr>
              <a:t>1/2</a:t>
            </a:r>
            <a:r>
              <a:rPr lang="en-GB" altLang="de-DE" sz="2400" dirty="0">
                <a:solidFill>
                  <a:srgbClr val="0033CC"/>
                </a:solidFill>
              </a:rPr>
              <a:t>=10</a:t>
            </a:r>
            <a:r>
              <a:rPr lang="en-GB" altLang="de-DE" sz="2400" baseline="30000" dirty="0">
                <a:solidFill>
                  <a:srgbClr val="0033CC"/>
                </a:solidFill>
              </a:rPr>
              <a:t>18</a:t>
            </a:r>
            <a:r>
              <a:rPr lang="en-GB" altLang="de-DE" sz="2400" dirty="0">
                <a:solidFill>
                  <a:srgbClr val="0033CC"/>
                </a:solidFill>
              </a:rPr>
              <a:t>-10</a:t>
            </a:r>
            <a:r>
              <a:rPr lang="en-GB" altLang="de-DE" sz="2400" baseline="30000" dirty="0">
                <a:solidFill>
                  <a:srgbClr val="0033CC"/>
                </a:solidFill>
              </a:rPr>
              <a:t>21</a:t>
            </a:r>
            <a:r>
              <a:rPr lang="en-GB" altLang="de-DE" sz="2400" dirty="0">
                <a:solidFill>
                  <a:srgbClr val="0033CC"/>
                </a:solidFill>
              </a:rPr>
              <a:t> years</a:t>
            </a:r>
          </a:p>
          <a:p>
            <a:pPr algn="ctr"/>
            <a:endParaRPr lang="en-GB" altLang="de-DE" sz="2400" dirty="0">
              <a:solidFill>
                <a:srgbClr val="0033CC"/>
              </a:solidFill>
            </a:endParaRPr>
          </a:p>
          <a:p>
            <a:pPr algn="ctr"/>
            <a:r>
              <a:rPr lang="en-GB" altLang="de-DE" sz="2400" dirty="0">
                <a:solidFill>
                  <a:srgbClr val="008000"/>
                </a:solidFill>
              </a:rPr>
              <a:t>First indirect confirmation for </a:t>
            </a:r>
            <a:r>
              <a:rPr lang="en-GB" altLang="de-DE" sz="2400" baseline="30000" dirty="0">
                <a:solidFill>
                  <a:srgbClr val="008000"/>
                </a:solidFill>
              </a:rPr>
              <a:t>82</a:t>
            </a:r>
            <a:r>
              <a:rPr lang="en-GB" altLang="de-DE" sz="2400" dirty="0">
                <a:solidFill>
                  <a:srgbClr val="008000"/>
                </a:solidFill>
              </a:rPr>
              <a:t>Se, </a:t>
            </a:r>
            <a:r>
              <a:rPr lang="en-GB" altLang="de-DE" sz="2400" baseline="30000" dirty="0">
                <a:solidFill>
                  <a:srgbClr val="008000"/>
                </a:solidFill>
              </a:rPr>
              <a:t>130</a:t>
            </a:r>
            <a:r>
              <a:rPr lang="en-GB" altLang="de-DE" sz="2400" dirty="0">
                <a:solidFill>
                  <a:srgbClr val="008000"/>
                </a:solidFill>
              </a:rPr>
              <a:t>Te by geochemical analysis</a:t>
            </a:r>
          </a:p>
          <a:p>
            <a:pPr algn="ctr"/>
            <a:endParaRPr lang="en-GB" altLang="de-DE" sz="2400" dirty="0">
              <a:solidFill>
                <a:srgbClr val="008000"/>
              </a:solidFill>
            </a:endParaRPr>
          </a:p>
          <a:p>
            <a:pPr algn="ctr"/>
            <a:r>
              <a:rPr lang="en-GB" altLang="de-DE" sz="2400" dirty="0">
                <a:solidFill>
                  <a:srgbClr val="FF0000"/>
                </a:solidFill>
              </a:rPr>
              <a:t>First direct observation: TPC with </a:t>
            </a:r>
            <a:r>
              <a:rPr lang="en-GB" altLang="de-DE" sz="2400" baseline="30000" dirty="0">
                <a:solidFill>
                  <a:srgbClr val="FF0000"/>
                </a:solidFill>
              </a:rPr>
              <a:t>82</a:t>
            </a:r>
            <a:r>
              <a:rPr lang="en-GB" altLang="de-DE" sz="2400" dirty="0">
                <a:solidFill>
                  <a:srgbClr val="FF0000"/>
                </a:solidFill>
              </a:rPr>
              <a:t>Se foil, 32 events. </a:t>
            </a:r>
          </a:p>
          <a:p>
            <a:pPr algn="ctr"/>
            <a:r>
              <a:rPr lang="en-GB" altLang="de-DE" sz="2000" i="1" dirty="0">
                <a:solidFill>
                  <a:srgbClr val="FF0000"/>
                </a:solidFill>
              </a:rPr>
              <a:t>Elliott SR Hahn AA and Moe MK, 1987</a:t>
            </a:r>
          </a:p>
          <a:p>
            <a:pPr algn="ctr"/>
            <a:endParaRPr lang="en-US" altLang="de-DE" sz="2400" dirty="0"/>
          </a:p>
        </p:txBody>
      </p:sp>
    </p:spTree>
    <p:extLst>
      <p:ext uri="{BB962C8B-B14F-4D97-AF65-F5344CB8AC3E}">
        <p14:creationId xmlns:p14="http://schemas.microsoft.com/office/powerpoint/2010/main" val="3806029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smtClean="0"/>
              <a:t>experimental signature</a:t>
            </a:r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1440000"/>
            <a:ext cx="4029075" cy="3871913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000" y="1628799"/>
            <a:ext cx="1666809" cy="952568"/>
          </a:xfrm>
          <a:prstGeom prst="rect">
            <a:avLst/>
          </a:prstGeom>
        </p:spPr>
      </p:pic>
      <p:cxnSp>
        <p:nvCxnSpPr>
          <p:cNvPr id="7" name="Gerade Verbindung mit Pfeil 6"/>
          <p:cNvCxnSpPr/>
          <p:nvPr/>
        </p:nvCxnSpPr>
        <p:spPr>
          <a:xfrm>
            <a:off x="3762000" y="2700000"/>
            <a:ext cx="0" cy="1368152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/>
          <p:cNvCxnSpPr/>
          <p:nvPr/>
        </p:nvCxnSpPr>
        <p:spPr>
          <a:xfrm flipH="1">
            <a:off x="2520000" y="2700000"/>
            <a:ext cx="395816" cy="415585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>
            <a:off x="4788024" y="2514362"/>
            <a:ext cx="27173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energy of the two electrons</a:t>
            </a:r>
          </a:p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total energy released in the decay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4500000" y="1620000"/>
            <a:ext cx="4512069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l-GR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νββ</a:t>
            </a:r>
            <a:r>
              <a:rPr lang="de-DE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neutrinos and electrons share the energy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l-GR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νββ</a:t>
            </a:r>
            <a:r>
              <a:rPr lang="de-DE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electrons get all the energy</a:t>
            </a:r>
            <a:endParaRPr lang="en-US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5350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Appendix: </a:t>
            </a:r>
            <a:r>
              <a:rPr lang="en-US" dirty="0" smtClean="0"/>
              <a:t>Lepton number</a:t>
            </a:r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" t="399" r="-399" b="-399"/>
          <a:stretch/>
        </p:blipFill>
        <p:spPr>
          <a:xfrm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44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Neutrino detection</a:t>
            </a:r>
            <a:endParaRPr lang="en-US" dirty="0"/>
          </a:p>
        </p:txBody>
      </p:sp>
      <p:sp>
        <p:nvSpPr>
          <p:cNvPr id="4" name="Rectangle 22"/>
          <p:cNvSpPr>
            <a:spLocks noChangeArrowheads="1"/>
          </p:cNvSpPr>
          <p:nvPr/>
        </p:nvSpPr>
        <p:spPr bwMode="auto">
          <a:xfrm>
            <a:off x="241300" y="4165600"/>
            <a:ext cx="8661400" cy="2298700"/>
          </a:xfrm>
          <a:prstGeom prst="rect">
            <a:avLst/>
          </a:prstGeom>
          <a:solidFill>
            <a:srgbClr val="FCFEBA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Text Box 23"/>
          <p:cNvSpPr txBox="1">
            <a:spLocks noChangeArrowheads="1"/>
          </p:cNvSpPr>
          <p:nvPr/>
        </p:nvSpPr>
        <p:spPr bwMode="auto">
          <a:xfrm>
            <a:off x="244475" y="585788"/>
            <a:ext cx="8651875" cy="3477875"/>
          </a:xfrm>
          <a:prstGeom prst="rect">
            <a:avLst/>
          </a:prstGeom>
          <a:solidFill>
            <a:srgbClr val="FCFEBA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de-DE" altLang="de-DE" sz="2000" dirty="0">
                <a:latin typeface="Times New Roman" pitchFamily="18" charset="0"/>
              </a:rPr>
              <a:t> </a:t>
            </a:r>
            <a:r>
              <a:rPr lang="en-US" altLang="de-DE" sz="2000" dirty="0" smtClean="0">
                <a:latin typeface="Times New Roman" pitchFamily="18" charset="0"/>
              </a:rPr>
              <a:t>Detection of particles:</a:t>
            </a:r>
          </a:p>
          <a:p>
            <a:r>
              <a:rPr lang="en-US" altLang="de-DE" sz="2000" dirty="0" smtClean="0">
                <a:latin typeface="Times New Roman" pitchFamily="18" charset="0"/>
              </a:rPr>
              <a:t> </a:t>
            </a:r>
          </a:p>
          <a:p>
            <a:pPr lvl="1"/>
            <a:r>
              <a:rPr lang="en-US" altLang="de-DE" sz="2000" dirty="0" smtClean="0">
                <a:latin typeface="Times New Roman" pitchFamily="18" charset="0"/>
              </a:rPr>
              <a:t>Interaction of particles with matter (detector)</a:t>
            </a:r>
          </a:p>
          <a:p>
            <a:pPr lvl="1"/>
            <a:endParaRPr lang="en-US" altLang="de-DE" sz="2000" dirty="0" smtClean="0">
              <a:latin typeface="Times New Roman" pitchFamily="18" charset="0"/>
            </a:endParaRPr>
          </a:p>
          <a:p>
            <a:pPr>
              <a:buFontTx/>
              <a:buChar char="•"/>
            </a:pPr>
            <a:r>
              <a:rPr lang="en-US" altLang="de-DE" sz="2000" dirty="0" smtClean="0">
                <a:latin typeface="Times New Roman" pitchFamily="18" charset="0"/>
              </a:rPr>
              <a:t> Interaction with matter depends strongly on the particle:</a:t>
            </a:r>
          </a:p>
          <a:p>
            <a:endParaRPr lang="en-US" altLang="de-DE" sz="2000" dirty="0" smtClean="0">
              <a:latin typeface="Times New Roman" pitchFamily="18" charset="0"/>
            </a:endParaRPr>
          </a:p>
          <a:p>
            <a:pPr lvl="1"/>
            <a:r>
              <a:rPr lang="en-US" altLang="de-DE" sz="2000" dirty="0" smtClean="0">
                <a:solidFill>
                  <a:srgbClr val="3333CC"/>
                </a:solidFill>
                <a:latin typeface="Times New Roman" pitchFamily="18" charset="0"/>
              </a:rPr>
              <a:t>Charge particles: Ionization of matter</a:t>
            </a:r>
          </a:p>
          <a:p>
            <a:pPr lvl="1"/>
            <a:endParaRPr lang="en-US" altLang="de-DE" sz="2000" dirty="0" smtClean="0">
              <a:latin typeface="Times New Roman" pitchFamily="18" charset="0"/>
            </a:endParaRPr>
          </a:p>
          <a:p>
            <a:pPr lvl="1"/>
            <a:r>
              <a:rPr lang="en-US" altLang="de-DE" sz="2000" dirty="0" smtClean="0">
                <a:latin typeface="Times New Roman" pitchFamily="18" charset="0"/>
              </a:rPr>
              <a:t>Photons: Energy transfer to charged particles</a:t>
            </a:r>
          </a:p>
          <a:p>
            <a:pPr lvl="1"/>
            <a:r>
              <a:rPr lang="en-US" altLang="de-DE" sz="2000" dirty="0" smtClean="0">
                <a:latin typeface="Times New Roman" pitchFamily="18" charset="0"/>
              </a:rPr>
              <a:t>Neutrons: Nuclear reactions yield charge particles</a:t>
            </a:r>
          </a:p>
          <a:p>
            <a:pPr lvl="1"/>
            <a:endParaRPr lang="de-DE" altLang="de-DE" sz="2000" dirty="0">
              <a:latin typeface="Times New Roman" pitchFamily="18" charset="0"/>
            </a:endParaRPr>
          </a:p>
        </p:txBody>
      </p:sp>
      <p:grpSp>
        <p:nvGrpSpPr>
          <p:cNvPr id="6" name="Group 24"/>
          <p:cNvGrpSpPr>
            <a:grpSpLocks/>
          </p:cNvGrpSpPr>
          <p:nvPr/>
        </p:nvGrpSpPr>
        <p:grpSpPr bwMode="auto">
          <a:xfrm>
            <a:off x="6178550" y="4610100"/>
            <a:ext cx="2495550" cy="1409700"/>
            <a:chOff x="3764" y="2856"/>
            <a:chExt cx="1572" cy="888"/>
          </a:xfrm>
        </p:grpSpPr>
        <p:pic>
          <p:nvPicPr>
            <p:cNvPr id="7" name="Picture 25" descr="apollo17_earth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0" y="2856"/>
              <a:ext cx="888" cy="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Line 26"/>
            <p:cNvSpPr>
              <a:spLocks noChangeShapeType="1"/>
            </p:cNvSpPr>
            <p:nvPr/>
          </p:nvSpPr>
          <p:spPr bwMode="auto">
            <a:xfrm>
              <a:off x="4040" y="2952"/>
              <a:ext cx="1256" cy="112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Line 27"/>
            <p:cNvSpPr>
              <a:spLocks noChangeShapeType="1"/>
            </p:cNvSpPr>
            <p:nvPr/>
          </p:nvSpPr>
          <p:spPr bwMode="auto">
            <a:xfrm>
              <a:off x="4048" y="3048"/>
              <a:ext cx="1256" cy="112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28"/>
            <p:cNvSpPr>
              <a:spLocks noChangeShapeType="1"/>
            </p:cNvSpPr>
            <p:nvPr/>
          </p:nvSpPr>
          <p:spPr bwMode="auto">
            <a:xfrm>
              <a:off x="4048" y="3136"/>
              <a:ext cx="1256" cy="112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29"/>
            <p:cNvSpPr>
              <a:spLocks noChangeShapeType="1"/>
            </p:cNvSpPr>
            <p:nvPr/>
          </p:nvSpPr>
          <p:spPr bwMode="auto">
            <a:xfrm>
              <a:off x="4056" y="3296"/>
              <a:ext cx="1256" cy="112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30"/>
            <p:cNvSpPr>
              <a:spLocks noChangeShapeType="1"/>
            </p:cNvSpPr>
            <p:nvPr/>
          </p:nvSpPr>
          <p:spPr bwMode="auto">
            <a:xfrm>
              <a:off x="4064" y="3216"/>
              <a:ext cx="1256" cy="112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31"/>
            <p:cNvSpPr>
              <a:spLocks noChangeShapeType="1"/>
            </p:cNvSpPr>
            <p:nvPr/>
          </p:nvSpPr>
          <p:spPr bwMode="auto">
            <a:xfrm>
              <a:off x="4072" y="3376"/>
              <a:ext cx="1256" cy="112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32"/>
            <p:cNvSpPr>
              <a:spLocks noChangeShapeType="1"/>
            </p:cNvSpPr>
            <p:nvPr/>
          </p:nvSpPr>
          <p:spPr bwMode="auto">
            <a:xfrm>
              <a:off x="4064" y="3544"/>
              <a:ext cx="1256" cy="112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33"/>
            <p:cNvSpPr>
              <a:spLocks noChangeShapeType="1"/>
            </p:cNvSpPr>
            <p:nvPr/>
          </p:nvSpPr>
          <p:spPr bwMode="auto">
            <a:xfrm>
              <a:off x="4080" y="3464"/>
              <a:ext cx="1256" cy="112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34"/>
            <p:cNvSpPr>
              <a:spLocks noChangeShapeType="1"/>
            </p:cNvSpPr>
            <p:nvPr/>
          </p:nvSpPr>
          <p:spPr bwMode="auto">
            <a:xfrm>
              <a:off x="4072" y="3624"/>
              <a:ext cx="1256" cy="112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 Box 35"/>
            <p:cNvSpPr txBox="1">
              <a:spLocks noChangeArrowheads="1"/>
            </p:cNvSpPr>
            <p:nvPr/>
          </p:nvSpPr>
          <p:spPr bwMode="auto">
            <a:xfrm>
              <a:off x="3764" y="2870"/>
              <a:ext cx="21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de-DE" altLang="de-DE" sz="2400">
                  <a:solidFill>
                    <a:srgbClr val="CC0000"/>
                  </a:solidFill>
                  <a:latin typeface="Symbol" pitchFamily="18" charset="2"/>
                </a:rPr>
                <a:t>n</a:t>
              </a:r>
            </a:p>
          </p:txBody>
        </p:sp>
      </p:grpSp>
      <p:sp>
        <p:nvSpPr>
          <p:cNvPr id="18" name="Text Box 36"/>
          <p:cNvSpPr txBox="1">
            <a:spLocks noChangeArrowheads="1"/>
          </p:cNvSpPr>
          <p:nvPr/>
        </p:nvSpPr>
        <p:spPr bwMode="auto">
          <a:xfrm>
            <a:off x="292100" y="4114800"/>
            <a:ext cx="5665333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1"/>
            <a:endParaRPr lang="de-DE" altLang="de-DE" sz="2000" dirty="0">
              <a:latin typeface="Times New Roman" pitchFamily="18" charset="0"/>
            </a:endParaRPr>
          </a:p>
          <a:p>
            <a:pPr>
              <a:buFontTx/>
              <a:buChar char="•"/>
            </a:pPr>
            <a:r>
              <a:rPr lang="de-DE" altLang="de-DE" sz="2000" dirty="0">
                <a:latin typeface="Times New Roman" pitchFamily="18" charset="0"/>
              </a:rPr>
              <a:t> </a:t>
            </a:r>
            <a:r>
              <a:rPr lang="en-US" altLang="de-DE" sz="2000" dirty="0" smtClean="0">
                <a:latin typeface="Times New Roman" pitchFamily="18" charset="0"/>
              </a:rPr>
              <a:t>Neutrinos interact very weakly:</a:t>
            </a:r>
          </a:p>
          <a:p>
            <a:pPr>
              <a:buFontTx/>
              <a:buChar char="•"/>
            </a:pPr>
            <a:endParaRPr lang="en-US" altLang="de-DE" sz="2000" dirty="0" smtClean="0">
              <a:latin typeface="Times New Roman" pitchFamily="18" charset="0"/>
            </a:endParaRPr>
          </a:p>
          <a:p>
            <a:pPr lvl="1"/>
            <a:r>
              <a:rPr lang="en-US" altLang="de-DE" sz="2000" dirty="0" smtClean="0">
                <a:latin typeface="Times New Roman" pitchFamily="18" charset="0"/>
              </a:rPr>
              <a:t>Only </a:t>
            </a:r>
            <a:r>
              <a:rPr lang="en-US" altLang="de-DE" sz="2000" dirty="0" smtClean="0">
                <a:solidFill>
                  <a:srgbClr val="FF0000"/>
                </a:solidFill>
                <a:latin typeface="Times New Roman" pitchFamily="18" charset="0"/>
              </a:rPr>
              <a:t>one out of </a:t>
            </a:r>
            <a:r>
              <a:rPr lang="en-US" altLang="de-DE" sz="2000" dirty="0" smtClean="0">
                <a:solidFill>
                  <a:srgbClr val="CC0000"/>
                </a:solidFill>
                <a:latin typeface="Times New Roman" pitchFamily="18" charset="0"/>
              </a:rPr>
              <a:t>100 billions neutrinos</a:t>
            </a:r>
            <a:r>
              <a:rPr lang="en-US" altLang="de-DE" sz="2000" dirty="0" smtClean="0">
                <a:latin typeface="Times New Roman" pitchFamily="18" charset="0"/>
              </a:rPr>
              <a:t> from the</a:t>
            </a:r>
          </a:p>
          <a:p>
            <a:pPr lvl="1"/>
            <a:r>
              <a:rPr lang="en-US" altLang="de-DE" sz="2000" dirty="0" smtClean="0">
                <a:latin typeface="Symbol" pitchFamily="18" charset="2"/>
              </a:rPr>
              <a:t>b</a:t>
            </a:r>
            <a:r>
              <a:rPr lang="en-US" altLang="de-DE" sz="2000" dirty="0" smtClean="0">
                <a:latin typeface="Times New Roman" pitchFamily="18" charset="0"/>
              </a:rPr>
              <a:t>-decay will be recognized by the earth.</a:t>
            </a:r>
          </a:p>
          <a:p>
            <a:pPr lvl="1"/>
            <a:endParaRPr lang="en-US" altLang="de-DE" sz="2000" dirty="0" smtClean="0">
              <a:latin typeface="Times New Roman" pitchFamily="18" charset="0"/>
            </a:endParaRPr>
          </a:p>
          <a:p>
            <a:endParaRPr lang="en-US" altLang="de-DE" sz="2400" dirty="0">
              <a:latin typeface="Times New Roman" pitchFamily="18" charset="0"/>
            </a:endParaRPr>
          </a:p>
        </p:txBody>
      </p:sp>
      <p:sp>
        <p:nvSpPr>
          <p:cNvPr id="19" name="Text Box 37"/>
          <p:cNvSpPr txBox="1">
            <a:spLocks noChangeArrowheads="1"/>
          </p:cNvSpPr>
          <p:nvPr/>
        </p:nvSpPr>
        <p:spPr bwMode="auto">
          <a:xfrm>
            <a:off x="756000" y="5929313"/>
            <a:ext cx="265008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de-DE" sz="1600" i="1" dirty="0" smtClean="0">
                <a:latin typeface="Times New Roman" pitchFamily="18" charset="0"/>
              </a:rPr>
              <a:t>Calculated 1934: „Hopeless“</a:t>
            </a:r>
            <a:endParaRPr lang="en-US" altLang="de-DE" sz="1600" i="1" dirty="0">
              <a:latin typeface="Times New Roman" pitchFamily="18" charset="0"/>
            </a:endParaRPr>
          </a:p>
        </p:txBody>
      </p:sp>
      <p:pic>
        <p:nvPicPr>
          <p:cNvPr id="20" name="Picture 38" descr="cloudch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675" y="982663"/>
            <a:ext cx="2030413" cy="279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39"/>
          <p:cNvSpPr txBox="1">
            <a:spLocks noChangeArrowheads="1"/>
          </p:cNvSpPr>
          <p:nvPr/>
        </p:nvSpPr>
        <p:spPr bwMode="auto">
          <a:xfrm>
            <a:off x="7021675" y="3402013"/>
            <a:ext cx="141096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de-DE" sz="1600" i="1" dirty="0" smtClean="0">
                <a:solidFill>
                  <a:srgbClr val="FFFFFF"/>
                </a:solidFill>
                <a:latin typeface="Times New Roman" pitchFamily="18" charset="0"/>
              </a:rPr>
              <a:t>cloud chamber</a:t>
            </a:r>
            <a:endParaRPr lang="en-US" altLang="de-DE" sz="1600" i="1" dirty="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60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Sun glasses for neutrinos</a:t>
            </a:r>
            <a:endParaRPr lang="en-US" dirty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42875" y="3071813"/>
            <a:ext cx="4929188" cy="1357312"/>
          </a:xfrm>
          <a:prstGeom prst="rect">
            <a:avLst/>
          </a:prstGeom>
          <a:solidFill>
            <a:srgbClr val="CC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 anchor="ctr"/>
          <a:lstStyle/>
          <a:p>
            <a:r>
              <a:rPr lang="en-US" altLang="de-DE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A lead layer with a thickness </a:t>
            </a:r>
            <a:endParaRPr lang="en-US" altLang="de-DE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  <a:p>
            <a:r>
              <a:rPr lang="en-US" altLang="de-DE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of several light years is needed</a:t>
            </a:r>
            <a:endParaRPr lang="en-GB" altLang="de-DE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42875" y="4572000"/>
            <a:ext cx="4929188" cy="1785938"/>
          </a:xfrm>
          <a:prstGeom prst="rect">
            <a:avLst/>
          </a:prstGeom>
          <a:solidFill>
            <a:srgbClr val="336699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 anchor="ctr"/>
          <a:lstStyle/>
          <a:p>
            <a:r>
              <a:rPr lang="en-US" altLang="de-DE" sz="2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Bethe &amp; </a:t>
            </a:r>
            <a:r>
              <a:rPr lang="en-US" altLang="de-DE" sz="2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Peierls</a:t>
            </a:r>
            <a:r>
              <a:rPr lang="en-US" altLang="de-DE" sz="2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 1934</a:t>
            </a:r>
          </a:p>
          <a:p>
            <a:endParaRPr lang="en-US" altLang="de-DE" sz="7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  <a:p>
            <a:r>
              <a:rPr lang="en-US" altLang="de-DE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„ … </a:t>
            </a:r>
            <a:r>
              <a:rPr lang="en-US" altLang="de-DE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this means, that one obviously will</a:t>
            </a:r>
            <a:endParaRPr lang="en-US" altLang="de-DE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  <a:p>
            <a:r>
              <a:rPr lang="en-US" altLang="de-DE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never be able to observe a neutrino.”</a:t>
            </a:r>
            <a:endParaRPr lang="en-GB" altLang="de-DE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142875" y="785813"/>
            <a:ext cx="8858250" cy="5572125"/>
            <a:chOff x="96" y="528"/>
            <a:chExt cx="5952" cy="3744"/>
          </a:xfrm>
        </p:grpSpPr>
        <p:pic>
          <p:nvPicPr>
            <p:cNvPr id="7" name="Picture 6" descr="glass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" y="2064"/>
              <a:ext cx="2544" cy="22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3504" y="2064"/>
              <a:ext cx="2544" cy="220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9" name="Picture 8" descr="glass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528"/>
              <a:ext cx="1440" cy="1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96" y="528"/>
              <a:ext cx="1440" cy="144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2143125" y="785813"/>
            <a:ext cx="6858000" cy="2143125"/>
            <a:chOff x="1440" y="528"/>
            <a:chExt cx="4608" cy="1440"/>
          </a:xfrm>
        </p:grpSpPr>
        <p:pic>
          <p:nvPicPr>
            <p:cNvPr id="12" name="Picture 11" descr="glass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8" y="528"/>
              <a:ext cx="1440" cy="1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4608" y="528"/>
              <a:ext cx="1440" cy="144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AutoShape 13"/>
            <p:cNvSpPr>
              <a:spLocks noChangeArrowheads="1"/>
            </p:cNvSpPr>
            <p:nvPr/>
          </p:nvSpPr>
          <p:spPr bwMode="auto">
            <a:xfrm>
              <a:off x="1440" y="903"/>
              <a:ext cx="3277" cy="684"/>
            </a:xfrm>
            <a:prstGeom prst="leftRightArrow">
              <a:avLst>
                <a:gd name="adj1" fmla="val 58185"/>
                <a:gd name="adj2" fmla="val 49994"/>
              </a:avLst>
            </a:prstGeom>
            <a:solidFill>
              <a:srgbClr val="CC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29" tIns="45714" rIns="91429" bIns="45714" anchor="ctr"/>
            <a:lstStyle/>
            <a:p>
              <a:pPr algn="ctr"/>
              <a:r>
                <a:rPr lang="en-US" altLang="de-DE" sz="2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rebuchet MS" pitchFamily="34" charset="0"/>
                </a:rPr>
                <a:t>8.3 </a:t>
              </a:r>
              <a:r>
                <a:rPr lang="en-US" altLang="de-DE" sz="26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rebuchet MS" pitchFamily="34" charset="0"/>
                </a:rPr>
                <a:t>light minutes</a:t>
              </a:r>
              <a:endParaRPr lang="en-GB" altLang="de-DE" sz="2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71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utoUpdateAnimBg="0"/>
      <p:bldP spid="5" grpId="0" animBg="1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Neutrino, the story</a:t>
            </a:r>
            <a:endParaRPr lang="en-US" dirty="0"/>
          </a:p>
        </p:txBody>
      </p:sp>
      <p:pic>
        <p:nvPicPr>
          <p:cNvPr id="3" name="Picture 5" descr="s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1260000"/>
            <a:ext cx="2286000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880000" y="1260000"/>
            <a:ext cx="5762625" cy="4114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GB" altLang="de-DE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Proposed by W. Pauli in 1930</a:t>
            </a:r>
          </a:p>
          <a:p>
            <a:pPr>
              <a:lnSpc>
                <a:spcPct val="90000"/>
              </a:lnSpc>
            </a:pPr>
            <a:r>
              <a:rPr lang="en-GB" altLang="de-DE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Reactor </a:t>
            </a:r>
            <a:r>
              <a:rPr lang="en-GB" altLang="de-DE" sz="2800" dirty="0" smtClean="0">
                <a:latin typeface="Symbol" panose="05050102010706020507" pitchFamily="18" charset="2"/>
              </a:rPr>
              <a:t>n</a:t>
            </a:r>
            <a:r>
              <a:rPr lang="en-GB" altLang="de-DE" sz="2800" baseline="-25000" dirty="0" smtClean="0">
                <a:latin typeface="Arial Unicode MS" pitchFamily="34" charset="-128"/>
              </a:rPr>
              <a:t>e</a:t>
            </a:r>
            <a:r>
              <a:rPr lang="en-GB" altLang="de-DE" sz="2800" dirty="0" smtClean="0"/>
              <a:t> </a:t>
            </a:r>
            <a:r>
              <a:rPr lang="en-GB" altLang="de-DE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observed,1953</a:t>
            </a:r>
            <a:r>
              <a:rPr lang="en-GB" altLang="de-DE" sz="2800" dirty="0" smtClean="0"/>
              <a:t> </a:t>
            </a:r>
          </a:p>
          <a:p>
            <a:pPr>
              <a:lnSpc>
                <a:spcPct val="90000"/>
              </a:lnSpc>
            </a:pPr>
            <a:r>
              <a:rPr lang="en-GB" altLang="de-DE" sz="2800" dirty="0" smtClean="0"/>
              <a:t> </a:t>
            </a:r>
            <a:r>
              <a:rPr lang="en-GB" altLang="de-DE" sz="2800" dirty="0" smtClean="0">
                <a:latin typeface="Symbol" panose="05050102010706020507" pitchFamily="18" charset="2"/>
              </a:rPr>
              <a:t>n</a:t>
            </a:r>
            <a:r>
              <a:rPr lang="en-GB" altLang="de-DE" sz="2800" baseline="-25000" dirty="0" smtClean="0">
                <a:latin typeface="Arial Unicode MS" pitchFamily="34" charset="-128"/>
              </a:rPr>
              <a:t>e</a:t>
            </a:r>
            <a:r>
              <a:rPr lang="en-GB" altLang="de-DE" sz="2800" dirty="0" smtClean="0">
                <a:latin typeface="Arial Unicode MS" pitchFamily="34" charset="-128"/>
                <a:ea typeface="Arial Unicode MS" pitchFamily="34" charset="-128"/>
              </a:rPr>
              <a:t>≠ </a:t>
            </a:r>
            <a:r>
              <a:rPr lang="en-GB" altLang="de-DE" sz="2800" dirty="0" smtClean="0">
                <a:latin typeface="Symbol" panose="05050102010706020507" pitchFamily="18" charset="2"/>
              </a:rPr>
              <a:t>n</a:t>
            </a:r>
            <a:r>
              <a:rPr lang="en-GB" altLang="de-DE" sz="2800" baseline="-25000" dirty="0" smtClean="0">
                <a:latin typeface="Symbol" panose="05050102010706020507" pitchFamily="18" charset="2"/>
              </a:rPr>
              <a:t>m</a:t>
            </a:r>
            <a:r>
              <a:rPr lang="en-GB" altLang="de-DE" sz="2800" dirty="0" smtClean="0">
                <a:latin typeface="Arial Unicode MS" pitchFamily="34" charset="-128"/>
              </a:rPr>
              <a:t>, </a:t>
            </a:r>
            <a:r>
              <a:rPr lang="en-GB" altLang="de-DE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1960-64</a:t>
            </a:r>
          </a:p>
          <a:p>
            <a:pPr>
              <a:lnSpc>
                <a:spcPct val="90000"/>
              </a:lnSpc>
            </a:pPr>
            <a:r>
              <a:rPr lang="en-GB" altLang="de-DE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Electro-weak theory GWS</a:t>
            </a:r>
          </a:p>
          <a:p>
            <a:pPr>
              <a:lnSpc>
                <a:spcPct val="90000"/>
              </a:lnSpc>
            </a:pPr>
            <a:r>
              <a:rPr lang="en-GB" altLang="de-DE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Neutral current discovered, 1973</a:t>
            </a:r>
          </a:p>
          <a:p>
            <a:pPr>
              <a:lnSpc>
                <a:spcPct val="90000"/>
              </a:lnSpc>
            </a:pPr>
            <a:r>
              <a:rPr lang="en-GB" altLang="de-DE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Z, W observed at LEP, 1983</a:t>
            </a:r>
          </a:p>
          <a:p>
            <a:pPr>
              <a:lnSpc>
                <a:spcPct val="90000"/>
              </a:lnSpc>
            </a:pPr>
            <a:r>
              <a:rPr lang="en-GB" altLang="de-DE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 width </a:t>
            </a:r>
            <a:r>
              <a:rPr lang="en-GB" altLang="de-DE" sz="2800" dirty="0" smtClean="0">
                <a:latin typeface="Arial Unicode MS" pitchFamily="34" charset="-128"/>
                <a:ea typeface="Arial Unicode MS" pitchFamily="34" charset="-128"/>
              </a:rPr>
              <a:t>⇒ </a:t>
            </a:r>
            <a:r>
              <a:rPr lang="en-GB" altLang="de-DE" sz="2800" dirty="0" smtClean="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3 </a:t>
            </a:r>
            <a:r>
              <a:rPr lang="en-GB" altLang="de-DE" sz="2800" dirty="0" smtClean="0">
                <a:latin typeface="Symbol" panose="05050102010706020507" pitchFamily="18" charset="2"/>
                <a:ea typeface="Arial Unicode MS" pitchFamily="34" charset="-128"/>
              </a:rPr>
              <a:t>n</a:t>
            </a:r>
            <a:r>
              <a:rPr lang="en-GB" altLang="de-DE" sz="2800" dirty="0" smtClean="0">
                <a:latin typeface="Arial Unicode MS" pitchFamily="34" charset="-128"/>
                <a:ea typeface="Arial Unicode MS" pitchFamily="34" charset="-128"/>
              </a:rPr>
              <a:t> </a:t>
            </a:r>
            <a:r>
              <a:rPr lang="en-GB" altLang="de-DE" sz="2800" dirty="0" smtClean="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families</a:t>
            </a:r>
          </a:p>
          <a:p>
            <a:pPr>
              <a:lnSpc>
                <a:spcPct val="90000"/>
              </a:lnSpc>
            </a:pPr>
            <a:r>
              <a:rPr lang="en-GB" altLang="de-DE" sz="2800" dirty="0" smtClean="0"/>
              <a:t> </a:t>
            </a:r>
            <a:r>
              <a:rPr lang="en-GB" altLang="de-DE" sz="2800" dirty="0" err="1" smtClean="0">
                <a:latin typeface="Symbol" panose="05050102010706020507" pitchFamily="18" charset="2"/>
              </a:rPr>
              <a:t>n</a:t>
            </a:r>
            <a:r>
              <a:rPr lang="en-GB" altLang="de-DE" sz="2800" baseline="-25000" dirty="0" err="1" smtClean="0">
                <a:latin typeface="Symbol" panose="05050102010706020507" pitchFamily="18" charset="2"/>
              </a:rPr>
              <a:t>t</a:t>
            </a:r>
            <a:r>
              <a:rPr lang="en-GB" altLang="de-DE" sz="2800" baseline="-25000" dirty="0" smtClean="0">
                <a:latin typeface="Symbol" panose="05050102010706020507" pitchFamily="18" charset="2"/>
              </a:rPr>
              <a:t>, </a:t>
            </a:r>
          </a:p>
          <a:p>
            <a:pPr>
              <a:lnSpc>
                <a:spcPct val="90000"/>
              </a:lnSpc>
            </a:pPr>
            <a:r>
              <a:rPr lang="en-GB" altLang="de-DE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Standard Model almost complete</a:t>
            </a:r>
            <a:endParaRPr lang="en-GB" altLang="de-DE" sz="2800" dirty="0" smtClean="0">
              <a:latin typeface="Arial Unicode MS" pitchFamily="34" charset="-128"/>
            </a:endParaRPr>
          </a:p>
          <a:p>
            <a:pPr>
              <a:lnSpc>
                <a:spcPct val="90000"/>
              </a:lnSpc>
            </a:pPr>
            <a:endParaRPr lang="en-GB" altLang="de-DE" sz="2800" dirty="0" smtClean="0">
              <a:latin typeface="Arial Unicode MS" pitchFamily="34" charset="-128"/>
              <a:ea typeface="Arial Unicode MS" pitchFamily="34" charset="-128"/>
            </a:endParaRPr>
          </a:p>
          <a:p>
            <a:pPr>
              <a:lnSpc>
                <a:spcPct val="90000"/>
              </a:lnSpc>
            </a:pPr>
            <a:endParaRPr lang="en-US" altLang="de-DE" sz="2800" dirty="0"/>
          </a:p>
        </p:txBody>
      </p:sp>
    </p:spTree>
    <p:extLst>
      <p:ext uri="{BB962C8B-B14F-4D97-AF65-F5344CB8AC3E}">
        <p14:creationId xmlns:p14="http://schemas.microsoft.com/office/powerpoint/2010/main" val="326935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Neutrino oscillations</a:t>
            </a:r>
            <a:endParaRPr lang="en-US" dirty="0"/>
          </a:p>
        </p:txBody>
      </p:sp>
      <p:graphicFrame>
        <p:nvGraphicFramePr>
          <p:cNvPr id="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7385935"/>
              </p:ext>
            </p:extLst>
          </p:nvPr>
        </p:nvGraphicFramePr>
        <p:xfrm>
          <a:off x="1095375" y="1196752"/>
          <a:ext cx="6953250" cy="4437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Equation" r:id="rId3" imgW="3860640" imgH="2463480" progId="Equation.3">
                  <p:embed/>
                </p:oleObj>
              </mc:Choice>
              <mc:Fallback>
                <p:oleObj name="Equation" r:id="rId3" imgW="3860640" imgH="2463480" progId="Equation.3">
                  <p:embed/>
                  <p:pic>
                    <p:nvPicPr>
                      <p:cNvPr id="28058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5375" y="1196752"/>
                        <a:ext cx="6953250" cy="4437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4093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Kinematical experiments</a:t>
            </a:r>
            <a:endParaRPr lang="en-US" dirty="0"/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692696"/>
            <a:ext cx="8356600" cy="3709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7" descr="betadecay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437112"/>
            <a:ext cx="1797050" cy="146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9DE"/>
                </a:solidFill>
              </a14:hiddenFill>
            </a:ext>
          </a:extLst>
        </p:spPr>
      </p:pic>
      <p:pic>
        <p:nvPicPr>
          <p:cNvPr id="5" name="Picture 8" descr="image-3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4818112"/>
            <a:ext cx="634365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6781800" y="4665712"/>
            <a:ext cx="2238375" cy="1000125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1631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Kinematical experiments</a:t>
            </a:r>
            <a:endParaRPr lang="en-US" dirty="0"/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000125" y="764704"/>
            <a:ext cx="7143750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Challenges:</a:t>
            </a:r>
          </a:p>
          <a:p>
            <a:pPr lvl="1">
              <a:buFontTx/>
              <a:buChar char="•"/>
            </a:pPr>
            <a:r>
              <a:rPr lang="en-GB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Small rate at the tail </a:t>
            </a:r>
            <a:r>
              <a:rPr lang="en-GB" altLang="de-DE" sz="2000" dirty="0">
                <a:sym typeface="Symbol" panose="05050102010706020507" pitchFamily="18" charset="2"/>
              </a:rPr>
              <a:t></a:t>
            </a:r>
            <a:r>
              <a:rPr lang="en-GB" altLang="de-DE" sz="2000" dirty="0"/>
              <a:t> </a:t>
            </a:r>
            <a:r>
              <a:rPr lang="en-GB" alt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 </a:t>
            </a:r>
            <a:r>
              <a:rPr lang="en-GB" altLang="de-D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GB" altLang="de-DE" sz="2000" baseline="-25000" dirty="0" err="1">
                <a:latin typeface="Symbol" panose="05050102010706020507" pitchFamily="18" charset="2"/>
              </a:rPr>
              <a:t>b</a:t>
            </a:r>
            <a:r>
              <a:rPr lang="en-GB" altLang="de-DE" sz="2000" dirty="0"/>
              <a:t> </a:t>
            </a:r>
          </a:p>
          <a:p>
            <a:pPr lvl="1">
              <a:buFontTx/>
              <a:buChar char="•"/>
            </a:pPr>
            <a:r>
              <a:rPr lang="en-GB" altLang="de-DE" sz="2000" dirty="0"/>
              <a:t> </a:t>
            </a:r>
            <a:r>
              <a:rPr lang="en-GB" alt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 resolution ~ </a:t>
            </a:r>
            <a:r>
              <a:rPr lang="en-GB" altLang="de-DE" sz="2000" dirty="0" err="1"/>
              <a:t>m</a:t>
            </a:r>
            <a:r>
              <a:rPr lang="en-GB" altLang="de-DE" sz="2000" baseline="-25000" dirty="0" err="1">
                <a:latin typeface="Symbol" panose="05050102010706020507" pitchFamily="18" charset="2"/>
              </a:rPr>
              <a:t>n</a:t>
            </a:r>
            <a:r>
              <a:rPr lang="en-GB" altLang="de-DE" sz="2000" dirty="0"/>
              <a:t> </a:t>
            </a:r>
            <a:r>
              <a:rPr lang="en-GB" altLang="de-DE" sz="2000" dirty="0">
                <a:sym typeface="Symbol" panose="05050102010706020507" pitchFamily="18" charset="2"/>
              </a:rPr>
              <a:t></a:t>
            </a:r>
            <a:r>
              <a:rPr lang="en-GB" altLang="de-DE" sz="2000" dirty="0"/>
              <a:t>  </a:t>
            </a:r>
            <a:r>
              <a:rPr lang="en-GB" alt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non-traditional detectors</a:t>
            </a:r>
          </a:p>
          <a:p>
            <a:pPr lvl="1">
              <a:buFontTx/>
              <a:buChar char="•"/>
            </a:pPr>
            <a:r>
              <a:rPr lang="en-GB" alt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Effect is at the scale of atomic energy (H line 13.6 eV) </a:t>
            </a:r>
            <a:r>
              <a:rPr lang="en-GB" altLang="de-DE" sz="2000" dirty="0">
                <a:sym typeface="Symbol" panose="05050102010706020507" pitchFamily="18" charset="2"/>
              </a:rPr>
              <a:t></a:t>
            </a:r>
            <a:r>
              <a:rPr lang="en-GB" altLang="de-DE" sz="2000" dirty="0"/>
              <a:t>   </a:t>
            </a:r>
            <a:r>
              <a:rPr lang="en-GB" altLang="de-DE" sz="2000" dirty="0" smtClean="0"/>
              <a:t>   </a:t>
            </a:r>
            <a:r>
              <a:rPr lang="en-GB" altLang="de-DE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enormous </a:t>
            </a:r>
            <a:r>
              <a:rPr lang="en-GB" alt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effort to control systematic error</a:t>
            </a:r>
          </a:p>
          <a:p>
            <a:pPr lvl="1">
              <a:buFontTx/>
              <a:buChar char="•"/>
            </a:pPr>
            <a:endParaRPr lang="en-GB" altLang="de-DE" sz="2000" dirty="0"/>
          </a:p>
          <a:p>
            <a:pPr lvl="1">
              <a:buFontTx/>
              <a:buChar char="•"/>
            </a:pPr>
            <a:r>
              <a:rPr lang="en-GB" altLang="de-DE" sz="2000" dirty="0"/>
              <a:t> </a:t>
            </a:r>
            <a:r>
              <a:rPr lang="en-GB" altLang="de-DE" sz="2000" baseline="30000" dirty="0"/>
              <a:t>3</a:t>
            </a:r>
            <a:r>
              <a:rPr lang="en-GB" altLang="de-DE" sz="2000" dirty="0"/>
              <a:t>H 18 </a:t>
            </a:r>
            <a:r>
              <a:rPr lang="en-GB" altLang="de-D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  <a:r>
              <a:rPr lang="en-GB" altLang="de-DE" sz="2000" dirty="0"/>
              <a:t> </a:t>
            </a:r>
            <a:r>
              <a:rPr lang="en-GB" altLang="de-DE" sz="2000" dirty="0">
                <a:latin typeface="Symbol" panose="05050102010706020507" pitchFamily="18" charset="2"/>
              </a:rPr>
              <a:t>b</a:t>
            </a:r>
            <a:r>
              <a:rPr lang="en-GB" alt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-decay (</a:t>
            </a:r>
            <a:r>
              <a:rPr lang="en-GB" altLang="de-D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Troitsk</a:t>
            </a:r>
            <a:r>
              <a:rPr lang="en-GB" alt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altLang="de-D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Maiz</a:t>
            </a:r>
            <a:r>
              <a:rPr lang="en-GB" alt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altLang="de-D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Katrin</a:t>
            </a:r>
            <a:r>
              <a:rPr lang="en-GB" altLang="de-DE" sz="2000" dirty="0"/>
              <a:t>) </a:t>
            </a:r>
            <a:r>
              <a:rPr lang="en-GB" altLang="de-DE" sz="2000" dirty="0">
                <a:sym typeface="Symbol" panose="05050102010706020507" pitchFamily="18" charset="2"/>
              </a:rPr>
              <a:t></a:t>
            </a:r>
            <a:r>
              <a:rPr lang="en-GB" altLang="de-DE" sz="2000" dirty="0"/>
              <a:t> </a:t>
            </a:r>
            <a:r>
              <a:rPr lang="en-GB" alt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 of MAC-E  filter</a:t>
            </a:r>
          </a:p>
          <a:p>
            <a:pPr lvl="1">
              <a:buFontTx/>
              <a:buChar char="•"/>
            </a:pPr>
            <a:endParaRPr lang="en-GB" altLang="de-DE" sz="2000" dirty="0"/>
          </a:p>
          <a:p>
            <a:pPr lvl="1">
              <a:buFontTx/>
              <a:buChar char="•"/>
            </a:pPr>
            <a:r>
              <a:rPr lang="en-GB" altLang="de-DE" sz="2000" dirty="0"/>
              <a:t> </a:t>
            </a:r>
            <a:r>
              <a:rPr lang="en-GB" altLang="de-DE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187</a:t>
            </a:r>
            <a:r>
              <a:rPr lang="en-GB" alt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 2.47 </a:t>
            </a:r>
            <a:r>
              <a:rPr lang="en-GB" altLang="de-D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  <a:r>
              <a:rPr lang="en-GB" altLang="de-DE" sz="2000" dirty="0"/>
              <a:t> </a:t>
            </a:r>
            <a:r>
              <a:rPr lang="en-GB" altLang="de-DE" sz="2000" dirty="0">
                <a:latin typeface="Symbol" panose="05050102010706020507" pitchFamily="18" charset="2"/>
              </a:rPr>
              <a:t>b</a:t>
            </a:r>
            <a:r>
              <a:rPr lang="en-GB" alt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-decay (MARE) </a:t>
            </a:r>
            <a:r>
              <a:rPr lang="en-GB" altLang="de-DE" sz="2000" dirty="0">
                <a:sym typeface="Symbol" panose="05050102010706020507" pitchFamily="18" charset="2"/>
              </a:rPr>
              <a:t></a:t>
            </a:r>
            <a:r>
              <a:rPr lang="en-GB" altLang="de-DE" sz="2000" dirty="0"/>
              <a:t> </a:t>
            </a:r>
            <a:r>
              <a:rPr lang="en-GB" alt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 of cryogenic bolometer (see CUORE experiment for bolometer detector)</a:t>
            </a:r>
            <a:endParaRPr lang="en-US" altLang="de-D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betadecay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437112"/>
            <a:ext cx="1797050" cy="146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9DE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8428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1587</Words>
  <Application>Microsoft Office PowerPoint</Application>
  <PresentationFormat>Bildschirmpräsentation (4:3)</PresentationFormat>
  <Paragraphs>332</Paragraphs>
  <Slides>32</Slides>
  <Notes>5</Notes>
  <HiddenSlides>7</HiddenSlides>
  <MMClips>0</MMClips>
  <ScaleCrop>false</ScaleCrop>
  <HeadingPairs>
    <vt:vector size="8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32</vt:i4>
      </vt:variant>
    </vt:vector>
  </HeadingPairs>
  <TitlesOfParts>
    <vt:vector size="45" baseType="lpstr">
      <vt:lpstr>Arial</vt:lpstr>
      <vt:lpstr>Arial Unicode MS</vt:lpstr>
      <vt:lpstr>Calibri</vt:lpstr>
      <vt:lpstr>Cambria Math</vt:lpstr>
      <vt:lpstr>Comic Sans MS</vt:lpstr>
      <vt:lpstr>Monotype Sorts</vt:lpstr>
      <vt:lpstr>Symbol</vt:lpstr>
      <vt:lpstr>Times New Roman</vt:lpstr>
      <vt:lpstr>Trebuchet MS</vt:lpstr>
      <vt:lpstr>Wingdings</vt:lpstr>
      <vt:lpstr>1_Larissa</vt:lpstr>
      <vt:lpstr>Equation</vt:lpstr>
      <vt:lpstr>Microsoft Equation 3.0</vt:lpstr>
      <vt:lpstr>Outline: Neutrino</vt:lpstr>
      <vt:lpstr>1930: Energy conservation violated in β-decay</vt:lpstr>
      <vt:lpstr>The new particle proposed by Pauli</vt:lpstr>
      <vt:lpstr>Neutrino detection</vt:lpstr>
      <vt:lpstr>Sun glasses for neutrinos</vt:lpstr>
      <vt:lpstr>Neutrino, the story</vt:lpstr>
      <vt:lpstr>Neutrino oscillations</vt:lpstr>
      <vt:lpstr>Kinematical experiments</vt:lpstr>
      <vt:lpstr>Kinematical experiments</vt:lpstr>
      <vt:lpstr>Kinematical experiments</vt:lpstr>
      <vt:lpstr>Neutrinos from the sun</vt:lpstr>
      <vt:lpstr>Neutrinos from the sun</vt:lpstr>
      <vt:lpstr>Interaction of Neutrinos</vt:lpstr>
      <vt:lpstr>First measurements of the solar neutrinos</vt:lpstr>
      <vt:lpstr>Problem of the “missing” solar neutrinos</vt:lpstr>
      <vt:lpstr>Super Kamiokande – the Detector</vt:lpstr>
      <vt:lpstr>Super Kamiokande – the Detector</vt:lpstr>
      <vt:lpstr>Super Kamiokande – Detection Concept</vt:lpstr>
      <vt:lpstr>Neutrino conversion is the solution of the problem</vt:lpstr>
      <vt:lpstr>Neutrino oscillations</vt:lpstr>
      <vt:lpstr>The solar neutrino problem</vt:lpstr>
      <vt:lpstr>Neutrinos as astrophysical messenger </vt:lpstr>
      <vt:lpstr>Two neutrino double beta decay</vt:lpstr>
      <vt:lpstr>Dirac neutrino</vt:lpstr>
      <vt:lpstr>Majorana neutrino</vt:lpstr>
      <vt:lpstr>Dirac vs Majorana</vt:lpstr>
      <vt:lpstr>Dirac vs Majorana</vt:lpstr>
      <vt:lpstr>Why do we care if the neutrino has Majorana nature?</vt:lpstr>
      <vt:lpstr>Neutrinoless ββ-decay</vt:lpstr>
      <vt:lpstr>Double beta (ββ2ν) decay</vt:lpstr>
      <vt:lpstr>The experimental signature</vt:lpstr>
      <vt:lpstr>Appendix: Lepton number</vt:lpstr>
    </vt:vector>
  </TitlesOfParts>
  <Company>GSI Helmholzzentrum für Schwerionenforschung 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Hans</dc:creator>
  <cp:lastModifiedBy>Wollersheim, Hans-Juergen Dr.</cp:lastModifiedBy>
  <cp:revision>535</cp:revision>
  <dcterms:created xsi:type="dcterms:W3CDTF">2016-04-06T12:04:03Z</dcterms:created>
  <dcterms:modified xsi:type="dcterms:W3CDTF">2022-05-28T13:03:49Z</dcterms:modified>
</cp:coreProperties>
</file>