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3"/>
  </p:notesMasterIdLst>
  <p:sldIdLst>
    <p:sldId id="396" r:id="rId2"/>
    <p:sldId id="397" r:id="rId3"/>
    <p:sldId id="393" r:id="rId4"/>
    <p:sldId id="264" r:id="rId5"/>
    <p:sldId id="266" r:id="rId6"/>
    <p:sldId id="267" r:id="rId7"/>
    <p:sldId id="410" r:id="rId8"/>
    <p:sldId id="265" r:id="rId9"/>
    <p:sldId id="268" r:id="rId10"/>
    <p:sldId id="282" r:id="rId11"/>
    <p:sldId id="269" r:id="rId12"/>
    <p:sldId id="270" r:id="rId13"/>
    <p:sldId id="271" r:id="rId14"/>
    <p:sldId id="272" r:id="rId15"/>
    <p:sldId id="273" r:id="rId16"/>
    <p:sldId id="291" r:id="rId17"/>
    <p:sldId id="274" r:id="rId18"/>
    <p:sldId id="275" r:id="rId19"/>
    <p:sldId id="288" r:id="rId20"/>
    <p:sldId id="325" r:id="rId21"/>
    <p:sldId id="398" r:id="rId22"/>
    <p:sldId id="290" r:id="rId23"/>
    <p:sldId id="299" r:id="rId24"/>
    <p:sldId id="298" r:id="rId25"/>
    <p:sldId id="296" r:id="rId26"/>
    <p:sldId id="297" r:id="rId27"/>
    <p:sldId id="300" r:id="rId28"/>
    <p:sldId id="302" r:id="rId29"/>
    <p:sldId id="303" r:id="rId30"/>
    <p:sldId id="304" r:id="rId31"/>
    <p:sldId id="305" r:id="rId32"/>
    <p:sldId id="306" r:id="rId33"/>
    <p:sldId id="317" r:id="rId34"/>
    <p:sldId id="408" r:id="rId35"/>
    <p:sldId id="409" r:id="rId36"/>
    <p:sldId id="319" r:id="rId37"/>
    <p:sldId id="359" r:id="rId38"/>
    <p:sldId id="360" r:id="rId39"/>
    <p:sldId id="361" r:id="rId40"/>
    <p:sldId id="362" r:id="rId41"/>
    <p:sldId id="363" r:id="rId42"/>
    <p:sldId id="322" r:id="rId43"/>
    <p:sldId id="334" r:id="rId44"/>
    <p:sldId id="309" r:id="rId45"/>
    <p:sldId id="311" r:id="rId46"/>
    <p:sldId id="313" r:id="rId47"/>
    <p:sldId id="314" r:id="rId48"/>
    <p:sldId id="315" r:id="rId49"/>
    <p:sldId id="316" r:id="rId50"/>
    <p:sldId id="335" r:id="rId51"/>
    <p:sldId id="323" r:id="rId52"/>
    <p:sldId id="324" r:id="rId53"/>
    <p:sldId id="354" r:id="rId54"/>
    <p:sldId id="353" r:id="rId55"/>
    <p:sldId id="364" r:id="rId56"/>
    <p:sldId id="336" r:id="rId57"/>
    <p:sldId id="365" r:id="rId58"/>
    <p:sldId id="337" r:id="rId59"/>
    <p:sldId id="338" r:id="rId60"/>
    <p:sldId id="332" r:id="rId61"/>
    <p:sldId id="340" r:id="rId62"/>
    <p:sldId id="351" r:id="rId63"/>
    <p:sldId id="403" r:id="rId64"/>
    <p:sldId id="404" r:id="rId65"/>
    <p:sldId id="345" r:id="rId66"/>
    <p:sldId id="376" r:id="rId67"/>
    <p:sldId id="377" r:id="rId68"/>
    <p:sldId id="341" r:id="rId69"/>
    <p:sldId id="348" r:id="rId70"/>
    <p:sldId id="347" r:id="rId71"/>
    <p:sldId id="350" r:id="rId72"/>
    <p:sldId id="373" r:id="rId73"/>
    <p:sldId id="374" r:id="rId74"/>
    <p:sldId id="375" r:id="rId75"/>
    <p:sldId id="387" r:id="rId76"/>
    <p:sldId id="349" r:id="rId77"/>
    <p:sldId id="411" r:id="rId78"/>
    <p:sldId id="371" r:id="rId79"/>
    <p:sldId id="370" r:id="rId80"/>
    <p:sldId id="379" r:id="rId81"/>
    <p:sldId id="380" r:id="rId82"/>
    <p:sldId id="395" r:id="rId83"/>
    <p:sldId id="381" r:id="rId84"/>
    <p:sldId id="382" r:id="rId85"/>
    <p:sldId id="386" r:id="rId86"/>
    <p:sldId id="383" r:id="rId87"/>
    <p:sldId id="384" r:id="rId88"/>
    <p:sldId id="385" r:id="rId89"/>
    <p:sldId id="326" r:id="rId90"/>
    <p:sldId id="327" r:id="rId91"/>
    <p:sldId id="388" r:id="rId92"/>
    <p:sldId id="328" r:id="rId93"/>
    <p:sldId id="329" r:id="rId94"/>
    <p:sldId id="330" r:id="rId95"/>
    <p:sldId id="331" r:id="rId96"/>
    <p:sldId id="391" r:id="rId97"/>
    <p:sldId id="339" r:id="rId98"/>
    <p:sldId id="390" r:id="rId99"/>
    <p:sldId id="286" r:id="rId100"/>
    <p:sldId id="368" r:id="rId101"/>
    <p:sldId id="407" r:id="rId102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FF00"/>
    <a:srgbClr val="5F5F5F"/>
    <a:srgbClr val="006600"/>
    <a:srgbClr val="CCCCFF"/>
    <a:srgbClr val="C1A7F1"/>
    <a:srgbClr val="CC99FF"/>
    <a:srgbClr val="339933"/>
    <a:srgbClr val="D1ED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1" autoAdjust="0"/>
    <p:restoredTop sz="94676" autoAdjust="0"/>
  </p:normalViewPr>
  <p:slideViewPr>
    <p:cSldViewPr>
      <p:cViewPr varScale="1">
        <p:scale>
          <a:sx n="69" d="100"/>
          <a:sy n="69" d="100"/>
        </p:scale>
        <p:origin x="1410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image" Target="../media/image60.emf"/><Relationship Id="rId1" Type="http://schemas.openxmlformats.org/officeDocument/2006/relationships/image" Target="../media/image59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emf"/><Relationship Id="rId1" Type="http://schemas.openxmlformats.org/officeDocument/2006/relationships/image" Target="../media/image78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emf"/><Relationship Id="rId1" Type="http://schemas.openxmlformats.org/officeDocument/2006/relationships/image" Target="../media/image83.emf"/><Relationship Id="rId5" Type="http://schemas.openxmlformats.org/officeDocument/2006/relationships/image" Target="../media/image87.emf"/><Relationship Id="rId4" Type="http://schemas.openxmlformats.org/officeDocument/2006/relationships/image" Target="../media/image86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image" Target="../media/image129.pn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wmf"/><Relationship Id="rId1" Type="http://schemas.openxmlformats.org/officeDocument/2006/relationships/image" Target="../media/image19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C1D409-5795-4758-804C-3EFBF1F2F8DD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631E1E-48A7-4726-9E09-0242272EEA0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197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560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2172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B74F4D-A815-43B5-986D-7A1837BFDD7A}" type="slidenum">
              <a:rPr lang="en-US" altLang="de-DE">
                <a:solidFill>
                  <a:prstClr val="black"/>
                </a:solidFill>
              </a:rPr>
              <a:pPr/>
              <a:t>34</a:t>
            </a:fld>
            <a:endParaRPr lang="en-US" altLang="de-DE">
              <a:solidFill>
                <a:prstClr val="black"/>
              </a:solidFill>
            </a:endParaRPr>
          </a:p>
        </p:txBody>
      </p:sp>
      <p:sp>
        <p:nvSpPr>
          <p:cNvPr id="1888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8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325712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C0924A-EDF6-4A4C-A0CB-5B37C2387599}" type="slidenum">
              <a:rPr lang="en-US" altLang="de-DE">
                <a:solidFill>
                  <a:prstClr val="black"/>
                </a:solidFill>
              </a:rPr>
              <a:pPr/>
              <a:t>35</a:t>
            </a:fld>
            <a:endParaRPr lang="en-US" altLang="de-DE">
              <a:solidFill>
                <a:prstClr val="black"/>
              </a:solidFill>
            </a:endParaRPr>
          </a:p>
        </p:txBody>
      </p:sp>
      <p:sp>
        <p:nvSpPr>
          <p:cNvPr id="193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3207614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6073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14.05.2022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4984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14.05.2022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6091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14.05.2022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345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9953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14.05.2022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9390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14.05.2022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103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14.05.2022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2140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04875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14.05.2022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3964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14.05.2022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7760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14.05.2022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4304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4400"/>
          </a:xfrm>
          <a:prstGeom prst="rect">
            <a:avLst/>
          </a:prstGeom>
          <a:solidFill>
            <a:srgbClr val="0066F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pic>
        <p:nvPicPr>
          <p:cNvPr id="7" name="Picture 4" descr="GSI-logo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578600"/>
            <a:ext cx="650875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5"/>
          <p:cNvSpPr>
            <a:spLocks noChangeShapeType="1"/>
          </p:cNvSpPr>
          <p:nvPr userDrawn="1"/>
        </p:nvSpPr>
        <p:spPr bwMode="auto">
          <a:xfrm>
            <a:off x="0" y="6553200"/>
            <a:ext cx="91440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4763" y="6589713"/>
            <a:ext cx="9139237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Hans-Jürgen </a:t>
            </a:r>
            <a:r>
              <a:rPr lang="de-DE" altLang="de-DE" sz="1000" dirty="0" err="1" smtClean="0">
                <a:solidFill>
                  <a:srgbClr val="000000"/>
                </a:solidFill>
                <a:cs typeface="Arial" charset="0"/>
              </a:rPr>
              <a:t>Wollersheim</a:t>
            </a: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de-DE" altLang="de-DE" sz="1000" baseline="0" dirty="0" smtClean="0">
                <a:solidFill>
                  <a:srgbClr val="000000"/>
                </a:solidFill>
                <a:cs typeface="Arial" charset="0"/>
              </a:rPr>
              <a:t>- </a:t>
            </a: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2022</a:t>
            </a:r>
            <a:endParaRPr lang="en-US" altLang="de-DE" sz="1000" dirty="0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254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2400" kern="1200">
          <a:solidFill>
            <a:srgbClr val="FFC000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h.j.wollersheim@gsi.d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jpeg"/><Relationship Id="rId4" Type="http://schemas.openxmlformats.org/officeDocument/2006/relationships/hyperlink" Target="https://web-docs.gsi.de/~wolle/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10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3" Type="http://schemas.openxmlformats.org/officeDocument/2006/relationships/image" Target="../media/image18.jpeg"/><Relationship Id="rId7" Type="http://schemas.openxmlformats.org/officeDocument/2006/relationships/image" Target="../media/image2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0.png"/><Relationship Id="rId5" Type="http://schemas.openxmlformats.org/officeDocument/2006/relationships/image" Target="../media/image200.png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4.wmf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117" Type="http://schemas.openxmlformats.org/officeDocument/2006/relationships/oleObject" Target="../embeddings/oleObject109.bin"/><Relationship Id="rId671" Type="http://schemas.openxmlformats.org/officeDocument/2006/relationships/oleObject" Target="../embeddings/oleObject663.bin"/><Relationship Id="rId769" Type="http://schemas.openxmlformats.org/officeDocument/2006/relationships/oleObject" Target="../embeddings/oleObject761.bin"/><Relationship Id="rId21" Type="http://schemas.openxmlformats.org/officeDocument/2006/relationships/oleObject" Target="../embeddings/oleObject13.bin"/><Relationship Id="rId324" Type="http://schemas.openxmlformats.org/officeDocument/2006/relationships/oleObject" Target="../embeddings/oleObject316.bin"/><Relationship Id="rId531" Type="http://schemas.openxmlformats.org/officeDocument/2006/relationships/oleObject" Target="../embeddings/oleObject523.bin"/><Relationship Id="rId629" Type="http://schemas.openxmlformats.org/officeDocument/2006/relationships/oleObject" Target="../embeddings/oleObject621.bin"/><Relationship Id="rId170" Type="http://schemas.openxmlformats.org/officeDocument/2006/relationships/oleObject" Target="../embeddings/oleObject162.bin"/><Relationship Id="rId836" Type="http://schemas.openxmlformats.org/officeDocument/2006/relationships/oleObject" Target="../embeddings/oleObject828.bin"/><Relationship Id="rId268" Type="http://schemas.openxmlformats.org/officeDocument/2006/relationships/oleObject" Target="../embeddings/oleObject260.bin"/><Relationship Id="rId475" Type="http://schemas.openxmlformats.org/officeDocument/2006/relationships/oleObject" Target="../embeddings/oleObject467.bin"/><Relationship Id="rId682" Type="http://schemas.openxmlformats.org/officeDocument/2006/relationships/oleObject" Target="../embeddings/oleObject674.bin"/><Relationship Id="rId903" Type="http://schemas.openxmlformats.org/officeDocument/2006/relationships/oleObject" Target="../embeddings/oleObject895.bin"/><Relationship Id="rId32" Type="http://schemas.openxmlformats.org/officeDocument/2006/relationships/oleObject" Target="../embeddings/oleObject24.bin"/><Relationship Id="rId128" Type="http://schemas.openxmlformats.org/officeDocument/2006/relationships/oleObject" Target="../embeddings/oleObject120.bin"/><Relationship Id="rId335" Type="http://schemas.openxmlformats.org/officeDocument/2006/relationships/oleObject" Target="../embeddings/oleObject327.bin"/><Relationship Id="rId542" Type="http://schemas.openxmlformats.org/officeDocument/2006/relationships/oleObject" Target="../embeddings/oleObject534.bin"/><Relationship Id="rId181" Type="http://schemas.openxmlformats.org/officeDocument/2006/relationships/oleObject" Target="../embeddings/oleObject173.bin"/><Relationship Id="rId402" Type="http://schemas.openxmlformats.org/officeDocument/2006/relationships/oleObject" Target="../embeddings/oleObject394.bin"/><Relationship Id="rId847" Type="http://schemas.openxmlformats.org/officeDocument/2006/relationships/oleObject" Target="../embeddings/oleObject839.bin"/><Relationship Id="rId279" Type="http://schemas.openxmlformats.org/officeDocument/2006/relationships/oleObject" Target="../embeddings/oleObject271.bin"/><Relationship Id="rId486" Type="http://schemas.openxmlformats.org/officeDocument/2006/relationships/oleObject" Target="../embeddings/oleObject478.bin"/><Relationship Id="rId693" Type="http://schemas.openxmlformats.org/officeDocument/2006/relationships/oleObject" Target="../embeddings/oleObject685.bin"/><Relationship Id="rId707" Type="http://schemas.openxmlformats.org/officeDocument/2006/relationships/oleObject" Target="../embeddings/oleObject699.bin"/><Relationship Id="rId914" Type="http://schemas.openxmlformats.org/officeDocument/2006/relationships/oleObject" Target="../embeddings/oleObject906.bin"/><Relationship Id="rId43" Type="http://schemas.openxmlformats.org/officeDocument/2006/relationships/oleObject" Target="../embeddings/oleObject35.bin"/><Relationship Id="rId139" Type="http://schemas.openxmlformats.org/officeDocument/2006/relationships/oleObject" Target="../embeddings/oleObject131.bin"/><Relationship Id="rId346" Type="http://schemas.openxmlformats.org/officeDocument/2006/relationships/oleObject" Target="../embeddings/oleObject338.bin"/><Relationship Id="rId553" Type="http://schemas.openxmlformats.org/officeDocument/2006/relationships/oleObject" Target="../embeddings/oleObject545.bin"/><Relationship Id="rId760" Type="http://schemas.openxmlformats.org/officeDocument/2006/relationships/oleObject" Target="../embeddings/oleObject752.bin"/><Relationship Id="rId192" Type="http://schemas.openxmlformats.org/officeDocument/2006/relationships/oleObject" Target="../embeddings/oleObject184.bin"/><Relationship Id="rId206" Type="http://schemas.openxmlformats.org/officeDocument/2006/relationships/oleObject" Target="../embeddings/oleObject198.bin"/><Relationship Id="rId413" Type="http://schemas.openxmlformats.org/officeDocument/2006/relationships/oleObject" Target="../embeddings/oleObject405.bin"/><Relationship Id="rId858" Type="http://schemas.openxmlformats.org/officeDocument/2006/relationships/oleObject" Target="../embeddings/oleObject850.bin"/><Relationship Id="rId497" Type="http://schemas.openxmlformats.org/officeDocument/2006/relationships/oleObject" Target="../embeddings/oleObject489.bin"/><Relationship Id="rId620" Type="http://schemas.openxmlformats.org/officeDocument/2006/relationships/oleObject" Target="../embeddings/oleObject612.bin"/><Relationship Id="rId718" Type="http://schemas.openxmlformats.org/officeDocument/2006/relationships/oleObject" Target="../embeddings/oleObject710.bin"/><Relationship Id="rId925" Type="http://schemas.openxmlformats.org/officeDocument/2006/relationships/oleObject" Target="../embeddings/oleObject917.bin"/><Relationship Id="rId357" Type="http://schemas.openxmlformats.org/officeDocument/2006/relationships/oleObject" Target="../embeddings/oleObject349.bin"/><Relationship Id="rId54" Type="http://schemas.openxmlformats.org/officeDocument/2006/relationships/oleObject" Target="../embeddings/oleObject46.bin"/><Relationship Id="rId217" Type="http://schemas.openxmlformats.org/officeDocument/2006/relationships/oleObject" Target="../embeddings/oleObject209.bin"/><Relationship Id="rId564" Type="http://schemas.openxmlformats.org/officeDocument/2006/relationships/oleObject" Target="../embeddings/oleObject556.bin"/><Relationship Id="rId771" Type="http://schemas.openxmlformats.org/officeDocument/2006/relationships/oleObject" Target="../embeddings/oleObject763.bin"/><Relationship Id="rId869" Type="http://schemas.openxmlformats.org/officeDocument/2006/relationships/oleObject" Target="../embeddings/oleObject861.bin"/><Relationship Id="rId424" Type="http://schemas.openxmlformats.org/officeDocument/2006/relationships/oleObject" Target="../embeddings/oleObject416.bin"/><Relationship Id="rId631" Type="http://schemas.openxmlformats.org/officeDocument/2006/relationships/oleObject" Target="../embeddings/oleObject623.bin"/><Relationship Id="rId729" Type="http://schemas.openxmlformats.org/officeDocument/2006/relationships/oleObject" Target="../embeddings/oleObject721.bin"/><Relationship Id="rId270" Type="http://schemas.openxmlformats.org/officeDocument/2006/relationships/oleObject" Target="../embeddings/oleObject262.bin"/><Relationship Id="rId936" Type="http://schemas.openxmlformats.org/officeDocument/2006/relationships/oleObject" Target="../embeddings/oleObject928.bin"/><Relationship Id="rId65" Type="http://schemas.openxmlformats.org/officeDocument/2006/relationships/oleObject" Target="../embeddings/oleObject57.bin"/><Relationship Id="rId130" Type="http://schemas.openxmlformats.org/officeDocument/2006/relationships/oleObject" Target="../embeddings/oleObject122.bin"/><Relationship Id="rId368" Type="http://schemas.openxmlformats.org/officeDocument/2006/relationships/oleObject" Target="../embeddings/oleObject360.bin"/><Relationship Id="rId575" Type="http://schemas.openxmlformats.org/officeDocument/2006/relationships/oleObject" Target="../embeddings/oleObject567.bin"/><Relationship Id="rId782" Type="http://schemas.openxmlformats.org/officeDocument/2006/relationships/oleObject" Target="../embeddings/oleObject774.bin"/><Relationship Id="rId228" Type="http://schemas.openxmlformats.org/officeDocument/2006/relationships/oleObject" Target="../embeddings/oleObject220.bin"/><Relationship Id="rId435" Type="http://schemas.openxmlformats.org/officeDocument/2006/relationships/oleObject" Target="../embeddings/oleObject427.bin"/><Relationship Id="rId642" Type="http://schemas.openxmlformats.org/officeDocument/2006/relationships/oleObject" Target="../embeddings/oleObject634.bin"/><Relationship Id="rId281" Type="http://schemas.openxmlformats.org/officeDocument/2006/relationships/oleObject" Target="../embeddings/oleObject273.bin"/><Relationship Id="rId502" Type="http://schemas.openxmlformats.org/officeDocument/2006/relationships/oleObject" Target="../embeddings/oleObject494.bin"/><Relationship Id="rId947" Type="http://schemas.openxmlformats.org/officeDocument/2006/relationships/oleObject" Target="../embeddings/oleObject939.bin"/><Relationship Id="rId76" Type="http://schemas.openxmlformats.org/officeDocument/2006/relationships/oleObject" Target="../embeddings/oleObject68.bin"/><Relationship Id="rId141" Type="http://schemas.openxmlformats.org/officeDocument/2006/relationships/oleObject" Target="../embeddings/oleObject133.bin"/><Relationship Id="rId379" Type="http://schemas.openxmlformats.org/officeDocument/2006/relationships/oleObject" Target="../embeddings/oleObject371.bin"/><Relationship Id="rId586" Type="http://schemas.openxmlformats.org/officeDocument/2006/relationships/oleObject" Target="../embeddings/oleObject578.bin"/><Relationship Id="rId793" Type="http://schemas.openxmlformats.org/officeDocument/2006/relationships/oleObject" Target="../embeddings/oleObject785.bin"/><Relationship Id="rId807" Type="http://schemas.openxmlformats.org/officeDocument/2006/relationships/oleObject" Target="../embeddings/oleObject799.bin"/><Relationship Id="rId7" Type="http://schemas.openxmlformats.org/officeDocument/2006/relationships/oleObject" Target="../embeddings/oleObject1.bin"/><Relationship Id="rId239" Type="http://schemas.openxmlformats.org/officeDocument/2006/relationships/oleObject" Target="../embeddings/oleObject231.bin"/><Relationship Id="rId446" Type="http://schemas.openxmlformats.org/officeDocument/2006/relationships/oleObject" Target="../embeddings/oleObject438.bin"/><Relationship Id="rId653" Type="http://schemas.openxmlformats.org/officeDocument/2006/relationships/oleObject" Target="../embeddings/oleObject645.bin"/><Relationship Id="rId292" Type="http://schemas.openxmlformats.org/officeDocument/2006/relationships/oleObject" Target="../embeddings/oleObject284.bin"/><Relationship Id="rId306" Type="http://schemas.openxmlformats.org/officeDocument/2006/relationships/oleObject" Target="../embeddings/oleObject298.bin"/><Relationship Id="rId860" Type="http://schemas.openxmlformats.org/officeDocument/2006/relationships/oleObject" Target="../embeddings/oleObject852.bin"/><Relationship Id="rId958" Type="http://schemas.openxmlformats.org/officeDocument/2006/relationships/image" Target="../media/image55.png"/><Relationship Id="rId87" Type="http://schemas.openxmlformats.org/officeDocument/2006/relationships/oleObject" Target="../embeddings/oleObject79.bin"/><Relationship Id="rId513" Type="http://schemas.openxmlformats.org/officeDocument/2006/relationships/oleObject" Target="../embeddings/oleObject505.bin"/><Relationship Id="rId597" Type="http://schemas.openxmlformats.org/officeDocument/2006/relationships/oleObject" Target="../embeddings/oleObject589.bin"/><Relationship Id="rId720" Type="http://schemas.openxmlformats.org/officeDocument/2006/relationships/oleObject" Target="../embeddings/oleObject712.bin"/><Relationship Id="rId818" Type="http://schemas.openxmlformats.org/officeDocument/2006/relationships/oleObject" Target="../embeddings/oleObject810.bin"/><Relationship Id="rId152" Type="http://schemas.openxmlformats.org/officeDocument/2006/relationships/oleObject" Target="../embeddings/oleObject144.bin"/><Relationship Id="rId457" Type="http://schemas.openxmlformats.org/officeDocument/2006/relationships/oleObject" Target="../embeddings/oleObject449.bin"/><Relationship Id="rId664" Type="http://schemas.openxmlformats.org/officeDocument/2006/relationships/oleObject" Target="../embeddings/oleObject656.bin"/><Relationship Id="rId871" Type="http://schemas.openxmlformats.org/officeDocument/2006/relationships/oleObject" Target="../embeddings/oleObject863.bin"/><Relationship Id="rId14" Type="http://schemas.openxmlformats.org/officeDocument/2006/relationships/oleObject" Target="../embeddings/oleObject6.bin"/><Relationship Id="rId317" Type="http://schemas.openxmlformats.org/officeDocument/2006/relationships/oleObject" Target="../embeddings/oleObject309.bin"/><Relationship Id="rId524" Type="http://schemas.openxmlformats.org/officeDocument/2006/relationships/oleObject" Target="../embeddings/oleObject516.bin"/><Relationship Id="rId731" Type="http://schemas.openxmlformats.org/officeDocument/2006/relationships/oleObject" Target="../embeddings/oleObject723.bin"/><Relationship Id="rId98" Type="http://schemas.openxmlformats.org/officeDocument/2006/relationships/oleObject" Target="../embeddings/oleObject90.bin"/><Relationship Id="rId163" Type="http://schemas.openxmlformats.org/officeDocument/2006/relationships/oleObject" Target="../embeddings/oleObject155.bin"/><Relationship Id="rId370" Type="http://schemas.openxmlformats.org/officeDocument/2006/relationships/oleObject" Target="../embeddings/oleObject362.bin"/><Relationship Id="rId829" Type="http://schemas.openxmlformats.org/officeDocument/2006/relationships/oleObject" Target="../embeddings/oleObject821.bin"/><Relationship Id="rId230" Type="http://schemas.openxmlformats.org/officeDocument/2006/relationships/oleObject" Target="../embeddings/oleObject222.bin"/><Relationship Id="rId468" Type="http://schemas.openxmlformats.org/officeDocument/2006/relationships/oleObject" Target="../embeddings/oleObject460.bin"/><Relationship Id="rId675" Type="http://schemas.openxmlformats.org/officeDocument/2006/relationships/oleObject" Target="../embeddings/oleObject667.bin"/><Relationship Id="rId882" Type="http://schemas.openxmlformats.org/officeDocument/2006/relationships/oleObject" Target="../embeddings/oleObject874.bin"/><Relationship Id="rId25" Type="http://schemas.openxmlformats.org/officeDocument/2006/relationships/oleObject" Target="../embeddings/oleObject17.bin"/><Relationship Id="rId328" Type="http://schemas.openxmlformats.org/officeDocument/2006/relationships/oleObject" Target="../embeddings/oleObject320.bin"/><Relationship Id="rId535" Type="http://schemas.openxmlformats.org/officeDocument/2006/relationships/oleObject" Target="../embeddings/oleObject527.bin"/><Relationship Id="rId742" Type="http://schemas.openxmlformats.org/officeDocument/2006/relationships/oleObject" Target="../embeddings/oleObject734.bin"/><Relationship Id="rId174" Type="http://schemas.openxmlformats.org/officeDocument/2006/relationships/oleObject" Target="../embeddings/oleObject166.bin"/><Relationship Id="rId381" Type="http://schemas.openxmlformats.org/officeDocument/2006/relationships/oleObject" Target="../embeddings/oleObject373.bin"/><Relationship Id="rId602" Type="http://schemas.openxmlformats.org/officeDocument/2006/relationships/oleObject" Target="../embeddings/oleObject594.bin"/><Relationship Id="rId241" Type="http://schemas.openxmlformats.org/officeDocument/2006/relationships/oleObject" Target="../embeddings/oleObject233.bin"/><Relationship Id="rId479" Type="http://schemas.openxmlformats.org/officeDocument/2006/relationships/oleObject" Target="../embeddings/oleObject471.bin"/><Relationship Id="rId686" Type="http://schemas.openxmlformats.org/officeDocument/2006/relationships/oleObject" Target="../embeddings/oleObject678.bin"/><Relationship Id="rId893" Type="http://schemas.openxmlformats.org/officeDocument/2006/relationships/oleObject" Target="../embeddings/oleObject885.bin"/><Relationship Id="rId907" Type="http://schemas.openxmlformats.org/officeDocument/2006/relationships/oleObject" Target="../embeddings/oleObject899.bin"/><Relationship Id="rId36" Type="http://schemas.openxmlformats.org/officeDocument/2006/relationships/oleObject" Target="../embeddings/oleObject28.bin"/><Relationship Id="rId339" Type="http://schemas.openxmlformats.org/officeDocument/2006/relationships/oleObject" Target="../embeddings/oleObject331.bin"/><Relationship Id="rId546" Type="http://schemas.openxmlformats.org/officeDocument/2006/relationships/oleObject" Target="../embeddings/oleObject538.bin"/><Relationship Id="rId753" Type="http://schemas.openxmlformats.org/officeDocument/2006/relationships/oleObject" Target="../embeddings/oleObject745.bin"/><Relationship Id="rId101" Type="http://schemas.openxmlformats.org/officeDocument/2006/relationships/oleObject" Target="../embeddings/oleObject93.bin"/><Relationship Id="rId185" Type="http://schemas.openxmlformats.org/officeDocument/2006/relationships/oleObject" Target="../embeddings/oleObject177.bin"/><Relationship Id="rId406" Type="http://schemas.openxmlformats.org/officeDocument/2006/relationships/oleObject" Target="../embeddings/oleObject398.bin"/><Relationship Id="rId392" Type="http://schemas.openxmlformats.org/officeDocument/2006/relationships/oleObject" Target="../embeddings/oleObject384.bin"/><Relationship Id="rId613" Type="http://schemas.openxmlformats.org/officeDocument/2006/relationships/oleObject" Target="../embeddings/oleObject605.bin"/><Relationship Id="rId697" Type="http://schemas.openxmlformats.org/officeDocument/2006/relationships/oleObject" Target="../embeddings/oleObject689.bin"/><Relationship Id="rId820" Type="http://schemas.openxmlformats.org/officeDocument/2006/relationships/oleObject" Target="../embeddings/oleObject812.bin"/><Relationship Id="rId918" Type="http://schemas.openxmlformats.org/officeDocument/2006/relationships/oleObject" Target="../embeddings/oleObject910.bin"/><Relationship Id="rId252" Type="http://schemas.openxmlformats.org/officeDocument/2006/relationships/oleObject" Target="../embeddings/oleObject244.bin"/><Relationship Id="rId47" Type="http://schemas.openxmlformats.org/officeDocument/2006/relationships/oleObject" Target="../embeddings/oleObject39.bin"/><Relationship Id="rId112" Type="http://schemas.openxmlformats.org/officeDocument/2006/relationships/oleObject" Target="../embeddings/oleObject104.bin"/><Relationship Id="rId557" Type="http://schemas.openxmlformats.org/officeDocument/2006/relationships/oleObject" Target="../embeddings/oleObject549.bin"/><Relationship Id="rId764" Type="http://schemas.openxmlformats.org/officeDocument/2006/relationships/oleObject" Target="../embeddings/oleObject756.bin"/><Relationship Id="rId196" Type="http://schemas.openxmlformats.org/officeDocument/2006/relationships/oleObject" Target="../embeddings/oleObject188.bin"/><Relationship Id="rId417" Type="http://schemas.openxmlformats.org/officeDocument/2006/relationships/oleObject" Target="../embeddings/oleObject409.bin"/><Relationship Id="rId624" Type="http://schemas.openxmlformats.org/officeDocument/2006/relationships/oleObject" Target="../embeddings/oleObject616.bin"/><Relationship Id="rId831" Type="http://schemas.openxmlformats.org/officeDocument/2006/relationships/oleObject" Target="../embeddings/oleObject823.bin"/><Relationship Id="rId263" Type="http://schemas.openxmlformats.org/officeDocument/2006/relationships/oleObject" Target="../embeddings/oleObject255.bin"/><Relationship Id="rId470" Type="http://schemas.openxmlformats.org/officeDocument/2006/relationships/oleObject" Target="../embeddings/oleObject462.bin"/><Relationship Id="rId929" Type="http://schemas.openxmlformats.org/officeDocument/2006/relationships/oleObject" Target="../embeddings/oleObject921.bin"/><Relationship Id="rId58" Type="http://schemas.openxmlformats.org/officeDocument/2006/relationships/oleObject" Target="../embeddings/oleObject50.bin"/><Relationship Id="rId123" Type="http://schemas.openxmlformats.org/officeDocument/2006/relationships/oleObject" Target="../embeddings/oleObject115.bin"/><Relationship Id="rId330" Type="http://schemas.openxmlformats.org/officeDocument/2006/relationships/oleObject" Target="../embeddings/oleObject322.bin"/><Relationship Id="rId568" Type="http://schemas.openxmlformats.org/officeDocument/2006/relationships/oleObject" Target="../embeddings/oleObject560.bin"/><Relationship Id="rId775" Type="http://schemas.openxmlformats.org/officeDocument/2006/relationships/oleObject" Target="../embeddings/oleObject767.bin"/><Relationship Id="rId428" Type="http://schemas.openxmlformats.org/officeDocument/2006/relationships/oleObject" Target="../embeddings/oleObject420.bin"/><Relationship Id="rId635" Type="http://schemas.openxmlformats.org/officeDocument/2006/relationships/oleObject" Target="../embeddings/oleObject627.bin"/><Relationship Id="rId842" Type="http://schemas.openxmlformats.org/officeDocument/2006/relationships/oleObject" Target="../embeddings/oleObject834.bin"/><Relationship Id="rId274" Type="http://schemas.openxmlformats.org/officeDocument/2006/relationships/oleObject" Target="../embeddings/oleObject266.bin"/><Relationship Id="rId481" Type="http://schemas.openxmlformats.org/officeDocument/2006/relationships/oleObject" Target="../embeddings/oleObject473.bin"/><Relationship Id="rId702" Type="http://schemas.openxmlformats.org/officeDocument/2006/relationships/oleObject" Target="../embeddings/oleObject694.bin"/><Relationship Id="rId69" Type="http://schemas.openxmlformats.org/officeDocument/2006/relationships/oleObject" Target="../embeddings/oleObject61.bin"/><Relationship Id="rId134" Type="http://schemas.openxmlformats.org/officeDocument/2006/relationships/oleObject" Target="../embeddings/oleObject126.bin"/><Relationship Id="rId579" Type="http://schemas.openxmlformats.org/officeDocument/2006/relationships/oleObject" Target="../embeddings/oleObject571.bin"/><Relationship Id="rId786" Type="http://schemas.openxmlformats.org/officeDocument/2006/relationships/oleObject" Target="../embeddings/oleObject778.bin"/><Relationship Id="rId341" Type="http://schemas.openxmlformats.org/officeDocument/2006/relationships/oleObject" Target="../embeddings/oleObject333.bin"/><Relationship Id="rId439" Type="http://schemas.openxmlformats.org/officeDocument/2006/relationships/oleObject" Target="../embeddings/oleObject431.bin"/><Relationship Id="rId646" Type="http://schemas.openxmlformats.org/officeDocument/2006/relationships/oleObject" Target="../embeddings/oleObject638.bin"/><Relationship Id="rId201" Type="http://schemas.openxmlformats.org/officeDocument/2006/relationships/oleObject" Target="../embeddings/oleObject193.bin"/><Relationship Id="rId285" Type="http://schemas.openxmlformats.org/officeDocument/2006/relationships/oleObject" Target="../embeddings/oleObject277.bin"/><Relationship Id="rId506" Type="http://schemas.openxmlformats.org/officeDocument/2006/relationships/oleObject" Target="../embeddings/oleObject498.bin"/><Relationship Id="rId853" Type="http://schemas.openxmlformats.org/officeDocument/2006/relationships/oleObject" Target="../embeddings/oleObject845.bin"/><Relationship Id="rId492" Type="http://schemas.openxmlformats.org/officeDocument/2006/relationships/oleObject" Target="../embeddings/oleObject484.bin"/><Relationship Id="rId713" Type="http://schemas.openxmlformats.org/officeDocument/2006/relationships/oleObject" Target="../embeddings/oleObject705.bin"/><Relationship Id="rId797" Type="http://schemas.openxmlformats.org/officeDocument/2006/relationships/oleObject" Target="../embeddings/oleObject789.bin"/><Relationship Id="rId920" Type="http://schemas.openxmlformats.org/officeDocument/2006/relationships/oleObject" Target="../embeddings/oleObject912.bin"/><Relationship Id="rId145" Type="http://schemas.openxmlformats.org/officeDocument/2006/relationships/oleObject" Target="../embeddings/oleObject137.bin"/><Relationship Id="rId352" Type="http://schemas.openxmlformats.org/officeDocument/2006/relationships/oleObject" Target="../embeddings/oleObject344.bin"/><Relationship Id="rId212" Type="http://schemas.openxmlformats.org/officeDocument/2006/relationships/oleObject" Target="../embeddings/oleObject204.bin"/><Relationship Id="rId657" Type="http://schemas.openxmlformats.org/officeDocument/2006/relationships/oleObject" Target="../embeddings/oleObject649.bin"/><Relationship Id="rId864" Type="http://schemas.openxmlformats.org/officeDocument/2006/relationships/oleObject" Target="../embeddings/oleObject856.bin"/><Relationship Id="rId296" Type="http://schemas.openxmlformats.org/officeDocument/2006/relationships/oleObject" Target="../embeddings/oleObject288.bin"/><Relationship Id="rId517" Type="http://schemas.openxmlformats.org/officeDocument/2006/relationships/oleObject" Target="../embeddings/oleObject509.bin"/><Relationship Id="rId724" Type="http://schemas.openxmlformats.org/officeDocument/2006/relationships/oleObject" Target="../embeddings/oleObject716.bin"/><Relationship Id="rId931" Type="http://schemas.openxmlformats.org/officeDocument/2006/relationships/oleObject" Target="../embeddings/oleObject923.bin"/><Relationship Id="rId60" Type="http://schemas.openxmlformats.org/officeDocument/2006/relationships/oleObject" Target="../embeddings/oleObject52.bin"/><Relationship Id="rId156" Type="http://schemas.openxmlformats.org/officeDocument/2006/relationships/oleObject" Target="../embeddings/oleObject148.bin"/><Relationship Id="rId363" Type="http://schemas.openxmlformats.org/officeDocument/2006/relationships/oleObject" Target="../embeddings/oleObject355.bin"/><Relationship Id="rId570" Type="http://schemas.openxmlformats.org/officeDocument/2006/relationships/oleObject" Target="../embeddings/oleObject562.bin"/><Relationship Id="rId223" Type="http://schemas.openxmlformats.org/officeDocument/2006/relationships/oleObject" Target="../embeddings/oleObject215.bin"/><Relationship Id="rId430" Type="http://schemas.openxmlformats.org/officeDocument/2006/relationships/oleObject" Target="../embeddings/oleObject422.bin"/><Relationship Id="rId668" Type="http://schemas.openxmlformats.org/officeDocument/2006/relationships/oleObject" Target="../embeddings/oleObject660.bin"/><Relationship Id="rId875" Type="http://schemas.openxmlformats.org/officeDocument/2006/relationships/oleObject" Target="../embeddings/oleObject867.bin"/><Relationship Id="rId18" Type="http://schemas.openxmlformats.org/officeDocument/2006/relationships/oleObject" Target="../embeddings/oleObject10.bin"/><Relationship Id="rId528" Type="http://schemas.openxmlformats.org/officeDocument/2006/relationships/oleObject" Target="../embeddings/oleObject520.bin"/><Relationship Id="rId735" Type="http://schemas.openxmlformats.org/officeDocument/2006/relationships/oleObject" Target="../embeddings/oleObject727.bin"/><Relationship Id="rId942" Type="http://schemas.openxmlformats.org/officeDocument/2006/relationships/oleObject" Target="../embeddings/oleObject934.bin"/><Relationship Id="rId167" Type="http://schemas.openxmlformats.org/officeDocument/2006/relationships/oleObject" Target="../embeddings/oleObject159.bin"/><Relationship Id="rId374" Type="http://schemas.openxmlformats.org/officeDocument/2006/relationships/oleObject" Target="../embeddings/oleObject366.bin"/><Relationship Id="rId581" Type="http://schemas.openxmlformats.org/officeDocument/2006/relationships/oleObject" Target="../embeddings/oleObject573.bin"/><Relationship Id="rId71" Type="http://schemas.openxmlformats.org/officeDocument/2006/relationships/oleObject" Target="../embeddings/oleObject63.bin"/><Relationship Id="rId234" Type="http://schemas.openxmlformats.org/officeDocument/2006/relationships/oleObject" Target="../embeddings/oleObject226.bin"/><Relationship Id="rId679" Type="http://schemas.openxmlformats.org/officeDocument/2006/relationships/oleObject" Target="../embeddings/oleObject671.bin"/><Relationship Id="rId802" Type="http://schemas.openxmlformats.org/officeDocument/2006/relationships/oleObject" Target="../embeddings/oleObject794.bin"/><Relationship Id="rId886" Type="http://schemas.openxmlformats.org/officeDocument/2006/relationships/oleObject" Target="../embeddings/oleObject878.bin"/><Relationship Id="rId2" Type="http://schemas.microsoft.com/office/2007/relationships/media" Target="../media/media1.mp4"/><Relationship Id="rId29" Type="http://schemas.openxmlformats.org/officeDocument/2006/relationships/oleObject" Target="../embeddings/oleObject21.bin"/><Relationship Id="rId441" Type="http://schemas.openxmlformats.org/officeDocument/2006/relationships/oleObject" Target="../embeddings/oleObject433.bin"/><Relationship Id="rId539" Type="http://schemas.openxmlformats.org/officeDocument/2006/relationships/oleObject" Target="../embeddings/oleObject531.bin"/><Relationship Id="rId746" Type="http://schemas.openxmlformats.org/officeDocument/2006/relationships/oleObject" Target="../embeddings/oleObject738.bin"/><Relationship Id="rId178" Type="http://schemas.openxmlformats.org/officeDocument/2006/relationships/oleObject" Target="../embeddings/oleObject170.bin"/><Relationship Id="rId301" Type="http://schemas.openxmlformats.org/officeDocument/2006/relationships/oleObject" Target="../embeddings/oleObject293.bin"/><Relationship Id="rId953" Type="http://schemas.openxmlformats.org/officeDocument/2006/relationships/oleObject" Target="../embeddings/oleObject945.bin"/><Relationship Id="rId82" Type="http://schemas.openxmlformats.org/officeDocument/2006/relationships/oleObject" Target="../embeddings/oleObject74.bin"/><Relationship Id="rId385" Type="http://schemas.openxmlformats.org/officeDocument/2006/relationships/oleObject" Target="../embeddings/oleObject377.bin"/><Relationship Id="rId592" Type="http://schemas.openxmlformats.org/officeDocument/2006/relationships/oleObject" Target="../embeddings/oleObject584.bin"/><Relationship Id="rId606" Type="http://schemas.openxmlformats.org/officeDocument/2006/relationships/oleObject" Target="../embeddings/oleObject598.bin"/><Relationship Id="rId813" Type="http://schemas.openxmlformats.org/officeDocument/2006/relationships/oleObject" Target="../embeddings/oleObject805.bin"/><Relationship Id="rId245" Type="http://schemas.openxmlformats.org/officeDocument/2006/relationships/oleObject" Target="../embeddings/oleObject237.bin"/><Relationship Id="rId452" Type="http://schemas.openxmlformats.org/officeDocument/2006/relationships/oleObject" Target="../embeddings/oleObject444.bin"/><Relationship Id="rId897" Type="http://schemas.openxmlformats.org/officeDocument/2006/relationships/oleObject" Target="../embeddings/oleObject889.bin"/><Relationship Id="rId105" Type="http://schemas.openxmlformats.org/officeDocument/2006/relationships/oleObject" Target="../embeddings/oleObject97.bin"/><Relationship Id="rId312" Type="http://schemas.openxmlformats.org/officeDocument/2006/relationships/oleObject" Target="../embeddings/oleObject304.bin"/><Relationship Id="rId757" Type="http://schemas.openxmlformats.org/officeDocument/2006/relationships/oleObject" Target="../embeddings/oleObject749.bin"/><Relationship Id="rId93" Type="http://schemas.openxmlformats.org/officeDocument/2006/relationships/oleObject" Target="../embeddings/oleObject85.bin"/><Relationship Id="rId189" Type="http://schemas.openxmlformats.org/officeDocument/2006/relationships/oleObject" Target="../embeddings/oleObject181.bin"/><Relationship Id="rId396" Type="http://schemas.openxmlformats.org/officeDocument/2006/relationships/oleObject" Target="../embeddings/oleObject388.bin"/><Relationship Id="rId617" Type="http://schemas.openxmlformats.org/officeDocument/2006/relationships/oleObject" Target="../embeddings/oleObject609.bin"/><Relationship Id="rId824" Type="http://schemas.openxmlformats.org/officeDocument/2006/relationships/oleObject" Target="../embeddings/oleObject816.bin"/><Relationship Id="rId256" Type="http://schemas.openxmlformats.org/officeDocument/2006/relationships/oleObject" Target="../embeddings/oleObject248.bin"/><Relationship Id="rId463" Type="http://schemas.openxmlformats.org/officeDocument/2006/relationships/oleObject" Target="../embeddings/oleObject455.bin"/><Relationship Id="rId670" Type="http://schemas.openxmlformats.org/officeDocument/2006/relationships/oleObject" Target="../embeddings/oleObject662.bin"/><Relationship Id="rId116" Type="http://schemas.openxmlformats.org/officeDocument/2006/relationships/oleObject" Target="../embeddings/oleObject108.bin"/><Relationship Id="rId323" Type="http://schemas.openxmlformats.org/officeDocument/2006/relationships/oleObject" Target="../embeddings/oleObject315.bin"/><Relationship Id="rId530" Type="http://schemas.openxmlformats.org/officeDocument/2006/relationships/oleObject" Target="../embeddings/oleObject522.bin"/><Relationship Id="rId768" Type="http://schemas.openxmlformats.org/officeDocument/2006/relationships/oleObject" Target="../embeddings/oleObject760.bin"/><Relationship Id="rId20" Type="http://schemas.openxmlformats.org/officeDocument/2006/relationships/oleObject" Target="../embeddings/oleObject12.bin"/><Relationship Id="rId628" Type="http://schemas.openxmlformats.org/officeDocument/2006/relationships/oleObject" Target="../embeddings/oleObject620.bin"/><Relationship Id="rId835" Type="http://schemas.openxmlformats.org/officeDocument/2006/relationships/oleObject" Target="../embeddings/oleObject827.bin"/><Relationship Id="rId267" Type="http://schemas.openxmlformats.org/officeDocument/2006/relationships/oleObject" Target="../embeddings/oleObject259.bin"/><Relationship Id="rId474" Type="http://schemas.openxmlformats.org/officeDocument/2006/relationships/oleObject" Target="../embeddings/oleObject466.bin"/><Relationship Id="rId127" Type="http://schemas.openxmlformats.org/officeDocument/2006/relationships/oleObject" Target="../embeddings/oleObject119.bin"/><Relationship Id="rId681" Type="http://schemas.openxmlformats.org/officeDocument/2006/relationships/oleObject" Target="../embeddings/oleObject673.bin"/><Relationship Id="rId779" Type="http://schemas.openxmlformats.org/officeDocument/2006/relationships/oleObject" Target="../embeddings/oleObject771.bin"/><Relationship Id="rId902" Type="http://schemas.openxmlformats.org/officeDocument/2006/relationships/oleObject" Target="../embeddings/oleObject894.bin"/><Relationship Id="rId31" Type="http://schemas.openxmlformats.org/officeDocument/2006/relationships/oleObject" Target="../embeddings/oleObject23.bin"/><Relationship Id="rId334" Type="http://schemas.openxmlformats.org/officeDocument/2006/relationships/oleObject" Target="../embeddings/oleObject326.bin"/><Relationship Id="rId541" Type="http://schemas.openxmlformats.org/officeDocument/2006/relationships/oleObject" Target="../embeddings/oleObject533.bin"/><Relationship Id="rId639" Type="http://schemas.openxmlformats.org/officeDocument/2006/relationships/oleObject" Target="../embeddings/oleObject631.bin"/><Relationship Id="rId180" Type="http://schemas.openxmlformats.org/officeDocument/2006/relationships/oleObject" Target="../embeddings/oleObject172.bin"/><Relationship Id="rId278" Type="http://schemas.openxmlformats.org/officeDocument/2006/relationships/oleObject" Target="../embeddings/oleObject270.bin"/><Relationship Id="rId401" Type="http://schemas.openxmlformats.org/officeDocument/2006/relationships/oleObject" Target="../embeddings/oleObject393.bin"/><Relationship Id="rId846" Type="http://schemas.openxmlformats.org/officeDocument/2006/relationships/oleObject" Target="../embeddings/oleObject838.bin"/><Relationship Id="rId485" Type="http://schemas.openxmlformats.org/officeDocument/2006/relationships/oleObject" Target="../embeddings/oleObject477.bin"/><Relationship Id="rId692" Type="http://schemas.openxmlformats.org/officeDocument/2006/relationships/oleObject" Target="../embeddings/oleObject684.bin"/><Relationship Id="rId706" Type="http://schemas.openxmlformats.org/officeDocument/2006/relationships/oleObject" Target="../embeddings/oleObject698.bin"/><Relationship Id="rId913" Type="http://schemas.openxmlformats.org/officeDocument/2006/relationships/oleObject" Target="../embeddings/oleObject905.bin"/><Relationship Id="rId42" Type="http://schemas.openxmlformats.org/officeDocument/2006/relationships/oleObject" Target="../embeddings/oleObject34.bin"/><Relationship Id="rId138" Type="http://schemas.openxmlformats.org/officeDocument/2006/relationships/oleObject" Target="../embeddings/oleObject130.bin"/><Relationship Id="rId345" Type="http://schemas.openxmlformats.org/officeDocument/2006/relationships/oleObject" Target="../embeddings/oleObject337.bin"/><Relationship Id="rId552" Type="http://schemas.openxmlformats.org/officeDocument/2006/relationships/oleObject" Target="../embeddings/oleObject544.bin"/><Relationship Id="rId191" Type="http://schemas.openxmlformats.org/officeDocument/2006/relationships/oleObject" Target="../embeddings/oleObject183.bin"/><Relationship Id="rId205" Type="http://schemas.openxmlformats.org/officeDocument/2006/relationships/oleObject" Target="../embeddings/oleObject197.bin"/><Relationship Id="rId412" Type="http://schemas.openxmlformats.org/officeDocument/2006/relationships/oleObject" Target="../embeddings/oleObject404.bin"/><Relationship Id="rId857" Type="http://schemas.openxmlformats.org/officeDocument/2006/relationships/oleObject" Target="../embeddings/oleObject849.bin"/><Relationship Id="rId289" Type="http://schemas.openxmlformats.org/officeDocument/2006/relationships/oleObject" Target="../embeddings/oleObject281.bin"/><Relationship Id="rId496" Type="http://schemas.openxmlformats.org/officeDocument/2006/relationships/oleObject" Target="../embeddings/oleObject488.bin"/><Relationship Id="rId717" Type="http://schemas.openxmlformats.org/officeDocument/2006/relationships/oleObject" Target="../embeddings/oleObject709.bin"/><Relationship Id="rId924" Type="http://schemas.openxmlformats.org/officeDocument/2006/relationships/oleObject" Target="../embeddings/oleObject916.bin"/><Relationship Id="rId53" Type="http://schemas.openxmlformats.org/officeDocument/2006/relationships/oleObject" Target="../embeddings/oleObject45.bin"/><Relationship Id="rId149" Type="http://schemas.openxmlformats.org/officeDocument/2006/relationships/oleObject" Target="../embeddings/oleObject141.bin"/><Relationship Id="rId356" Type="http://schemas.openxmlformats.org/officeDocument/2006/relationships/oleObject" Target="../embeddings/oleObject348.bin"/><Relationship Id="rId563" Type="http://schemas.openxmlformats.org/officeDocument/2006/relationships/oleObject" Target="../embeddings/oleObject555.bin"/><Relationship Id="rId770" Type="http://schemas.openxmlformats.org/officeDocument/2006/relationships/oleObject" Target="../embeddings/oleObject762.bin"/><Relationship Id="rId216" Type="http://schemas.openxmlformats.org/officeDocument/2006/relationships/oleObject" Target="../embeddings/oleObject208.bin"/><Relationship Id="rId423" Type="http://schemas.openxmlformats.org/officeDocument/2006/relationships/oleObject" Target="../embeddings/oleObject415.bin"/><Relationship Id="rId868" Type="http://schemas.openxmlformats.org/officeDocument/2006/relationships/oleObject" Target="../embeddings/oleObject860.bin"/><Relationship Id="rId630" Type="http://schemas.openxmlformats.org/officeDocument/2006/relationships/oleObject" Target="../embeddings/oleObject622.bin"/><Relationship Id="rId728" Type="http://schemas.openxmlformats.org/officeDocument/2006/relationships/oleObject" Target="../embeddings/oleObject720.bin"/><Relationship Id="rId935" Type="http://schemas.openxmlformats.org/officeDocument/2006/relationships/oleObject" Target="../embeddings/oleObject927.bin"/><Relationship Id="rId64" Type="http://schemas.openxmlformats.org/officeDocument/2006/relationships/oleObject" Target="../embeddings/oleObject56.bin"/><Relationship Id="rId367" Type="http://schemas.openxmlformats.org/officeDocument/2006/relationships/oleObject" Target="../embeddings/oleObject359.bin"/><Relationship Id="rId574" Type="http://schemas.openxmlformats.org/officeDocument/2006/relationships/oleObject" Target="../embeddings/oleObject566.bin"/><Relationship Id="rId227" Type="http://schemas.openxmlformats.org/officeDocument/2006/relationships/oleObject" Target="../embeddings/oleObject219.bin"/><Relationship Id="rId781" Type="http://schemas.openxmlformats.org/officeDocument/2006/relationships/oleObject" Target="../embeddings/oleObject773.bin"/><Relationship Id="rId879" Type="http://schemas.openxmlformats.org/officeDocument/2006/relationships/oleObject" Target="../embeddings/oleObject871.bin"/><Relationship Id="rId434" Type="http://schemas.openxmlformats.org/officeDocument/2006/relationships/oleObject" Target="../embeddings/oleObject426.bin"/><Relationship Id="rId641" Type="http://schemas.openxmlformats.org/officeDocument/2006/relationships/oleObject" Target="../embeddings/oleObject633.bin"/><Relationship Id="rId739" Type="http://schemas.openxmlformats.org/officeDocument/2006/relationships/oleObject" Target="../embeddings/oleObject731.bin"/><Relationship Id="rId280" Type="http://schemas.openxmlformats.org/officeDocument/2006/relationships/oleObject" Target="../embeddings/oleObject272.bin"/><Relationship Id="rId501" Type="http://schemas.openxmlformats.org/officeDocument/2006/relationships/oleObject" Target="../embeddings/oleObject493.bin"/><Relationship Id="rId946" Type="http://schemas.openxmlformats.org/officeDocument/2006/relationships/oleObject" Target="../embeddings/oleObject938.bin"/><Relationship Id="rId75" Type="http://schemas.openxmlformats.org/officeDocument/2006/relationships/oleObject" Target="../embeddings/oleObject67.bin"/><Relationship Id="rId140" Type="http://schemas.openxmlformats.org/officeDocument/2006/relationships/oleObject" Target="../embeddings/oleObject132.bin"/><Relationship Id="rId378" Type="http://schemas.openxmlformats.org/officeDocument/2006/relationships/oleObject" Target="../embeddings/oleObject370.bin"/><Relationship Id="rId585" Type="http://schemas.openxmlformats.org/officeDocument/2006/relationships/oleObject" Target="../embeddings/oleObject577.bin"/><Relationship Id="rId792" Type="http://schemas.openxmlformats.org/officeDocument/2006/relationships/oleObject" Target="../embeddings/oleObject784.bin"/><Relationship Id="rId806" Type="http://schemas.openxmlformats.org/officeDocument/2006/relationships/oleObject" Target="../embeddings/oleObject798.bin"/><Relationship Id="rId6" Type="http://schemas.openxmlformats.org/officeDocument/2006/relationships/slideLayout" Target="../slideLayouts/slideLayout6.xml"/><Relationship Id="rId238" Type="http://schemas.openxmlformats.org/officeDocument/2006/relationships/oleObject" Target="../embeddings/oleObject230.bin"/><Relationship Id="rId445" Type="http://schemas.openxmlformats.org/officeDocument/2006/relationships/oleObject" Target="../embeddings/oleObject437.bin"/><Relationship Id="rId652" Type="http://schemas.openxmlformats.org/officeDocument/2006/relationships/oleObject" Target="../embeddings/oleObject644.bin"/><Relationship Id="rId291" Type="http://schemas.openxmlformats.org/officeDocument/2006/relationships/oleObject" Target="../embeddings/oleObject283.bin"/><Relationship Id="rId305" Type="http://schemas.openxmlformats.org/officeDocument/2006/relationships/oleObject" Target="../embeddings/oleObject297.bin"/><Relationship Id="rId512" Type="http://schemas.openxmlformats.org/officeDocument/2006/relationships/oleObject" Target="../embeddings/oleObject504.bin"/><Relationship Id="rId957" Type="http://schemas.openxmlformats.org/officeDocument/2006/relationships/image" Target="../media/image54.png"/><Relationship Id="rId86" Type="http://schemas.openxmlformats.org/officeDocument/2006/relationships/oleObject" Target="../embeddings/oleObject78.bin"/><Relationship Id="rId151" Type="http://schemas.openxmlformats.org/officeDocument/2006/relationships/oleObject" Target="../embeddings/oleObject143.bin"/><Relationship Id="rId389" Type="http://schemas.openxmlformats.org/officeDocument/2006/relationships/oleObject" Target="../embeddings/oleObject381.bin"/><Relationship Id="rId596" Type="http://schemas.openxmlformats.org/officeDocument/2006/relationships/oleObject" Target="../embeddings/oleObject588.bin"/><Relationship Id="rId817" Type="http://schemas.openxmlformats.org/officeDocument/2006/relationships/oleObject" Target="../embeddings/oleObject809.bin"/><Relationship Id="rId249" Type="http://schemas.openxmlformats.org/officeDocument/2006/relationships/oleObject" Target="../embeddings/oleObject241.bin"/><Relationship Id="rId456" Type="http://schemas.openxmlformats.org/officeDocument/2006/relationships/oleObject" Target="../embeddings/oleObject448.bin"/><Relationship Id="rId663" Type="http://schemas.openxmlformats.org/officeDocument/2006/relationships/oleObject" Target="../embeddings/oleObject655.bin"/><Relationship Id="rId870" Type="http://schemas.openxmlformats.org/officeDocument/2006/relationships/oleObject" Target="../embeddings/oleObject862.bin"/><Relationship Id="rId13" Type="http://schemas.openxmlformats.org/officeDocument/2006/relationships/oleObject" Target="../embeddings/oleObject5.bin"/><Relationship Id="rId109" Type="http://schemas.openxmlformats.org/officeDocument/2006/relationships/oleObject" Target="../embeddings/oleObject101.bin"/><Relationship Id="rId316" Type="http://schemas.openxmlformats.org/officeDocument/2006/relationships/oleObject" Target="../embeddings/oleObject308.bin"/><Relationship Id="rId523" Type="http://schemas.openxmlformats.org/officeDocument/2006/relationships/oleObject" Target="../embeddings/oleObject515.bin"/><Relationship Id="rId97" Type="http://schemas.openxmlformats.org/officeDocument/2006/relationships/oleObject" Target="../embeddings/oleObject89.bin"/><Relationship Id="rId730" Type="http://schemas.openxmlformats.org/officeDocument/2006/relationships/oleObject" Target="../embeddings/oleObject722.bin"/><Relationship Id="rId828" Type="http://schemas.openxmlformats.org/officeDocument/2006/relationships/oleObject" Target="../embeddings/oleObject820.bin"/><Relationship Id="rId162" Type="http://schemas.openxmlformats.org/officeDocument/2006/relationships/oleObject" Target="../embeddings/oleObject154.bin"/><Relationship Id="rId467" Type="http://schemas.openxmlformats.org/officeDocument/2006/relationships/oleObject" Target="../embeddings/oleObject459.bin"/><Relationship Id="rId674" Type="http://schemas.openxmlformats.org/officeDocument/2006/relationships/oleObject" Target="../embeddings/oleObject666.bin"/><Relationship Id="rId881" Type="http://schemas.openxmlformats.org/officeDocument/2006/relationships/oleObject" Target="../embeddings/oleObject873.bin"/><Relationship Id="rId24" Type="http://schemas.openxmlformats.org/officeDocument/2006/relationships/oleObject" Target="../embeddings/oleObject16.bin"/><Relationship Id="rId327" Type="http://schemas.openxmlformats.org/officeDocument/2006/relationships/oleObject" Target="../embeddings/oleObject319.bin"/><Relationship Id="rId534" Type="http://schemas.openxmlformats.org/officeDocument/2006/relationships/oleObject" Target="../embeddings/oleObject526.bin"/><Relationship Id="rId741" Type="http://schemas.openxmlformats.org/officeDocument/2006/relationships/oleObject" Target="../embeddings/oleObject733.bin"/><Relationship Id="rId839" Type="http://schemas.openxmlformats.org/officeDocument/2006/relationships/oleObject" Target="../embeddings/oleObject831.bin"/><Relationship Id="rId173" Type="http://schemas.openxmlformats.org/officeDocument/2006/relationships/oleObject" Target="../embeddings/oleObject165.bin"/><Relationship Id="rId380" Type="http://schemas.openxmlformats.org/officeDocument/2006/relationships/oleObject" Target="../embeddings/oleObject372.bin"/><Relationship Id="rId601" Type="http://schemas.openxmlformats.org/officeDocument/2006/relationships/oleObject" Target="../embeddings/oleObject593.bin"/><Relationship Id="rId240" Type="http://schemas.openxmlformats.org/officeDocument/2006/relationships/oleObject" Target="../embeddings/oleObject232.bin"/><Relationship Id="rId478" Type="http://schemas.openxmlformats.org/officeDocument/2006/relationships/oleObject" Target="../embeddings/oleObject470.bin"/><Relationship Id="rId685" Type="http://schemas.openxmlformats.org/officeDocument/2006/relationships/oleObject" Target="../embeddings/oleObject677.bin"/><Relationship Id="rId892" Type="http://schemas.openxmlformats.org/officeDocument/2006/relationships/oleObject" Target="../embeddings/oleObject884.bin"/><Relationship Id="rId906" Type="http://schemas.openxmlformats.org/officeDocument/2006/relationships/oleObject" Target="../embeddings/oleObject898.bin"/><Relationship Id="rId35" Type="http://schemas.openxmlformats.org/officeDocument/2006/relationships/oleObject" Target="../embeddings/oleObject27.bin"/><Relationship Id="rId100" Type="http://schemas.openxmlformats.org/officeDocument/2006/relationships/oleObject" Target="../embeddings/oleObject92.bin"/><Relationship Id="rId338" Type="http://schemas.openxmlformats.org/officeDocument/2006/relationships/oleObject" Target="../embeddings/oleObject330.bin"/><Relationship Id="rId545" Type="http://schemas.openxmlformats.org/officeDocument/2006/relationships/oleObject" Target="../embeddings/oleObject537.bin"/><Relationship Id="rId752" Type="http://schemas.openxmlformats.org/officeDocument/2006/relationships/oleObject" Target="../embeddings/oleObject744.bin"/><Relationship Id="rId184" Type="http://schemas.openxmlformats.org/officeDocument/2006/relationships/oleObject" Target="../embeddings/oleObject176.bin"/><Relationship Id="rId391" Type="http://schemas.openxmlformats.org/officeDocument/2006/relationships/oleObject" Target="../embeddings/oleObject383.bin"/><Relationship Id="rId405" Type="http://schemas.openxmlformats.org/officeDocument/2006/relationships/oleObject" Target="../embeddings/oleObject397.bin"/><Relationship Id="rId612" Type="http://schemas.openxmlformats.org/officeDocument/2006/relationships/oleObject" Target="../embeddings/oleObject604.bin"/><Relationship Id="rId251" Type="http://schemas.openxmlformats.org/officeDocument/2006/relationships/oleObject" Target="../embeddings/oleObject243.bin"/><Relationship Id="rId489" Type="http://schemas.openxmlformats.org/officeDocument/2006/relationships/oleObject" Target="../embeddings/oleObject481.bin"/><Relationship Id="rId696" Type="http://schemas.openxmlformats.org/officeDocument/2006/relationships/oleObject" Target="../embeddings/oleObject688.bin"/><Relationship Id="rId917" Type="http://schemas.openxmlformats.org/officeDocument/2006/relationships/oleObject" Target="../embeddings/oleObject909.bin"/><Relationship Id="rId46" Type="http://schemas.openxmlformats.org/officeDocument/2006/relationships/oleObject" Target="../embeddings/oleObject38.bin"/><Relationship Id="rId349" Type="http://schemas.openxmlformats.org/officeDocument/2006/relationships/oleObject" Target="../embeddings/oleObject341.bin"/><Relationship Id="rId556" Type="http://schemas.openxmlformats.org/officeDocument/2006/relationships/oleObject" Target="../embeddings/oleObject548.bin"/><Relationship Id="rId763" Type="http://schemas.openxmlformats.org/officeDocument/2006/relationships/oleObject" Target="../embeddings/oleObject755.bin"/><Relationship Id="rId111" Type="http://schemas.openxmlformats.org/officeDocument/2006/relationships/oleObject" Target="../embeddings/oleObject103.bin"/><Relationship Id="rId195" Type="http://schemas.openxmlformats.org/officeDocument/2006/relationships/oleObject" Target="../embeddings/oleObject187.bin"/><Relationship Id="rId209" Type="http://schemas.openxmlformats.org/officeDocument/2006/relationships/oleObject" Target="../embeddings/oleObject201.bin"/><Relationship Id="rId416" Type="http://schemas.openxmlformats.org/officeDocument/2006/relationships/oleObject" Target="../embeddings/oleObject408.bin"/><Relationship Id="rId623" Type="http://schemas.openxmlformats.org/officeDocument/2006/relationships/oleObject" Target="../embeddings/oleObject615.bin"/><Relationship Id="rId830" Type="http://schemas.openxmlformats.org/officeDocument/2006/relationships/oleObject" Target="../embeddings/oleObject822.bin"/><Relationship Id="rId928" Type="http://schemas.openxmlformats.org/officeDocument/2006/relationships/oleObject" Target="../embeddings/oleObject920.bin"/><Relationship Id="rId57" Type="http://schemas.openxmlformats.org/officeDocument/2006/relationships/oleObject" Target="../embeddings/oleObject49.bin"/><Relationship Id="rId262" Type="http://schemas.openxmlformats.org/officeDocument/2006/relationships/oleObject" Target="../embeddings/oleObject254.bin"/><Relationship Id="rId567" Type="http://schemas.openxmlformats.org/officeDocument/2006/relationships/oleObject" Target="../embeddings/oleObject559.bin"/><Relationship Id="rId122" Type="http://schemas.openxmlformats.org/officeDocument/2006/relationships/oleObject" Target="../embeddings/oleObject114.bin"/><Relationship Id="rId774" Type="http://schemas.openxmlformats.org/officeDocument/2006/relationships/oleObject" Target="../embeddings/oleObject766.bin"/><Relationship Id="rId427" Type="http://schemas.openxmlformats.org/officeDocument/2006/relationships/oleObject" Target="../embeddings/oleObject419.bin"/><Relationship Id="rId634" Type="http://schemas.openxmlformats.org/officeDocument/2006/relationships/oleObject" Target="../embeddings/oleObject626.bin"/><Relationship Id="rId841" Type="http://schemas.openxmlformats.org/officeDocument/2006/relationships/oleObject" Target="../embeddings/oleObject833.bin"/><Relationship Id="rId273" Type="http://schemas.openxmlformats.org/officeDocument/2006/relationships/oleObject" Target="../embeddings/oleObject265.bin"/><Relationship Id="rId480" Type="http://schemas.openxmlformats.org/officeDocument/2006/relationships/oleObject" Target="../embeddings/oleObject472.bin"/><Relationship Id="rId701" Type="http://schemas.openxmlformats.org/officeDocument/2006/relationships/oleObject" Target="../embeddings/oleObject693.bin"/><Relationship Id="rId939" Type="http://schemas.openxmlformats.org/officeDocument/2006/relationships/oleObject" Target="../embeddings/oleObject931.bin"/><Relationship Id="rId68" Type="http://schemas.openxmlformats.org/officeDocument/2006/relationships/oleObject" Target="../embeddings/oleObject60.bin"/><Relationship Id="rId133" Type="http://schemas.openxmlformats.org/officeDocument/2006/relationships/oleObject" Target="../embeddings/oleObject125.bin"/><Relationship Id="rId340" Type="http://schemas.openxmlformats.org/officeDocument/2006/relationships/oleObject" Target="../embeddings/oleObject332.bin"/><Relationship Id="rId578" Type="http://schemas.openxmlformats.org/officeDocument/2006/relationships/oleObject" Target="../embeddings/oleObject570.bin"/><Relationship Id="rId785" Type="http://schemas.openxmlformats.org/officeDocument/2006/relationships/oleObject" Target="../embeddings/oleObject777.bin"/><Relationship Id="rId200" Type="http://schemas.openxmlformats.org/officeDocument/2006/relationships/oleObject" Target="../embeddings/oleObject192.bin"/><Relationship Id="rId438" Type="http://schemas.openxmlformats.org/officeDocument/2006/relationships/oleObject" Target="../embeddings/oleObject430.bin"/><Relationship Id="rId645" Type="http://schemas.openxmlformats.org/officeDocument/2006/relationships/oleObject" Target="../embeddings/oleObject637.bin"/><Relationship Id="rId852" Type="http://schemas.openxmlformats.org/officeDocument/2006/relationships/oleObject" Target="../embeddings/oleObject844.bin"/><Relationship Id="rId284" Type="http://schemas.openxmlformats.org/officeDocument/2006/relationships/oleObject" Target="../embeddings/oleObject276.bin"/><Relationship Id="rId491" Type="http://schemas.openxmlformats.org/officeDocument/2006/relationships/oleObject" Target="../embeddings/oleObject483.bin"/><Relationship Id="rId505" Type="http://schemas.openxmlformats.org/officeDocument/2006/relationships/oleObject" Target="../embeddings/oleObject497.bin"/><Relationship Id="rId712" Type="http://schemas.openxmlformats.org/officeDocument/2006/relationships/oleObject" Target="../embeddings/oleObject704.bin"/><Relationship Id="rId79" Type="http://schemas.openxmlformats.org/officeDocument/2006/relationships/oleObject" Target="../embeddings/oleObject71.bin"/><Relationship Id="rId144" Type="http://schemas.openxmlformats.org/officeDocument/2006/relationships/oleObject" Target="../embeddings/oleObject136.bin"/><Relationship Id="rId589" Type="http://schemas.openxmlformats.org/officeDocument/2006/relationships/oleObject" Target="../embeddings/oleObject581.bin"/><Relationship Id="rId796" Type="http://schemas.openxmlformats.org/officeDocument/2006/relationships/oleObject" Target="../embeddings/oleObject788.bin"/><Relationship Id="rId351" Type="http://schemas.openxmlformats.org/officeDocument/2006/relationships/oleObject" Target="../embeddings/oleObject343.bin"/><Relationship Id="rId449" Type="http://schemas.openxmlformats.org/officeDocument/2006/relationships/oleObject" Target="../embeddings/oleObject441.bin"/><Relationship Id="rId656" Type="http://schemas.openxmlformats.org/officeDocument/2006/relationships/oleObject" Target="../embeddings/oleObject648.bin"/><Relationship Id="rId863" Type="http://schemas.openxmlformats.org/officeDocument/2006/relationships/oleObject" Target="../embeddings/oleObject855.bin"/><Relationship Id="rId211" Type="http://schemas.openxmlformats.org/officeDocument/2006/relationships/oleObject" Target="../embeddings/oleObject203.bin"/><Relationship Id="rId295" Type="http://schemas.openxmlformats.org/officeDocument/2006/relationships/oleObject" Target="../embeddings/oleObject287.bin"/><Relationship Id="rId309" Type="http://schemas.openxmlformats.org/officeDocument/2006/relationships/oleObject" Target="../embeddings/oleObject301.bin"/><Relationship Id="rId516" Type="http://schemas.openxmlformats.org/officeDocument/2006/relationships/oleObject" Target="../embeddings/oleObject508.bin"/><Relationship Id="rId723" Type="http://schemas.openxmlformats.org/officeDocument/2006/relationships/oleObject" Target="../embeddings/oleObject715.bin"/><Relationship Id="rId930" Type="http://schemas.openxmlformats.org/officeDocument/2006/relationships/oleObject" Target="../embeddings/oleObject922.bin"/><Relationship Id="rId155" Type="http://schemas.openxmlformats.org/officeDocument/2006/relationships/oleObject" Target="../embeddings/oleObject147.bin"/><Relationship Id="rId362" Type="http://schemas.openxmlformats.org/officeDocument/2006/relationships/oleObject" Target="../embeddings/oleObject354.bin"/><Relationship Id="rId222" Type="http://schemas.openxmlformats.org/officeDocument/2006/relationships/oleObject" Target="../embeddings/oleObject214.bin"/><Relationship Id="rId667" Type="http://schemas.openxmlformats.org/officeDocument/2006/relationships/oleObject" Target="../embeddings/oleObject659.bin"/><Relationship Id="rId874" Type="http://schemas.openxmlformats.org/officeDocument/2006/relationships/oleObject" Target="../embeddings/oleObject866.bin"/><Relationship Id="rId17" Type="http://schemas.openxmlformats.org/officeDocument/2006/relationships/oleObject" Target="../embeddings/oleObject9.bin"/><Relationship Id="rId527" Type="http://schemas.openxmlformats.org/officeDocument/2006/relationships/oleObject" Target="../embeddings/oleObject519.bin"/><Relationship Id="rId734" Type="http://schemas.openxmlformats.org/officeDocument/2006/relationships/oleObject" Target="../embeddings/oleObject726.bin"/><Relationship Id="rId941" Type="http://schemas.openxmlformats.org/officeDocument/2006/relationships/oleObject" Target="../embeddings/oleObject933.bin"/><Relationship Id="rId70" Type="http://schemas.openxmlformats.org/officeDocument/2006/relationships/oleObject" Target="../embeddings/oleObject62.bin"/><Relationship Id="rId166" Type="http://schemas.openxmlformats.org/officeDocument/2006/relationships/oleObject" Target="../embeddings/oleObject158.bin"/><Relationship Id="rId373" Type="http://schemas.openxmlformats.org/officeDocument/2006/relationships/oleObject" Target="../embeddings/oleObject365.bin"/><Relationship Id="rId580" Type="http://schemas.openxmlformats.org/officeDocument/2006/relationships/oleObject" Target="../embeddings/oleObject572.bin"/><Relationship Id="rId801" Type="http://schemas.openxmlformats.org/officeDocument/2006/relationships/oleObject" Target="../embeddings/oleObject793.bin"/><Relationship Id="rId1" Type="http://schemas.openxmlformats.org/officeDocument/2006/relationships/vmlDrawing" Target="../drawings/vmlDrawing1.vml"/><Relationship Id="rId233" Type="http://schemas.openxmlformats.org/officeDocument/2006/relationships/oleObject" Target="../embeddings/oleObject225.bin"/><Relationship Id="rId440" Type="http://schemas.openxmlformats.org/officeDocument/2006/relationships/oleObject" Target="../embeddings/oleObject432.bin"/><Relationship Id="rId678" Type="http://schemas.openxmlformats.org/officeDocument/2006/relationships/oleObject" Target="../embeddings/oleObject670.bin"/><Relationship Id="rId885" Type="http://schemas.openxmlformats.org/officeDocument/2006/relationships/oleObject" Target="../embeddings/oleObject877.bin"/><Relationship Id="rId28" Type="http://schemas.openxmlformats.org/officeDocument/2006/relationships/oleObject" Target="../embeddings/oleObject20.bin"/><Relationship Id="rId300" Type="http://schemas.openxmlformats.org/officeDocument/2006/relationships/oleObject" Target="../embeddings/oleObject292.bin"/><Relationship Id="rId538" Type="http://schemas.openxmlformats.org/officeDocument/2006/relationships/oleObject" Target="../embeddings/oleObject530.bin"/><Relationship Id="rId745" Type="http://schemas.openxmlformats.org/officeDocument/2006/relationships/oleObject" Target="../embeddings/oleObject737.bin"/><Relationship Id="rId952" Type="http://schemas.openxmlformats.org/officeDocument/2006/relationships/oleObject" Target="../embeddings/oleObject944.bin"/><Relationship Id="rId81" Type="http://schemas.openxmlformats.org/officeDocument/2006/relationships/oleObject" Target="../embeddings/oleObject73.bin"/><Relationship Id="rId177" Type="http://schemas.openxmlformats.org/officeDocument/2006/relationships/oleObject" Target="../embeddings/oleObject169.bin"/><Relationship Id="rId384" Type="http://schemas.openxmlformats.org/officeDocument/2006/relationships/oleObject" Target="../embeddings/oleObject376.bin"/><Relationship Id="rId591" Type="http://schemas.openxmlformats.org/officeDocument/2006/relationships/oleObject" Target="../embeddings/oleObject583.bin"/><Relationship Id="rId605" Type="http://schemas.openxmlformats.org/officeDocument/2006/relationships/oleObject" Target="../embeddings/oleObject597.bin"/><Relationship Id="rId812" Type="http://schemas.openxmlformats.org/officeDocument/2006/relationships/oleObject" Target="../embeddings/oleObject804.bin"/><Relationship Id="rId244" Type="http://schemas.openxmlformats.org/officeDocument/2006/relationships/oleObject" Target="../embeddings/oleObject236.bin"/><Relationship Id="rId689" Type="http://schemas.openxmlformats.org/officeDocument/2006/relationships/oleObject" Target="../embeddings/oleObject681.bin"/><Relationship Id="rId896" Type="http://schemas.openxmlformats.org/officeDocument/2006/relationships/oleObject" Target="../embeddings/oleObject888.bin"/><Relationship Id="rId39" Type="http://schemas.openxmlformats.org/officeDocument/2006/relationships/oleObject" Target="../embeddings/oleObject31.bin"/><Relationship Id="rId286" Type="http://schemas.openxmlformats.org/officeDocument/2006/relationships/oleObject" Target="../embeddings/oleObject278.bin"/><Relationship Id="rId451" Type="http://schemas.openxmlformats.org/officeDocument/2006/relationships/oleObject" Target="../embeddings/oleObject443.bin"/><Relationship Id="rId493" Type="http://schemas.openxmlformats.org/officeDocument/2006/relationships/oleObject" Target="../embeddings/oleObject485.bin"/><Relationship Id="rId507" Type="http://schemas.openxmlformats.org/officeDocument/2006/relationships/oleObject" Target="../embeddings/oleObject499.bin"/><Relationship Id="rId549" Type="http://schemas.openxmlformats.org/officeDocument/2006/relationships/oleObject" Target="../embeddings/oleObject541.bin"/><Relationship Id="rId714" Type="http://schemas.openxmlformats.org/officeDocument/2006/relationships/oleObject" Target="../embeddings/oleObject706.bin"/><Relationship Id="rId756" Type="http://schemas.openxmlformats.org/officeDocument/2006/relationships/oleObject" Target="../embeddings/oleObject748.bin"/><Relationship Id="rId921" Type="http://schemas.openxmlformats.org/officeDocument/2006/relationships/oleObject" Target="../embeddings/oleObject913.bin"/><Relationship Id="rId50" Type="http://schemas.openxmlformats.org/officeDocument/2006/relationships/oleObject" Target="../embeddings/oleObject42.bin"/><Relationship Id="rId104" Type="http://schemas.openxmlformats.org/officeDocument/2006/relationships/oleObject" Target="../embeddings/oleObject96.bin"/><Relationship Id="rId146" Type="http://schemas.openxmlformats.org/officeDocument/2006/relationships/oleObject" Target="../embeddings/oleObject138.bin"/><Relationship Id="rId188" Type="http://schemas.openxmlformats.org/officeDocument/2006/relationships/oleObject" Target="../embeddings/oleObject180.bin"/><Relationship Id="rId311" Type="http://schemas.openxmlformats.org/officeDocument/2006/relationships/oleObject" Target="../embeddings/oleObject303.bin"/><Relationship Id="rId353" Type="http://schemas.openxmlformats.org/officeDocument/2006/relationships/oleObject" Target="../embeddings/oleObject345.bin"/><Relationship Id="rId395" Type="http://schemas.openxmlformats.org/officeDocument/2006/relationships/oleObject" Target="../embeddings/oleObject387.bin"/><Relationship Id="rId409" Type="http://schemas.openxmlformats.org/officeDocument/2006/relationships/oleObject" Target="../embeddings/oleObject401.bin"/><Relationship Id="rId560" Type="http://schemas.openxmlformats.org/officeDocument/2006/relationships/oleObject" Target="../embeddings/oleObject552.bin"/><Relationship Id="rId798" Type="http://schemas.openxmlformats.org/officeDocument/2006/relationships/oleObject" Target="../embeddings/oleObject790.bin"/><Relationship Id="rId92" Type="http://schemas.openxmlformats.org/officeDocument/2006/relationships/oleObject" Target="../embeddings/oleObject84.bin"/><Relationship Id="rId213" Type="http://schemas.openxmlformats.org/officeDocument/2006/relationships/oleObject" Target="../embeddings/oleObject205.bin"/><Relationship Id="rId420" Type="http://schemas.openxmlformats.org/officeDocument/2006/relationships/oleObject" Target="../embeddings/oleObject412.bin"/><Relationship Id="rId616" Type="http://schemas.openxmlformats.org/officeDocument/2006/relationships/oleObject" Target="../embeddings/oleObject608.bin"/><Relationship Id="rId658" Type="http://schemas.openxmlformats.org/officeDocument/2006/relationships/oleObject" Target="../embeddings/oleObject650.bin"/><Relationship Id="rId823" Type="http://schemas.openxmlformats.org/officeDocument/2006/relationships/oleObject" Target="../embeddings/oleObject815.bin"/><Relationship Id="rId865" Type="http://schemas.openxmlformats.org/officeDocument/2006/relationships/oleObject" Target="../embeddings/oleObject857.bin"/><Relationship Id="rId255" Type="http://schemas.openxmlformats.org/officeDocument/2006/relationships/oleObject" Target="../embeddings/oleObject247.bin"/><Relationship Id="rId297" Type="http://schemas.openxmlformats.org/officeDocument/2006/relationships/oleObject" Target="../embeddings/oleObject289.bin"/><Relationship Id="rId462" Type="http://schemas.openxmlformats.org/officeDocument/2006/relationships/oleObject" Target="../embeddings/oleObject454.bin"/><Relationship Id="rId518" Type="http://schemas.openxmlformats.org/officeDocument/2006/relationships/oleObject" Target="../embeddings/oleObject510.bin"/><Relationship Id="rId725" Type="http://schemas.openxmlformats.org/officeDocument/2006/relationships/oleObject" Target="../embeddings/oleObject717.bin"/><Relationship Id="rId932" Type="http://schemas.openxmlformats.org/officeDocument/2006/relationships/oleObject" Target="../embeddings/oleObject924.bin"/><Relationship Id="rId115" Type="http://schemas.openxmlformats.org/officeDocument/2006/relationships/oleObject" Target="../embeddings/oleObject107.bin"/><Relationship Id="rId157" Type="http://schemas.openxmlformats.org/officeDocument/2006/relationships/oleObject" Target="../embeddings/oleObject149.bin"/><Relationship Id="rId322" Type="http://schemas.openxmlformats.org/officeDocument/2006/relationships/oleObject" Target="../embeddings/oleObject314.bin"/><Relationship Id="rId364" Type="http://schemas.openxmlformats.org/officeDocument/2006/relationships/oleObject" Target="../embeddings/oleObject356.bin"/><Relationship Id="rId767" Type="http://schemas.openxmlformats.org/officeDocument/2006/relationships/oleObject" Target="../embeddings/oleObject759.bin"/><Relationship Id="rId61" Type="http://schemas.openxmlformats.org/officeDocument/2006/relationships/oleObject" Target="../embeddings/oleObject53.bin"/><Relationship Id="rId199" Type="http://schemas.openxmlformats.org/officeDocument/2006/relationships/oleObject" Target="../embeddings/oleObject191.bin"/><Relationship Id="rId571" Type="http://schemas.openxmlformats.org/officeDocument/2006/relationships/oleObject" Target="../embeddings/oleObject563.bin"/><Relationship Id="rId627" Type="http://schemas.openxmlformats.org/officeDocument/2006/relationships/oleObject" Target="../embeddings/oleObject619.bin"/><Relationship Id="rId669" Type="http://schemas.openxmlformats.org/officeDocument/2006/relationships/oleObject" Target="../embeddings/oleObject661.bin"/><Relationship Id="rId834" Type="http://schemas.openxmlformats.org/officeDocument/2006/relationships/oleObject" Target="../embeddings/oleObject826.bin"/><Relationship Id="rId876" Type="http://schemas.openxmlformats.org/officeDocument/2006/relationships/oleObject" Target="../embeddings/oleObject868.bin"/><Relationship Id="rId19" Type="http://schemas.openxmlformats.org/officeDocument/2006/relationships/oleObject" Target="../embeddings/oleObject11.bin"/><Relationship Id="rId224" Type="http://schemas.openxmlformats.org/officeDocument/2006/relationships/oleObject" Target="../embeddings/oleObject216.bin"/><Relationship Id="rId266" Type="http://schemas.openxmlformats.org/officeDocument/2006/relationships/oleObject" Target="../embeddings/oleObject258.bin"/><Relationship Id="rId431" Type="http://schemas.openxmlformats.org/officeDocument/2006/relationships/oleObject" Target="../embeddings/oleObject423.bin"/><Relationship Id="rId473" Type="http://schemas.openxmlformats.org/officeDocument/2006/relationships/oleObject" Target="../embeddings/oleObject465.bin"/><Relationship Id="rId529" Type="http://schemas.openxmlformats.org/officeDocument/2006/relationships/oleObject" Target="../embeddings/oleObject521.bin"/><Relationship Id="rId680" Type="http://schemas.openxmlformats.org/officeDocument/2006/relationships/oleObject" Target="../embeddings/oleObject672.bin"/><Relationship Id="rId736" Type="http://schemas.openxmlformats.org/officeDocument/2006/relationships/oleObject" Target="../embeddings/oleObject728.bin"/><Relationship Id="rId901" Type="http://schemas.openxmlformats.org/officeDocument/2006/relationships/oleObject" Target="../embeddings/oleObject893.bin"/><Relationship Id="rId30" Type="http://schemas.openxmlformats.org/officeDocument/2006/relationships/oleObject" Target="../embeddings/oleObject22.bin"/><Relationship Id="rId126" Type="http://schemas.openxmlformats.org/officeDocument/2006/relationships/oleObject" Target="../embeddings/oleObject118.bin"/><Relationship Id="rId168" Type="http://schemas.openxmlformats.org/officeDocument/2006/relationships/oleObject" Target="../embeddings/oleObject160.bin"/><Relationship Id="rId333" Type="http://schemas.openxmlformats.org/officeDocument/2006/relationships/oleObject" Target="../embeddings/oleObject325.bin"/><Relationship Id="rId540" Type="http://schemas.openxmlformats.org/officeDocument/2006/relationships/oleObject" Target="../embeddings/oleObject532.bin"/><Relationship Id="rId778" Type="http://schemas.openxmlformats.org/officeDocument/2006/relationships/oleObject" Target="../embeddings/oleObject770.bin"/><Relationship Id="rId943" Type="http://schemas.openxmlformats.org/officeDocument/2006/relationships/oleObject" Target="../embeddings/oleObject935.bin"/><Relationship Id="rId72" Type="http://schemas.openxmlformats.org/officeDocument/2006/relationships/oleObject" Target="../embeddings/oleObject64.bin"/><Relationship Id="rId375" Type="http://schemas.openxmlformats.org/officeDocument/2006/relationships/oleObject" Target="../embeddings/oleObject367.bin"/><Relationship Id="rId582" Type="http://schemas.openxmlformats.org/officeDocument/2006/relationships/oleObject" Target="../embeddings/oleObject574.bin"/><Relationship Id="rId638" Type="http://schemas.openxmlformats.org/officeDocument/2006/relationships/oleObject" Target="../embeddings/oleObject630.bin"/><Relationship Id="rId803" Type="http://schemas.openxmlformats.org/officeDocument/2006/relationships/oleObject" Target="../embeddings/oleObject795.bin"/><Relationship Id="rId845" Type="http://schemas.openxmlformats.org/officeDocument/2006/relationships/oleObject" Target="../embeddings/oleObject837.bin"/><Relationship Id="rId3" Type="http://schemas.openxmlformats.org/officeDocument/2006/relationships/video" Target="../media/media1.mp4"/><Relationship Id="rId235" Type="http://schemas.openxmlformats.org/officeDocument/2006/relationships/oleObject" Target="../embeddings/oleObject227.bin"/><Relationship Id="rId277" Type="http://schemas.openxmlformats.org/officeDocument/2006/relationships/oleObject" Target="../embeddings/oleObject269.bin"/><Relationship Id="rId400" Type="http://schemas.openxmlformats.org/officeDocument/2006/relationships/oleObject" Target="../embeddings/oleObject392.bin"/><Relationship Id="rId442" Type="http://schemas.openxmlformats.org/officeDocument/2006/relationships/oleObject" Target="../embeddings/oleObject434.bin"/><Relationship Id="rId484" Type="http://schemas.openxmlformats.org/officeDocument/2006/relationships/oleObject" Target="../embeddings/oleObject476.bin"/><Relationship Id="rId705" Type="http://schemas.openxmlformats.org/officeDocument/2006/relationships/oleObject" Target="../embeddings/oleObject697.bin"/><Relationship Id="rId887" Type="http://schemas.openxmlformats.org/officeDocument/2006/relationships/oleObject" Target="../embeddings/oleObject879.bin"/><Relationship Id="rId137" Type="http://schemas.openxmlformats.org/officeDocument/2006/relationships/oleObject" Target="../embeddings/oleObject129.bin"/><Relationship Id="rId302" Type="http://schemas.openxmlformats.org/officeDocument/2006/relationships/oleObject" Target="../embeddings/oleObject294.bin"/><Relationship Id="rId344" Type="http://schemas.openxmlformats.org/officeDocument/2006/relationships/oleObject" Target="../embeddings/oleObject336.bin"/><Relationship Id="rId691" Type="http://schemas.openxmlformats.org/officeDocument/2006/relationships/oleObject" Target="../embeddings/oleObject683.bin"/><Relationship Id="rId747" Type="http://schemas.openxmlformats.org/officeDocument/2006/relationships/oleObject" Target="../embeddings/oleObject739.bin"/><Relationship Id="rId789" Type="http://schemas.openxmlformats.org/officeDocument/2006/relationships/oleObject" Target="../embeddings/oleObject781.bin"/><Relationship Id="rId912" Type="http://schemas.openxmlformats.org/officeDocument/2006/relationships/oleObject" Target="../embeddings/oleObject904.bin"/><Relationship Id="rId954" Type="http://schemas.openxmlformats.org/officeDocument/2006/relationships/oleObject" Target="../embeddings/oleObject946.bin"/><Relationship Id="rId41" Type="http://schemas.openxmlformats.org/officeDocument/2006/relationships/oleObject" Target="../embeddings/oleObject33.bin"/><Relationship Id="rId83" Type="http://schemas.openxmlformats.org/officeDocument/2006/relationships/oleObject" Target="../embeddings/oleObject75.bin"/><Relationship Id="rId179" Type="http://schemas.openxmlformats.org/officeDocument/2006/relationships/oleObject" Target="../embeddings/oleObject171.bin"/><Relationship Id="rId386" Type="http://schemas.openxmlformats.org/officeDocument/2006/relationships/oleObject" Target="../embeddings/oleObject378.bin"/><Relationship Id="rId551" Type="http://schemas.openxmlformats.org/officeDocument/2006/relationships/oleObject" Target="../embeddings/oleObject543.bin"/><Relationship Id="rId593" Type="http://schemas.openxmlformats.org/officeDocument/2006/relationships/oleObject" Target="../embeddings/oleObject585.bin"/><Relationship Id="rId607" Type="http://schemas.openxmlformats.org/officeDocument/2006/relationships/oleObject" Target="../embeddings/oleObject599.bin"/><Relationship Id="rId649" Type="http://schemas.openxmlformats.org/officeDocument/2006/relationships/oleObject" Target="../embeddings/oleObject641.bin"/><Relationship Id="rId814" Type="http://schemas.openxmlformats.org/officeDocument/2006/relationships/oleObject" Target="../embeddings/oleObject806.bin"/><Relationship Id="rId856" Type="http://schemas.openxmlformats.org/officeDocument/2006/relationships/oleObject" Target="../embeddings/oleObject848.bin"/><Relationship Id="rId190" Type="http://schemas.openxmlformats.org/officeDocument/2006/relationships/oleObject" Target="../embeddings/oleObject182.bin"/><Relationship Id="rId204" Type="http://schemas.openxmlformats.org/officeDocument/2006/relationships/oleObject" Target="../embeddings/oleObject196.bin"/><Relationship Id="rId246" Type="http://schemas.openxmlformats.org/officeDocument/2006/relationships/oleObject" Target="../embeddings/oleObject238.bin"/><Relationship Id="rId288" Type="http://schemas.openxmlformats.org/officeDocument/2006/relationships/oleObject" Target="../embeddings/oleObject280.bin"/><Relationship Id="rId411" Type="http://schemas.openxmlformats.org/officeDocument/2006/relationships/oleObject" Target="../embeddings/oleObject403.bin"/><Relationship Id="rId453" Type="http://schemas.openxmlformats.org/officeDocument/2006/relationships/oleObject" Target="../embeddings/oleObject445.bin"/><Relationship Id="rId509" Type="http://schemas.openxmlformats.org/officeDocument/2006/relationships/oleObject" Target="../embeddings/oleObject501.bin"/><Relationship Id="rId660" Type="http://schemas.openxmlformats.org/officeDocument/2006/relationships/oleObject" Target="../embeddings/oleObject652.bin"/><Relationship Id="rId898" Type="http://schemas.openxmlformats.org/officeDocument/2006/relationships/oleObject" Target="../embeddings/oleObject890.bin"/><Relationship Id="rId106" Type="http://schemas.openxmlformats.org/officeDocument/2006/relationships/oleObject" Target="../embeddings/oleObject98.bin"/><Relationship Id="rId313" Type="http://schemas.openxmlformats.org/officeDocument/2006/relationships/oleObject" Target="../embeddings/oleObject305.bin"/><Relationship Id="rId495" Type="http://schemas.openxmlformats.org/officeDocument/2006/relationships/oleObject" Target="../embeddings/oleObject487.bin"/><Relationship Id="rId716" Type="http://schemas.openxmlformats.org/officeDocument/2006/relationships/oleObject" Target="../embeddings/oleObject708.bin"/><Relationship Id="rId758" Type="http://schemas.openxmlformats.org/officeDocument/2006/relationships/oleObject" Target="../embeddings/oleObject750.bin"/><Relationship Id="rId923" Type="http://schemas.openxmlformats.org/officeDocument/2006/relationships/oleObject" Target="../embeddings/oleObject915.bin"/><Relationship Id="rId10" Type="http://schemas.openxmlformats.org/officeDocument/2006/relationships/oleObject" Target="../embeddings/oleObject3.bin"/><Relationship Id="rId52" Type="http://schemas.openxmlformats.org/officeDocument/2006/relationships/oleObject" Target="../embeddings/oleObject44.bin"/><Relationship Id="rId94" Type="http://schemas.openxmlformats.org/officeDocument/2006/relationships/oleObject" Target="../embeddings/oleObject86.bin"/><Relationship Id="rId148" Type="http://schemas.openxmlformats.org/officeDocument/2006/relationships/oleObject" Target="../embeddings/oleObject140.bin"/><Relationship Id="rId355" Type="http://schemas.openxmlformats.org/officeDocument/2006/relationships/oleObject" Target="../embeddings/oleObject347.bin"/><Relationship Id="rId397" Type="http://schemas.openxmlformats.org/officeDocument/2006/relationships/oleObject" Target="../embeddings/oleObject389.bin"/><Relationship Id="rId520" Type="http://schemas.openxmlformats.org/officeDocument/2006/relationships/oleObject" Target="../embeddings/oleObject512.bin"/><Relationship Id="rId562" Type="http://schemas.openxmlformats.org/officeDocument/2006/relationships/oleObject" Target="../embeddings/oleObject554.bin"/><Relationship Id="rId618" Type="http://schemas.openxmlformats.org/officeDocument/2006/relationships/oleObject" Target="../embeddings/oleObject610.bin"/><Relationship Id="rId825" Type="http://schemas.openxmlformats.org/officeDocument/2006/relationships/oleObject" Target="../embeddings/oleObject817.bin"/><Relationship Id="rId215" Type="http://schemas.openxmlformats.org/officeDocument/2006/relationships/oleObject" Target="../embeddings/oleObject207.bin"/><Relationship Id="rId257" Type="http://schemas.openxmlformats.org/officeDocument/2006/relationships/oleObject" Target="../embeddings/oleObject249.bin"/><Relationship Id="rId422" Type="http://schemas.openxmlformats.org/officeDocument/2006/relationships/oleObject" Target="../embeddings/oleObject414.bin"/><Relationship Id="rId464" Type="http://schemas.openxmlformats.org/officeDocument/2006/relationships/oleObject" Target="../embeddings/oleObject456.bin"/><Relationship Id="rId867" Type="http://schemas.openxmlformats.org/officeDocument/2006/relationships/oleObject" Target="../embeddings/oleObject859.bin"/><Relationship Id="rId299" Type="http://schemas.openxmlformats.org/officeDocument/2006/relationships/oleObject" Target="../embeddings/oleObject291.bin"/><Relationship Id="rId727" Type="http://schemas.openxmlformats.org/officeDocument/2006/relationships/oleObject" Target="../embeddings/oleObject719.bin"/><Relationship Id="rId934" Type="http://schemas.openxmlformats.org/officeDocument/2006/relationships/oleObject" Target="../embeddings/oleObject926.bin"/><Relationship Id="rId63" Type="http://schemas.openxmlformats.org/officeDocument/2006/relationships/oleObject" Target="../embeddings/oleObject55.bin"/><Relationship Id="rId159" Type="http://schemas.openxmlformats.org/officeDocument/2006/relationships/oleObject" Target="../embeddings/oleObject151.bin"/><Relationship Id="rId366" Type="http://schemas.openxmlformats.org/officeDocument/2006/relationships/oleObject" Target="../embeddings/oleObject358.bin"/><Relationship Id="rId573" Type="http://schemas.openxmlformats.org/officeDocument/2006/relationships/oleObject" Target="../embeddings/oleObject565.bin"/><Relationship Id="rId780" Type="http://schemas.openxmlformats.org/officeDocument/2006/relationships/oleObject" Target="../embeddings/oleObject772.bin"/><Relationship Id="rId226" Type="http://schemas.openxmlformats.org/officeDocument/2006/relationships/oleObject" Target="../embeddings/oleObject218.bin"/><Relationship Id="rId433" Type="http://schemas.openxmlformats.org/officeDocument/2006/relationships/oleObject" Target="../embeddings/oleObject425.bin"/><Relationship Id="rId878" Type="http://schemas.openxmlformats.org/officeDocument/2006/relationships/oleObject" Target="../embeddings/oleObject870.bin"/><Relationship Id="rId640" Type="http://schemas.openxmlformats.org/officeDocument/2006/relationships/oleObject" Target="../embeddings/oleObject632.bin"/><Relationship Id="rId738" Type="http://schemas.openxmlformats.org/officeDocument/2006/relationships/oleObject" Target="../embeddings/oleObject730.bin"/><Relationship Id="rId945" Type="http://schemas.openxmlformats.org/officeDocument/2006/relationships/oleObject" Target="../embeddings/oleObject937.bin"/><Relationship Id="rId74" Type="http://schemas.openxmlformats.org/officeDocument/2006/relationships/oleObject" Target="../embeddings/oleObject66.bin"/><Relationship Id="rId377" Type="http://schemas.openxmlformats.org/officeDocument/2006/relationships/oleObject" Target="../embeddings/oleObject369.bin"/><Relationship Id="rId500" Type="http://schemas.openxmlformats.org/officeDocument/2006/relationships/oleObject" Target="../embeddings/oleObject492.bin"/><Relationship Id="rId584" Type="http://schemas.openxmlformats.org/officeDocument/2006/relationships/oleObject" Target="../embeddings/oleObject576.bin"/><Relationship Id="rId805" Type="http://schemas.openxmlformats.org/officeDocument/2006/relationships/oleObject" Target="../embeddings/oleObject797.bin"/><Relationship Id="rId5" Type="http://schemas.openxmlformats.org/officeDocument/2006/relationships/video" Target="../media/media2.mp4"/><Relationship Id="rId237" Type="http://schemas.openxmlformats.org/officeDocument/2006/relationships/oleObject" Target="../embeddings/oleObject229.bin"/><Relationship Id="rId791" Type="http://schemas.openxmlformats.org/officeDocument/2006/relationships/oleObject" Target="../embeddings/oleObject783.bin"/><Relationship Id="rId889" Type="http://schemas.openxmlformats.org/officeDocument/2006/relationships/oleObject" Target="../embeddings/oleObject881.bin"/><Relationship Id="rId444" Type="http://schemas.openxmlformats.org/officeDocument/2006/relationships/oleObject" Target="../embeddings/oleObject436.bin"/><Relationship Id="rId651" Type="http://schemas.openxmlformats.org/officeDocument/2006/relationships/oleObject" Target="../embeddings/oleObject643.bin"/><Relationship Id="rId749" Type="http://schemas.openxmlformats.org/officeDocument/2006/relationships/oleObject" Target="../embeddings/oleObject741.bin"/><Relationship Id="rId290" Type="http://schemas.openxmlformats.org/officeDocument/2006/relationships/oleObject" Target="../embeddings/oleObject282.bin"/><Relationship Id="rId304" Type="http://schemas.openxmlformats.org/officeDocument/2006/relationships/oleObject" Target="../embeddings/oleObject296.bin"/><Relationship Id="rId388" Type="http://schemas.openxmlformats.org/officeDocument/2006/relationships/oleObject" Target="../embeddings/oleObject380.bin"/><Relationship Id="rId511" Type="http://schemas.openxmlformats.org/officeDocument/2006/relationships/oleObject" Target="../embeddings/oleObject503.bin"/><Relationship Id="rId609" Type="http://schemas.openxmlformats.org/officeDocument/2006/relationships/oleObject" Target="../embeddings/oleObject601.bin"/><Relationship Id="rId956" Type="http://schemas.openxmlformats.org/officeDocument/2006/relationships/oleObject" Target="../embeddings/oleObject948.bin"/><Relationship Id="rId85" Type="http://schemas.openxmlformats.org/officeDocument/2006/relationships/oleObject" Target="../embeddings/oleObject77.bin"/><Relationship Id="rId150" Type="http://schemas.openxmlformats.org/officeDocument/2006/relationships/oleObject" Target="../embeddings/oleObject142.bin"/><Relationship Id="rId595" Type="http://schemas.openxmlformats.org/officeDocument/2006/relationships/oleObject" Target="../embeddings/oleObject587.bin"/><Relationship Id="rId816" Type="http://schemas.openxmlformats.org/officeDocument/2006/relationships/oleObject" Target="../embeddings/oleObject808.bin"/><Relationship Id="rId248" Type="http://schemas.openxmlformats.org/officeDocument/2006/relationships/oleObject" Target="../embeddings/oleObject240.bin"/><Relationship Id="rId455" Type="http://schemas.openxmlformats.org/officeDocument/2006/relationships/oleObject" Target="../embeddings/oleObject447.bin"/><Relationship Id="rId662" Type="http://schemas.openxmlformats.org/officeDocument/2006/relationships/oleObject" Target="../embeddings/oleObject654.bin"/><Relationship Id="rId12" Type="http://schemas.openxmlformats.org/officeDocument/2006/relationships/image" Target="../media/image53.png"/><Relationship Id="rId108" Type="http://schemas.openxmlformats.org/officeDocument/2006/relationships/oleObject" Target="../embeddings/oleObject100.bin"/><Relationship Id="rId315" Type="http://schemas.openxmlformats.org/officeDocument/2006/relationships/oleObject" Target="../embeddings/oleObject307.bin"/><Relationship Id="rId522" Type="http://schemas.openxmlformats.org/officeDocument/2006/relationships/oleObject" Target="../embeddings/oleObject514.bin"/><Relationship Id="rId96" Type="http://schemas.openxmlformats.org/officeDocument/2006/relationships/oleObject" Target="../embeddings/oleObject88.bin"/><Relationship Id="rId161" Type="http://schemas.openxmlformats.org/officeDocument/2006/relationships/oleObject" Target="../embeddings/oleObject153.bin"/><Relationship Id="rId399" Type="http://schemas.openxmlformats.org/officeDocument/2006/relationships/oleObject" Target="../embeddings/oleObject391.bin"/><Relationship Id="rId827" Type="http://schemas.openxmlformats.org/officeDocument/2006/relationships/oleObject" Target="../embeddings/oleObject819.bin"/><Relationship Id="rId259" Type="http://schemas.openxmlformats.org/officeDocument/2006/relationships/oleObject" Target="../embeddings/oleObject251.bin"/><Relationship Id="rId466" Type="http://schemas.openxmlformats.org/officeDocument/2006/relationships/oleObject" Target="../embeddings/oleObject458.bin"/><Relationship Id="rId673" Type="http://schemas.openxmlformats.org/officeDocument/2006/relationships/oleObject" Target="../embeddings/oleObject665.bin"/><Relationship Id="rId880" Type="http://schemas.openxmlformats.org/officeDocument/2006/relationships/oleObject" Target="../embeddings/oleObject872.bin"/><Relationship Id="rId23" Type="http://schemas.openxmlformats.org/officeDocument/2006/relationships/oleObject" Target="../embeddings/oleObject15.bin"/><Relationship Id="rId119" Type="http://schemas.openxmlformats.org/officeDocument/2006/relationships/oleObject" Target="../embeddings/oleObject111.bin"/><Relationship Id="rId326" Type="http://schemas.openxmlformats.org/officeDocument/2006/relationships/oleObject" Target="../embeddings/oleObject318.bin"/><Relationship Id="rId533" Type="http://schemas.openxmlformats.org/officeDocument/2006/relationships/oleObject" Target="../embeddings/oleObject525.bin"/><Relationship Id="rId740" Type="http://schemas.openxmlformats.org/officeDocument/2006/relationships/oleObject" Target="../embeddings/oleObject732.bin"/><Relationship Id="rId838" Type="http://schemas.openxmlformats.org/officeDocument/2006/relationships/oleObject" Target="../embeddings/oleObject830.bin"/><Relationship Id="rId172" Type="http://schemas.openxmlformats.org/officeDocument/2006/relationships/oleObject" Target="../embeddings/oleObject164.bin"/><Relationship Id="rId477" Type="http://schemas.openxmlformats.org/officeDocument/2006/relationships/oleObject" Target="../embeddings/oleObject469.bin"/><Relationship Id="rId600" Type="http://schemas.openxmlformats.org/officeDocument/2006/relationships/oleObject" Target="../embeddings/oleObject592.bin"/><Relationship Id="rId684" Type="http://schemas.openxmlformats.org/officeDocument/2006/relationships/oleObject" Target="../embeddings/oleObject676.bin"/><Relationship Id="rId337" Type="http://schemas.openxmlformats.org/officeDocument/2006/relationships/oleObject" Target="../embeddings/oleObject329.bin"/><Relationship Id="rId891" Type="http://schemas.openxmlformats.org/officeDocument/2006/relationships/oleObject" Target="../embeddings/oleObject883.bin"/><Relationship Id="rId905" Type="http://schemas.openxmlformats.org/officeDocument/2006/relationships/oleObject" Target="../embeddings/oleObject897.bin"/><Relationship Id="rId34" Type="http://schemas.openxmlformats.org/officeDocument/2006/relationships/oleObject" Target="../embeddings/oleObject26.bin"/><Relationship Id="rId544" Type="http://schemas.openxmlformats.org/officeDocument/2006/relationships/oleObject" Target="../embeddings/oleObject536.bin"/><Relationship Id="rId751" Type="http://schemas.openxmlformats.org/officeDocument/2006/relationships/oleObject" Target="../embeddings/oleObject743.bin"/><Relationship Id="rId849" Type="http://schemas.openxmlformats.org/officeDocument/2006/relationships/oleObject" Target="../embeddings/oleObject841.bin"/><Relationship Id="rId183" Type="http://schemas.openxmlformats.org/officeDocument/2006/relationships/oleObject" Target="../embeddings/oleObject175.bin"/><Relationship Id="rId390" Type="http://schemas.openxmlformats.org/officeDocument/2006/relationships/oleObject" Target="../embeddings/oleObject382.bin"/><Relationship Id="rId404" Type="http://schemas.openxmlformats.org/officeDocument/2006/relationships/oleObject" Target="../embeddings/oleObject396.bin"/><Relationship Id="rId611" Type="http://schemas.openxmlformats.org/officeDocument/2006/relationships/oleObject" Target="../embeddings/oleObject603.bin"/><Relationship Id="rId250" Type="http://schemas.openxmlformats.org/officeDocument/2006/relationships/oleObject" Target="../embeddings/oleObject242.bin"/><Relationship Id="rId488" Type="http://schemas.openxmlformats.org/officeDocument/2006/relationships/oleObject" Target="../embeddings/oleObject480.bin"/><Relationship Id="rId695" Type="http://schemas.openxmlformats.org/officeDocument/2006/relationships/oleObject" Target="../embeddings/oleObject687.bin"/><Relationship Id="rId709" Type="http://schemas.openxmlformats.org/officeDocument/2006/relationships/oleObject" Target="../embeddings/oleObject701.bin"/><Relationship Id="rId916" Type="http://schemas.openxmlformats.org/officeDocument/2006/relationships/oleObject" Target="../embeddings/oleObject908.bin"/><Relationship Id="rId45" Type="http://schemas.openxmlformats.org/officeDocument/2006/relationships/oleObject" Target="../embeddings/oleObject37.bin"/><Relationship Id="rId110" Type="http://schemas.openxmlformats.org/officeDocument/2006/relationships/oleObject" Target="../embeddings/oleObject102.bin"/><Relationship Id="rId348" Type="http://schemas.openxmlformats.org/officeDocument/2006/relationships/oleObject" Target="../embeddings/oleObject340.bin"/><Relationship Id="rId555" Type="http://schemas.openxmlformats.org/officeDocument/2006/relationships/oleObject" Target="../embeddings/oleObject547.bin"/><Relationship Id="rId762" Type="http://schemas.openxmlformats.org/officeDocument/2006/relationships/oleObject" Target="../embeddings/oleObject754.bin"/><Relationship Id="rId194" Type="http://schemas.openxmlformats.org/officeDocument/2006/relationships/oleObject" Target="../embeddings/oleObject186.bin"/><Relationship Id="rId208" Type="http://schemas.openxmlformats.org/officeDocument/2006/relationships/oleObject" Target="../embeddings/oleObject200.bin"/><Relationship Id="rId415" Type="http://schemas.openxmlformats.org/officeDocument/2006/relationships/oleObject" Target="../embeddings/oleObject407.bin"/><Relationship Id="rId622" Type="http://schemas.openxmlformats.org/officeDocument/2006/relationships/oleObject" Target="../embeddings/oleObject614.bin"/><Relationship Id="rId261" Type="http://schemas.openxmlformats.org/officeDocument/2006/relationships/oleObject" Target="../embeddings/oleObject253.bin"/><Relationship Id="rId499" Type="http://schemas.openxmlformats.org/officeDocument/2006/relationships/oleObject" Target="../embeddings/oleObject491.bin"/><Relationship Id="rId927" Type="http://schemas.openxmlformats.org/officeDocument/2006/relationships/oleObject" Target="../embeddings/oleObject919.bin"/><Relationship Id="rId56" Type="http://schemas.openxmlformats.org/officeDocument/2006/relationships/oleObject" Target="../embeddings/oleObject48.bin"/><Relationship Id="rId359" Type="http://schemas.openxmlformats.org/officeDocument/2006/relationships/oleObject" Target="../embeddings/oleObject351.bin"/><Relationship Id="rId566" Type="http://schemas.openxmlformats.org/officeDocument/2006/relationships/oleObject" Target="../embeddings/oleObject558.bin"/><Relationship Id="rId773" Type="http://schemas.openxmlformats.org/officeDocument/2006/relationships/oleObject" Target="../embeddings/oleObject765.bin"/><Relationship Id="rId121" Type="http://schemas.openxmlformats.org/officeDocument/2006/relationships/oleObject" Target="../embeddings/oleObject113.bin"/><Relationship Id="rId219" Type="http://schemas.openxmlformats.org/officeDocument/2006/relationships/oleObject" Target="../embeddings/oleObject211.bin"/><Relationship Id="rId426" Type="http://schemas.openxmlformats.org/officeDocument/2006/relationships/oleObject" Target="../embeddings/oleObject418.bin"/><Relationship Id="rId633" Type="http://schemas.openxmlformats.org/officeDocument/2006/relationships/oleObject" Target="../embeddings/oleObject625.bin"/><Relationship Id="rId840" Type="http://schemas.openxmlformats.org/officeDocument/2006/relationships/oleObject" Target="../embeddings/oleObject832.bin"/><Relationship Id="rId938" Type="http://schemas.openxmlformats.org/officeDocument/2006/relationships/oleObject" Target="../embeddings/oleObject930.bin"/><Relationship Id="rId67" Type="http://schemas.openxmlformats.org/officeDocument/2006/relationships/oleObject" Target="../embeddings/oleObject59.bin"/><Relationship Id="rId272" Type="http://schemas.openxmlformats.org/officeDocument/2006/relationships/oleObject" Target="../embeddings/oleObject264.bin"/><Relationship Id="rId577" Type="http://schemas.openxmlformats.org/officeDocument/2006/relationships/oleObject" Target="../embeddings/oleObject569.bin"/><Relationship Id="rId700" Type="http://schemas.openxmlformats.org/officeDocument/2006/relationships/oleObject" Target="../embeddings/oleObject692.bin"/><Relationship Id="rId132" Type="http://schemas.openxmlformats.org/officeDocument/2006/relationships/oleObject" Target="../embeddings/oleObject124.bin"/><Relationship Id="rId784" Type="http://schemas.openxmlformats.org/officeDocument/2006/relationships/oleObject" Target="../embeddings/oleObject776.bin"/><Relationship Id="rId437" Type="http://schemas.openxmlformats.org/officeDocument/2006/relationships/oleObject" Target="../embeddings/oleObject429.bin"/><Relationship Id="rId644" Type="http://schemas.openxmlformats.org/officeDocument/2006/relationships/oleObject" Target="../embeddings/oleObject636.bin"/><Relationship Id="rId851" Type="http://schemas.openxmlformats.org/officeDocument/2006/relationships/oleObject" Target="../embeddings/oleObject843.bin"/><Relationship Id="rId283" Type="http://schemas.openxmlformats.org/officeDocument/2006/relationships/oleObject" Target="../embeddings/oleObject275.bin"/><Relationship Id="rId490" Type="http://schemas.openxmlformats.org/officeDocument/2006/relationships/oleObject" Target="../embeddings/oleObject482.bin"/><Relationship Id="rId504" Type="http://schemas.openxmlformats.org/officeDocument/2006/relationships/oleObject" Target="../embeddings/oleObject496.bin"/><Relationship Id="rId711" Type="http://schemas.openxmlformats.org/officeDocument/2006/relationships/oleObject" Target="../embeddings/oleObject703.bin"/><Relationship Id="rId949" Type="http://schemas.openxmlformats.org/officeDocument/2006/relationships/oleObject" Target="../embeddings/oleObject941.bin"/><Relationship Id="rId78" Type="http://schemas.openxmlformats.org/officeDocument/2006/relationships/oleObject" Target="../embeddings/oleObject70.bin"/><Relationship Id="rId143" Type="http://schemas.openxmlformats.org/officeDocument/2006/relationships/oleObject" Target="../embeddings/oleObject135.bin"/><Relationship Id="rId350" Type="http://schemas.openxmlformats.org/officeDocument/2006/relationships/oleObject" Target="../embeddings/oleObject342.bin"/><Relationship Id="rId588" Type="http://schemas.openxmlformats.org/officeDocument/2006/relationships/oleObject" Target="../embeddings/oleObject580.bin"/><Relationship Id="rId795" Type="http://schemas.openxmlformats.org/officeDocument/2006/relationships/oleObject" Target="../embeddings/oleObject787.bin"/><Relationship Id="rId809" Type="http://schemas.openxmlformats.org/officeDocument/2006/relationships/oleObject" Target="../embeddings/oleObject801.bin"/><Relationship Id="rId9" Type="http://schemas.openxmlformats.org/officeDocument/2006/relationships/oleObject" Target="../embeddings/oleObject2.bin"/><Relationship Id="rId210" Type="http://schemas.openxmlformats.org/officeDocument/2006/relationships/oleObject" Target="../embeddings/oleObject202.bin"/><Relationship Id="rId448" Type="http://schemas.openxmlformats.org/officeDocument/2006/relationships/oleObject" Target="../embeddings/oleObject440.bin"/><Relationship Id="rId655" Type="http://schemas.openxmlformats.org/officeDocument/2006/relationships/oleObject" Target="../embeddings/oleObject647.bin"/><Relationship Id="rId862" Type="http://schemas.openxmlformats.org/officeDocument/2006/relationships/oleObject" Target="../embeddings/oleObject854.bin"/><Relationship Id="rId294" Type="http://schemas.openxmlformats.org/officeDocument/2006/relationships/oleObject" Target="../embeddings/oleObject286.bin"/><Relationship Id="rId308" Type="http://schemas.openxmlformats.org/officeDocument/2006/relationships/oleObject" Target="../embeddings/oleObject300.bin"/><Relationship Id="rId515" Type="http://schemas.openxmlformats.org/officeDocument/2006/relationships/oleObject" Target="../embeddings/oleObject507.bin"/><Relationship Id="rId722" Type="http://schemas.openxmlformats.org/officeDocument/2006/relationships/oleObject" Target="../embeddings/oleObject714.bin"/><Relationship Id="rId89" Type="http://schemas.openxmlformats.org/officeDocument/2006/relationships/oleObject" Target="../embeddings/oleObject81.bin"/><Relationship Id="rId154" Type="http://schemas.openxmlformats.org/officeDocument/2006/relationships/oleObject" Target="../embeddings/oleObject146.bin"/><Relationship Id="rId361" Type="http://schemas.openxmlformats.org/officeDocument/2006/relationships/oleObject" Target="../embeddings/oleObject353.bin"/><Relationship Id="rId599" Type="http://schemas.openxmlformats.org/officeDocument/2006/relationships/oleObject" Target="../embeddings/oleObject591.bin"/><Relationship Id="rId459" Type="http://schemas.openxmlformats.org/officeDocument/2006/relationships/oleObject" Target="../embeddings/oleObject451.bin"/><Relationship Id="rId666" Type="http://schemas.openxmlformats.org/officeDocument/2006/relationships/oleObject" Target="../embeddings/oleObject658.bin"/><Relationship Id="rId873" Type="http://schemas.openxmlformats.org/officeDocument/2006/relationships/oleObject" Target="../embeddings/oleObject865.bin"/><Relationship Id="rId16" Type="http://schemas.openxmlformats.org/officeDocument/2006/relationships/oleObject" Target="../embeddings/oleObject8.bin"/><Relationship Id="rId221" Type="http://schemas.openxmlformats.org/officeDocument/2006/relationships/oleObject" Target="../embeddings/oleObject213.bin"/><Relationship Id="rId319" Type="http://schemas.openxmlformats.org/officeDocument/2006/relationships/oleObject" Target="../embeddings/oleObject311.bin"/><Relationship Id="rId526" Type="http://schemas.openxmlformats.org/officeDocument/2006/relationships/oleObject" Target="../embeddings/oleObject518.bin"/><Relationship Id="rId733" Type="http://schemas.openxmlformats.org/officeDocument/2006/relationships/oleObject" Target="../embeddings/oleObject725.bin"/><Relationship Id="rId940" Type="http://schemas.openxmlformats.org/officeDocument/2006/relationships/oleObject" Target="../embeddings/oleObject932.bin"/><Relationship Id="rId165" Type="http://schemas.openxmlformats.org/officeDocument/2006/relationships/oleObject" Target="../embeddings/oleObject157.bin"/><Relationship Id="rId372" Type="http://schemas.openxmlformats.org/officeDocument/2006/relationships/oleObject" Target="../embeddings/oleObject364.bin"/><Relationship Id="rId677" Type="http://schemas.openxmlformats.org/officeDocument/2006/relationships/oleObject" Target="../embeddings/oleObject669.bin"/><Relationship Id="rId800" Type="http://schemas.openxmlformats.org/officeDocument/2006/relationships/oleObject" Target="../embeddings/oleObject792.bin"/><Relationship Id="rId232" Type="http://schemas.openxmlformats.org/officeDocument/2006/relationships/oleObject" Target="../embeddings/oleObject224.bin"/><Relationship Id="rId884" Type="http://schemas.openxmlformats.org/officeDocument/2006/relationships/oleObject" Target="../embeddings/oleObject876.bin"/><Relationship Id="rId27" Type="http://schemas.openxmlformats.org/officeDocument/2006/relationships/oleObject" Target="../embeddings/oleObject19.bin"/><Relationship Id="rId537" Type="http://schemas.openxmlformats.org/officeDocument/2006/relationships/oleObject" Target="../embeddings/oleObject529.bin"/><Relationship Id="rId744" Type="http://schemas.openxmlformats.org/officeDocument/2006/relationships/oleObject" Target="../embeddings/oleObject736.bin"/><Relationship Id="rId951" Type="http://schemas.openxmlformats.org/officeDocument/2006/relationships/oleObject" Target="../embeddings/oleObject943.bin"/><Relationship Id="rId80" Type="http://schemas.openxmlformats.org/officeDocument/2006/relationships/oleObject" Target="../embeddings/oleObject72.bin"/><Relationship Id="rId176" Type="http://schemas.openxmlformats.org/officeDocument/2006/relationships/oleObject" Target="../embeddings/oleObject168.bin"/><Relationship Id="rId383" Type="http://schemas.openxmlformats.org/officeDocument/2006/relationships/oleObject" Target="../embeddings/oleObject375.bin"/><Relationship Id="rId590" Type="http://schemas.openxmlformats.org/officeDocument/2006/relationships/oleObject" Target="../embeddings/oleObject582.bin"/><Relationship Id="rId604" Type="http://schemas.openxmlformats.org/officeDocument/2006/relationships/oleObject" Target="../embeddings/oleObject596.bin"/><Relationship Id="rId811" Type="http://schemas.openxmlformats.org/officeDocument/2006/relationships/oleObject" Target="../embeddings/oleObject803.bin"/><Relationship Id="rId243" Type="http://schemas.openxmlformats.org/officeDocument/2006/relationships/oleObject" Target="../embeddings/oleObject235.bin"/><Relationship Id="rId450" Type="http://schemas.openxmlformats.org/officeDocument/2006/relationships/oleObject" Target="../embeddings/oleObject442.bin"/><Relationship Id="rId688" Type="http://schemas.openxmlformats.org/officeDocument/2006/relationships/oleObject" Target="../embeddings/oleObject680.bin"/><Relationship Id="rId895" Type="http://schemas.openxmlformats.org/officeDocument/2006/relationships/oleObject" Target="../embeddings/oleObject887.bin"/><Relationship Id="rId909" Type="http://schemas.openxmlformats.org/officeDocument/2006/relationships/oleObject" Target="../embeddings/oleObject901.bin"/><Relationship Id="rId38" Type="http://schemas.openxmlformats.org/officeDocument/2006/relationships/oleObject" Target="../embeddings/oleObject30.bin"/><Relationship Id="rId103" Type="http://schemas.openxmlformats.org/officeDocument/2006/relationships/oleObject" Target="../embeddings/oleObject95.bin"/><Relationship Id="rId310" Type="http://schemas.openxmlformats.org/officeDocument/2006/relationships/oleObject" Target="../embeddings/oleObject302.bin"/><Relationship Id="rId548" Type="http://schemas.openxmlformats.org/officeDocument/2006/relationships/oleObject" Target="../embeddings/oleObject540.bin"/><Relationship Id="rId755" Type="http://schemas.openxmlformats.org/officeDocument/2006/relationships/oleObject" Target="../embeddings/oleObject747.bin"/><Relationship Id="rId91" Type="http://schemas.openxmlformats.org/officeDocument/2006/relationships/oleObject" Target="../embeddings/oleObject83.bin"/><Relationship Id="rId187" Type="http://schemas.openxmlformats.org/officeDocument/2006/relationships/oleObject" Target="../embeddings/oleObject179.bin"/><Relationship Id="rId394" Type="http://schemas.openxmlformats.org/officeDocument/2006/relationships/oleObject" Target="../embeddings/oleObject386.bin"/><Relationship Id="rId408" Type="http://schemas.openxmlformats.org/officeDocument/2006/relationships/oleObject" Target="../embeddings/oleObject400.bin"/><Relationship Id="rId615" Type="http://schemas.openxmlformats.org/officeDocument/2006/relationships/oleObject" Target="../embeddings/oleObject607.bin"/><Relationship Id="rId822" Type="http://schemas.openxmlformats.org/officeDocument/2006/relationships/oleObject" Target="../embeddings/oleObject814.bin"/><Relationship Id="rId254" Type="http://schemas.openxmlformats.org/officeDocument/2006/relationships/oleObject" Target="../embeddings/oleObject246.bin"/><Relationship Id="rId699" Type="http://schemas.openxmlformats.org/officeDocument/2006/relationships/oleObject" Target="../embeddings/oleObject691.bin"/><Relationship Id="rId49" Type="http://schemas.openxmlformats.org/officeDocument/2006/relationships/oleObject" Target="../embeddings/oleObject41.bin"/><Relationship Id="rId114" Type="http://schemas.openxmlformats.org/officeDocument/2006/relationships/oleObject" Target="../embeddings/oleObject106.bin"/><Relationship Id="rId461" Type="http://schemas.openxmlformats.org/officeDocument/2006/relationships/oleObject" Target="../embeddings/oleObject453.bin"/><Relationship Id="rId559" Type="http://schemas.openxmlformats.org/officeDocument/2006/relationships/oleObject" Target="../embeddings/oleObject551.bin"/><Relationship Id="rId766" Type="http://schemas.openxmlformats.org/officeDocument/2006/relationships/oleObject" Target="../embeddings/oleObject758.bin"/><Relationship Id="rId198" Type="http://schemas.openxmlformats.org/officeDocument/2006/relationships/oleObject" Target="../embeddings/oleObject190.bin"/><Relationship Id="rId321" Type="http://schemas.openxmlformats.org/officeDocument/2006/relationships/oleObject" Target="../embeddings/oleObject313.bin"/><Relationship Id="rId419" Type="http://schemas.openxmlformats.org/officeDocument/2006/relationships/oleObject" Target="../embeddings/oleObject411.bin"/><Relationship Id="rId626" Type="http://schemas.openxmlformats.org/officeDocument/2006/relationships/oleObject" Target="../embeddings/oleObject618.bin"/><Relationship Id="rId833" Type="http://schemas.openxmlformats.org/officeDocument/2006/relationships/oleObject" Target="../embeddings/oleObject825.bin"/><Relationship Id="rId265" Type="http://schemas.openxmlformats.org/officeDocument/2006/relationships/oleObject" Target="../embeddings/oleObject257.bin"/><Relationship Id="rId472" Type="http://schemas.openxmlformats.org/officeDocument/2006/relationships/oleObject" Target="../embeddings/oleObject464.bin"/><Relationship Id="rId900" Type="http://schemas.openxmlformats.org/officeDocument/2006/relationships/oleObject" Target="../embeddings/oleObject892.bin"/><Relationship Id="rId125" Type="http://schemas.openxmlformats.org/officeDocument/2006/relationships/oleObject" Target="../embeddings/oleObject117.bin"/><Relationship Id="rId332" Type="http://schemas.openxmlformats.org/officeDocument/2006/relationships/oleObject" Target="../embeddings/oleObject324.bin"/><Relationship Id="rId777" Type="http://schemas.openxmlformats.org/officeDocument/2006/relationships/oleObject" Target="../embeddings/oleObject769.bin"/><Relationship Id="rId637" Type="http://schemas.openxmlformats.org/officeDocument/2006/relationships/oleObject" Target="../embeddings/oleObject629.bin"/><Relationship Id="rId844" Type="http://schemas.openxmlformats.org/officeDocument/2006/relationships/oleObject" Target="../embeddings/oleObject836.bin"/><Relationship Id="rId276" Type="http://schemas.openxmlformats.org/officeDocument/2006/relationships/oleObject" Target="../embeddings/oleObject268.bin"/><Relationship Id="rId483" Type="http://schemas.openxmlformats.org/officeDocument/2006/relationships/oleObject" Target="../embeddings/oleObject475.bin"/><Relationship Id="rId690" Type="http://schemas.openxmlformats.org/officeDocument/2006/relationships/oleObject" Target="../embeddings/oleObject682.bin"/><Relationship Id="rId704" Type="http://schemas.openxmlformats.org/officeDocument/2006/relationships/oleObject" Target="../embeddings/oleObject696.bin"/><Relationship Id="rId911" Type="http://schemas.openxmlformats.org/officeDocument/2006/relationships/oleObject" Target="../embeddings/oleObject903.bin"/><Relationship Id="rId40" Type="http://schemas.openxmlformats.org/officeDocument/2006/relationships/oleObject" Target="../embeddings/oleObject32.bin"/><Relationship Id="rId136" Type="http://schemas.openxmlformats.org/officeDocument/2006/relationships/oleObject" Target="../embeddings/oleObject128.bin"/><Relationship Id="rId343" Type="http://schemas.openxmlformats.org/officeDocument/2006/relationships/oleObject" Target="../embeddings/oleObject335.bin"/><Relationship Id="rId550" Type="http://schemas.openxmlformats.org/officeDocument/2006/relationships/oleObject" Target="../embeddings/oleObject542.bin"/><Relationship Id="rId788" Type="http://schemas.openxmlformats.org/officeDocument/2006/relationships/oleObject" Target="../embeddings/oleObject780.bin"/><Relationship Id="rId203" Type="http://schemas.openxmlformats.org/officeDocument/2006/relationships/oleObject" Target="../embeddings/oleObject195.bin"/><Relationship Id="rId648" Type="http://schemas.openxmlformats.org/officeDocument/2006/relationships/oleObject" Target="../embeddings/oleObject640.bin"/><Relationship Id="rId855" Type="http://schemas.openxmlformats.org/officeDocument/2006/relationships/oleObject" Target="../embeddings/oleObject847.bin"/><Relationship Id="rId287" Type="http://schemas.openxmlformats.org/officeDocument/2006/relationships/oleObject" Target="../embeddings/oleObject279.bin"/><Relationship Id="rId410" Type="http://schemas.openxmlformats.org/officeDocument/2006/relationships/oleObject" Target="../embeddings/oleObject402.bin"/><Relationship Id="rId494" Type="http://schemas.openxmlformats.org/officeDocument/2006/relationships/oleObject" Target="../embeddings/oleObject486.bin"/><Relationship Id="rId508" Type="http://schemas.openxmlformats.org/officeDocument/2006/relationships/oleObject" Target="../embeddings/oleObject500.bin"/><Relationship Id="rId715" Type="http://schemas.openxmlformats.org/officeDocument/2006/relationships/oleObject" Target="../embeddings/oleObject707.bin"/><Relationship Id="rId922" Type="http://schemas.openxmlformats.org/officeDocument/2006/relationships/oleObject" Target="../embeddings/oleObject914.bin"/><Relationship Id="rId147" Type="http://schemas.openxmlformats.org/officeDocument/2006/relationships/oleObject" Target="../embeddings/oleObject139.bin"/><Relationship Id="rId354" Type="http://schemas.openxmlformats.org/officeDocument/2006/relationships/oleObject" Target="../embeddings/oleObject346.bin"/><Relationship Id="rId799" Type="http://schemas.openxmlformats.org/officeDocument/2006/relationships/oleObject" Target="../embeddings/oleObject791.bin"/><Relationship Id="rId51" Type="http://schemas.openxmlformats.org/officeDocument/2006/relationships/oleObject" Target="../embeddings/oleObject43.bin"/><Relationship Id="rId561" Type="http://schemas.openxmlformats.org/officeDocument/2006/relationships/oleObject" Target="../embeddings/oleObject553.bin"/><Relationship Id="rId659" Type="http://schemas.openxmlformats.org/officeDocument/2006/relationships/oleObject" Target="../embeddings/oleObject651.bin"/><Relationship Id="rId866" Type="http://schemas.openxmlformats.org/officeDocument/2006/relationships/oleObject" Target="../embeddings/oleObject858.bin"/><Relationship Id="rId214" Type="http://schemas.openxmlformats.org/officeDocument/2006/relationships/oleObject" Target="../embeddings/oleObject206.bin"/><Relationship Id="rId298" Type="http://schemas.openxmlformats.org/officeDocument/2006/relationships/oleObject" Target="../embeddings/oleObject290.bin"/><Relationship Id="rId421" Type="http://schemas.openxmlformats.org/officeDocument/2006/relationships/oleObject" Target="../embeddings/oleObject413.bin"/><Relationship Id="rId519" Type="http://schemas.openxmlformats.org/officeDocument/2006/relationships/oleObject" Target="../embeddings/oleObject511.bin"/><Relationship Id="rId158" Type="http://schemas.openxmlformats.org/officeDocument/2006/relationships/oleObject" Target="../embeddings/oleObject150.bin"/><Relationship Id="rId726" Type="http://schemas.openxmlformats.org/officeDocument/2006/relationships/oleObject" Target="../embeddings/oleObject718.bin"/><Relationship Id="rId933" Type="http://schemas.openxmlformats.org/officeDocument/2006/relationships/oleObject" Target="../embeddings/oleObject925.bin"/><Relationship Id="rId62" Type="http://schemas.openxmlformats.org/officeDocument/2006/relationships/oleObject" Target="../embeddings/oleObject54.bin"/><Relationship Id="rId365" Type="http://schemas.openxmlformats.org/officeDocument/2006/relationships/oleObject" Target="../embeddings/oleObject357.bin"/><Relationship Id="rId572" Type="http://schemas.openxmlformats.org/officeDocument/2006/relationships/oleObject" Target="../embeddings/oleObject564.bin"/><Relationship Id="rId225" Type="http://schemas.openxmlformats.org/officeDocument/2006/relationships/oleObject" Target="../embeddings/oleObject217.bin"/><Relationship Id="rId432" Type="http://schemas.openxmlformats.org/officeDocument/2006/relationships/oleObject" Target="../embeddings/oleObject424.bin"/><Relationship Id="rId877" Type="http://schemas.openxmlformats.org/officeDocument/2006/relationships/oleObject" Target="../embeddings/oleObject869.bin"/><Relationship Id="rId737" Type="http://schemas.openxmlformats.org/officeDocument/2006/relationships/oleObject" Target="../embeddings/oleObject729.bin"/><Relationship Id="rId944" Type="http://schemas.openxmlformats.org/officeDocument/2006/relationships/oleObject" Target="../embeddings/oleObject936.bin"/><Relationship Id="rId73" Type="http://schemas.openxmlformats.org/officeDocument/2006/relationships/oleObject" Target="../embeddings/oleObject65.bin"/><Relationship Id="rId169" Type="http://schemas.openxmlformats.org/officeDocument/2006/relationships/oleObject" Target="../embeddings/oleObject161.bin"/><Relationship Id="rId376" Type="http://schemas.openxmlformats.org/officeDocument/2006/relationships/oleObject" Target="../embeddings/oleObject368.bin"/><Relationship Id="rId583" Type="http://schemas.openxmlformats.org/officeDocument/2006/relationships/oleObject" Target="../embeddings/oleObject575.bin"/><Relationship Id="rId790" Type="http://schemas.openxmlformats.org/officeDocument/2006/relationships/oleObject" Target="../embeddings/oleObject782.bin"/><Relationship Id="rId804" Type="http://schemas.openxmlformats.org/officeDocument/2006/relationships/oleObject" Target="../embeddings/oleObject796.bin"/><Relationship Id="rId4" Type="http://schemas.microsoft.com/office/2007/relationships/media" Target="../media/media2.mp4"/><Relationship Id="rId236" Type="http://schemas.openxmlformats.org/officeDocument/2006/relationships/oleObject" Target="../embeddings/oleObject228.bin"/><Relationship Id="rId443" Type="http://schemas.openxmlformats.org/officeDocument/2006/relationships/oleObject" Target="../embeddings/oleObject435.bin"/><Relationship Id="rId650" Type="http://schemas.openxmlformats.org/officeDocument/2006/relationships/oleObject" Target="../embeddings/oleObject642.bin"/><Relationship Id="rId888" Type="http://schemas.openxmlformats.org/officeDocument/2006/relationships/oleObject" Target="../embeddings/oleObject880.bin"/><Relationship Id="rId303" Type="http://schemas.openxmlformats.org/officeDocument/2006/relationships/oleObject" Target="../embeddings/oleObject295.bin"/><Relationship Id="rId748" Type="http://schemas.openxmlformats.org/officeDocument/2006/relationships/oleObject" Target="../embeddings/oleObject740.bin"/><Relationship Id="rId955" Type="http://schemas.openxmlformats.org/officeDocument/2006/relationships/oleObject" Target="../embeddings/oleObject947.bin"/><Relationship Id="rId84" Type="http://schemas.openxmlformats.org/officeDocument/2006/relationships/oleObject" Target="../embeddings/oleObject76.bin"/><Relationship Id="rId387" Type="http://schemas.openxmlformats.org/officeDocument/2006/relationships/oleObject" Target="../embeddings/oleObject379.bin"/><Relationship Id="rId510" Type="http://schemas.openxmlformats.org/officeDocument/2006/relationships/oleObject" Target="../embeddings/oleObject502.bin"/><Relationship Id="rId594" Type="http://schemas.openxmlformats.org/officeDocument/2006/relationships/oleObject" Target="../embeddings/oleObject586.bin"/><Relationship Id="rId608" Type="http://schemas.openxmlformats.org/officeDocument/2006/relationships/oleObject" Target="../embeddings/oleObject600.bin"/><Relationship Id="rId815" Type="http://schemas.openxmlformats.org/officeDocument/2006/relationships/oleObject" Target="../embeddings/oleObject807.bin"/><Relationship Id="rId247" Type="http://schemas.openxmlformats.org/officeDocument/2006/relationships/oleObject" Target="../embeddings/oleObject239.bin"/><Relationship Id="rId899" Type="http://schemas.openxmlformats.org/officeDocument/2006/relationships/oleObject" Target="../embeddings/oleObject891.bin"/><Relationship Id="rId107" Type="http://schemas.openxmlformats.org/officeDocument/2006/relationships/oleObject" Target="../embeddings/oleObject99.bin"/><Relationship Id="rId454" Type="http://schemas.openxmlformats.org/officeDocument/2006/relationships/oleObject" Target="../embeddings/oleObject446.bin"/><Relationship Id="rId661" Type="http://schemas.openxmlformats.org/officeDocument/2006/relationships/oleObject" Target="../embeddings/oleObject653.bin"/><Relationship Id="rId759" Type="http://schemas.openxmlformats.org/officeDocument/2006/relationships/oleObject" Target="../embeddings/oleObject751.bin"/><Relationship Id="rId11" Type="http://schemas.openxmlformats.org/officeDocument/2006/relationships/oleObject" Target="../embeddings/oleObject4.bin"/><Relationship Id="rId314" Type="http://schemas.openxmlformats.org/officeDocument/2006/relationships/oleObject" Target="../embeddings/oleObject306.bin"/><Relationship Id="rId398" Type="http://schemas.openxmlformats.org/officeDocument/2006/relationships/oleObject" Target="../embeddings/oleObject390.bin"/><Relationship Id="rId521" Type="http://schemas.openxmlformats.org/officeDocument/2006/relationships/oleObject" Target="../embeddings/oleObject513.bin"/><Relationship Id="rId619" Type="http://schemas.openxmlformats.org/officeDocument/2006/relationships/oleObject" Target="../embeddings/oleObject611.bin"/><Relationship Id="rId95" Type="http://schemas.openxmlformats.org/officeDocument/2006/relationships/oleObject" Target="../embeddings/oleObject87.bin"/><Relationship Id="rId160" Type="http://schemas.openxmlformats.org/officeDocument/2006/relationships/oleObject" Target="../embeddings/oleObject152.bin"/><Relationship Id="rId826" Type="http://schemas.openxmlformats.org/officeDocument/2006/relationships/oleObject" Target="../embeddings/oleObject818.bin"/><Relationship Id="rId258" Type="http://schemas.openxmlformats.org/officeDocument/2006/relationships/oleObject" Target="../embeddings/oleObject250.bin"/><Relationship Id="rId465" Type="http://schemas.openxmlformats.org/officeDocument/2006/relationships/oleObject" Target="../embeddings/oleObject457.bin"/><Relationship Id="rId672" Type="http://schemas.openxmlformats.org/officeDocument/2006/relationships/oleObject" Target="../embeddings/oleObject664.bin"/><Relationship Id="rId22" Type="http://schemas.openxmlformats.org/officeDocument/2006/relationships/oleObject" Target="../embeddings/oleObject14.bin"/><Relationship Id="rId118" Type="http://schemas.openxmlformats.org/officeDocument/2006/relationships/oleObject" Target="../embeddings/oleObject110.bin"/><Relationship Id="rId325" Type="http://schemas.openxmlformats.org/officeDocument/2006/relationships/oleObject" Target="../embeddings/oleObject317.bin"/><Relationship Id="rId532" Type="http://schemas.openxmlformats.org/officeDocument/2006/relationships/oleObject" Target="../embeddings/oleObject524.bin"/><Relationship Id="rId171" Type="http://schemas.openxmlformats.org/officeDocument/2006/relationships/oleObject" Target="../embeddings/oleObject163.bin"/><Relationship Id="rId837" Type="http://schemas.openxmlformats.org/officeDocument/2006/relationships/oleObject" Target="../embeddings/oleObject829.bin"/><Relationship Id="rId269" Type="http://schemas.openxmlformats.org/officeDocument/2006/relationships/oleObject" Target="../embeddings/oleObject261.bin"/><Relationship Id="rId476" Type="http://schemas.openxmlformats.org/officeDocument/2006/relationships/oleObject" Target="../embeddings/oleObject468.bin"/><Relationship Id="rId683" Type="http://schemas.openxmlformats.org/officeDocument/2006/relationships/oleObject" Target="../embeddings/oleObject675.bin"/><Relationship Id="rId890" Type="http://schemas.openxmlformats.org/officeDocument/2006/relationships/oleObject" Target="../embeddings/oleObject882.bin"/><Relationship Id="rId904" Type="http://schemas.openxmlformats.org/officeDocument/2006/relationships/oleObject" Target="../embeddings/oleObject896.bin"/><Relationship Id="rId33" Type="http://schemas.openxmlformats.org/officeDocument/2006/relationships/oleObject" Target="../embeddings/oleObject25.bin"/><Relationship Id="rId129" Type="http://schemas.openxmlformats.org/officeDocument/2006/relationships/oleObject" Target="../embeddings/oleObject121.bin"/><Relationship Id="rId336" Type="http://schemas.openxmlformats.org/officeDocument/2006/relationships/oleObject" Target="../embeddings/oleObject328.bin"/><Relationship Id="rId543" Type="http://schemas.openxmlformats.org/officeDocument/2006/relationships/oleObject" Target="../embeddings/oleObject535.bin"/><Relationship Id="rId182" Type="http://schemas.openxmlformats.org/officeDocument/2006/relationships/oleObject" Target="../embeddings/oleObject174.bin"/><Relationship Id="rId403" Type="http://schemas.openxmlformats.org/officeDocument/2006/relationships/oleObject" Target="../embeddings/oleObject395.bin"/><Relationship Id="rId750" Type="http://schemas.openxmlformats.org/officeDocument/2006/relationships/oleObject" Target="../embeddings/oleObject742.bin"/><Relationship Id="rId848" Type="http://schemas.openxmlformats.org/officeDocument/2006/relationships/oleObject" Target="../embeddings/oleObject840.bin"/><Relationship Id="rId487" Type="http://schemas.openxmlformats.org/officeDocument/2006/relationships/oleObject" Target="../embeddings/oleObject479.bin"/><Relationship Id="rId610" Type="http://schemas.openxmlformats.org/officeDocument/2006/relationships/oleObject" Target="../embeddings/oleObject602.bin"/><Relationship Id="rId694" Type="http://schemas.openxmlformats.org/officeDocument/2006/relationships/oleObject" Target="../embeddings/oleObject686.bin"/><Relationship Id="rId708" Type="http://schemas.openxmlformats.org/officeDocument/2006/relationships/oleObject" Target="../embeddings/oleObject700.bin"/><Relationship Id="rId915" Type="http://schemas.openxmlformats.org/officeDocument/2006/relationships/oleObject" Target="../embeddings/oleObject907.bin"/><Relationship Id="rId347" Type="http://schemas.openxmlformats.org/officeDocument/2006/relationships/oleObject" Target="../embeddings/oleObject339.bin"/><Relationship Id="rId44" Type="http://schemas.openxmlformats.org/officeDocument/2006/relationships/oleObject" Target="../embeddings/oleObject36.bin"/><Relationship Id="rId554" Type="http://schemas.openxmlformats.org/officeDocument/2006/relationships/oleObject" Target="../embeddings/oleObject546.bin"/><Relationship Id="rId761" Type="http://schemas.openxmlformats.org/officeDocument/2006/relationships/oleObject" Target="../embeddings/oleObject753.bin"/><Relationship Id="rId859" Type="http://schemas.openxmlformats.org/officeDocument/2006/relationships/oleObject" Target="../embeddings/oleObject851.bin"/><Relationship Id="rId193" Type="http://schemas.openxmlformats.org/officeDocument/2006/relationships/oleObject" Target="../embeddings/oleObject185.bin"/><Relationship Id="rId207" Type="http://schemas.openxmlformats.org/officeDocument/2006/relationships/oleObject" Target="../embeddings/oleObject199.bin"/><Relationship Id="rId414" Type="http://schemas.openxmlformats.org/officeDocument/2006/relationships/oleObject" Target="../embeddings/oleObject406.bin"/><Relationship Id="rId498" Type="http://schemas.openxmlformats.org/officeDocument/2006/relationships/oleObject" Target="../embeddings/oleObject490.bin"/><Relationship Id="rId621" Type="http://schemas.openxmlformats.org/officeDocument/2006/relationships/oleObject" Target="../embeddings/oleObject613.bin"/><Relationship Id="rId260" Type="http://schemas.openxmlformats.org/officeDocument/2006/relationships/oleObject" Target="../embeddings/oleObject252.bin"/><Relationship Id="rId719" Type="http://schemas.openxmlformats.org/officeDocument/2006/relationships/oleObject" Target="../embeddings/oleObject711.bin"/><Relationship Id="rId926" Type="http://schemas.openxmlformats.org/officeDocument/2006/relationships/oleObject" Target="../embeddings/oleObject918.bin"/><Relationship Id="rId55" Type="http://schemas.openxmlformats.org/officeDocument/2006/relationships/oleObject" Target="../embeddings/oleObject47.bin"/><Relationship Id="rId120" Type="http://schemas.openxmlformats.org/officeDocument/2006/relationships/oleObject" Target="../embeddings/oleObject112.bin"/><Relationship Id="rId358" Type="http://schemas.openxmlformats.org/officeDocument/2006/relationships/oleObject" Target="../embeddings/oleObject350.bin"/><Relationship Id="rId565" Type="http://schemas.openxmlformats.org/officeDocument/2006/relationships/oleObject" Target="../embeddings/oleObject557.bin"/><Relationship Id="rId772" Type="http://schemas.openxmlformats.org/officeDocument/2006/relationships/oleObject" Target="../embeddings/oleObject764.bin"/><Relationship Id="rId218" Type="http://schemas.openxmlformats.org/officeDocument/2006/relationships/oleObject" Target="../embeddings/oleObject210.bin"/><Relationship Id="rId425" Type="http://schemas.openxmlformats.org/officeDocument/2006/relationships/oleObject" Target="../embeddings/oleObject417.bin"/><Relationship Id="rId632" Type="http://schemas.openxmlformats.org/officeDocument/2006/relationships/oleObject" Target="../embeddings/oleObject624.bin"/><Relationship Id="rId271" Type="http://schemas.openxmlformats.org/officeDocument/2006/relationships/oleObject" Target="../embeddings/oleObject263.bin"/><Relationship Id="rId937" Type="http://schemas.openxmlformats.org/officeDocument/2006/relationships/oleObject" Target="../embeddings/oleObject929.bin"/><Relationship Id="rId66" Type="http://schemas.openxmlformats.org/officeDocument/2006/relationships/oleObject" Target="../embeddings/oleObject58.bin"/><Relationship Id="rId131" Type="http://schemas.openxmlformats.org/officeDocument/2006/relationships/oleObject" Target="../embeddings/oleObject123.bin"/><Relationship Id="rId369" Type="http://schemas.openxmlformats.org/officeDocument/2006/relationships/oleObject" Target="../embeddings/oleObject361.bin"/><Relationship Id="rId576" Type="http://schemas.openxmlformats.org/officeDocument/2006/relationships/oleObject" Target="../embeddings/oleObject568.bin"/><Relationship Id="rId783" Type="http://schemas.openxmlformats.org/officeDocument/2006/relationships/oleObject" Target="../embeddings/oleObject775.bin"/><Relationship Id="rId229" Type="http://schemas.openxmlformats.org/officeDocument/2006/relationships/oleObject" Target="../embeddings/oleObject221.bin"/><Relationship Id="rId436" Type="http://schemas.openxmlformats.org/officeDocument/2006/relationships/oleObject" Target="../embeddings/oleObject428.bin"/><Relationship Id="rId643" Type="http://schemas.openxmlformats.org/officeDocument/2006/relationships/oleObject" Target="../embeddings/oleObject635.bin"/><Relationship Id="rId850" Type="http://schemas.openxmlformats.org/officeDocument/2006/relationships/oleObject" Target="../embeddings/oleObject842.bin"/><Relationship Id="rId948" Type="http://schemas.openxmlformats.org/officeDocument/2006/relationships/oleObject" Target="../embeddings/oleObject940.bin"/><Relationship Id="rId77" Type="http://schemas.openxmlformats.org/officeDocument/2006/relationships/oleObject" Target="../embeddings/oleObject69.bin"/><Relationship Id="rId282" Type="http://schemas.openxmlformats.org/officeDocument/2006/relationships/oleObject" Target="../embeddings/oleObject274.bin"/><Relationship Id="rId503" Type="http://schemas.openxmlformats.org/officeDocument/2006/relationships/oleObject" Target="../embeddings/oleObject495.bin"/><Relationship Id="rId587" Type="http://schemas.openxmlformats.org/officeDocument/2006/relationships/oleObject" Target="../embeddings/oleObject579.bin"/><Relationship Id="rId710" Type="http://schemas.openxmlformats.org/officeDocument/2006/relationships/oleObject" Target="../embeddings/oleObject702.bin"/><Relationship Id="rId808" Type="http://schemas.openxmlformats.org/officeDocument/2006/relationships/oleObject" Target="../embeddings/oleObject800.bin"/><Relationship Id="rId8" Type="http://schemas.openxmlformats.org/officeDocument/2006/relationships/image" Target="../media/image52.png"/><Relationship Id="rId142" Type="http://schemas.openxmlformats.org/officeDocument/2006/relationships/oleObject" Target="../embeddings/oleObject134.bin"/><Relationship Id="rId447" Type="http://schemas.openxmlformats.org/officeDocument/2006/relationships/oleObject" Target="../embeddings/oleObject439.bin"/><Relationship Id="rId794" Type="http://schemas.openxmlformats.org/officeDocument/2006/relationships/oleObject" Target="../embeddings/oleObject786.bin"/><Relationship Id="rId654" Type="http://schemas.openxmlformats.org/officeDocument/2006/relationships/oleObject" Target="../embeddings/oleObject646.bin"/><Relationship Id="rId861" Type="http://schemas.openxmlformats.org/officeDocument/2006/relationships/oleObject" Target="../embeddings/oleObject853.bin"/><Relationship Id="rId293" Type="http://schemas.openxmlformats.org/officeDocument/2006/relationships/oleObject" Target="../embeddings/oleObject285.bin"/><Relationship Id="rId307" Type="http://schemas.openxmlformats.org/officeDocument/2006/relationships/oleObject" Target="../embeddings/oleObject299.bin"/><Relationship Id="rId514" Type="http://schemas.openxmlformats.org/officeDocument/2006/relationships/oleObject" Target="../embeddings/oleObject506.bin"/><Relationship Id="rId721" Type="http://schemas.openxmlformats.org/officeDocument/2006/relationships/oleObject" Target="../embeddings/oleObject713.bin"/><Relationship Id="rId88" Type="http://schemas.openxmlformats.org/officeDocument/2006/relationships/oleObject" Target="../embeddings/oleObject80.bin"/><Relationship Id="rId153" Type="http://schemas.openxmlformats.org/officeDocument/2006/relationships/oleObject" Target="../embeddings/oleObject145.bin"/><Relationship Id="rId360" Type="http://schemas.openxmlformats.org/officeDocument/2006/relationships/oleObject" Target="../embeddings/oleObject352.bin"/><Relationship Id="rId598" Type="http://schemas.openxmlformats.org/officeDocument/2006/relationships/oleObject" Target="../embeddings/oleObject590.bin"/><Relationship Id="rId819" Type="http://schemas.openxmlformats.org/officeDocument/2006/relationships/oleObject" Target="../embeddings/oleObject811.bin"/><Relationship Id="rId220" Type="http://schemas.openxmlformats.org/officeDocument/2006/relationships/oleObject" Target="../embeddings/oleObject212.bin"/><Relationship Id="rId458" Type="http://schemas.openxmlformats.org/officeDocument/2006/relationships/oleObject" Target="../embeddings/oleObject450.bin"/><Relationship Id="rId665" Type="http://schemas.openxmlformats.org/officeDocument/2006/relationships/oleObject" Target="../embeddings/oleObject657.bin"/><Relationship Id="rId872" Type="http://schemas.openxmlformats.org/officeDocument/2006/relationships/oleObject" Target="../embeddings/oleObject864.bin"/><Relationship Id="rId15" Type="http://schemas.openxmlformats.org/officeDocument/2006/relationships/oleObject" Target="../embeddings/oleObject7.bin"/><Relationship Id="rId318" Type="http://schemas.openxmlformats.org/officeDocument/2006/relationships/oleObject" Target="../embeddings/oleObject310.bin"/><Relationship Id="rId525" Type="http://schemas.openxmlformats.org/officeDocument/2006/relationships/oleObject" Target="../embeddings/oleObject517.bin"/><Relationship Id="rId732" Type="http://schemas.openxmlformats.org/officeDocument/2006/relationships/oleObject" Target="../embeddings/oleObject724.bin"/><Relationship Id="rId99" Type="http://schemas.openxmlformats.org/officeDocument/2006/relationships/oleObject" Target="../embeddings/oleObject91.bin"/><Relationship Id="rId164" Type="http://schemas.openxmlformats.org/officeDocument/2006/relationships/oleObject" Target="../embeddings/oleObject156.bin"/><Relationship Id="rId371" Type="http://schemas.openxmlformats.org/officeDocument/2006/relationships/oleObject" Target="../embeddings/oleObject363.bin"/><Relationship Id="rId469" Type="http://schemas.openxmlformats.org/officeDocument/2006/relationships/oleObject" Target="../embeddings/oleObject461.bin"/><Relationship Id="rId676" Type="http://schemas.openxmlformats.org/officeDocument/2006/relationships/oleObject" Target="../embeddings/oleObject668.bin"/><Relationship Id="rId883" Type="http://schemas.openxmlformats.org/officeDocument/2006/relationships/oleObject" Target="../embeddings/oleObject875.bin"/><Relationship Id="rId26" Type="http://schemas.openxmlformats.org/officeDocument/2006/relationships/oleObject" Target="../embeddings/oleObject18.bin"/><Relationship Id="rId231" Type="http://schemas.openxmlformats.org/officeDocument/2006/relationships/oleObject" Target="../embeddings/oleObject223.bin"/><Relationship Id="rId329" Type="http://schemas.openxmlformats.org/officeDocument/2006/relationships/oleObject" Target="../embeddings/oleObject321.bin"/><Relationship Id="rId536" Type="http://schemas.openxmlformats.org/officeDocument/2006/relationships/oleObject" Target="../embeddings/oleObject528.bin"/><Relationship Id="rId175" Type="http://schemas.openxmlformats.org/officeDocument/2006/relationships/oleObject" Target="../embeddings/oleObject167.bin"/><Relationship Id="rId743" Type="http://schemas.openxmlformats.org/officeDocument/2006/relationships/oleObject" Target="../embeddings/oleObject735.bin"/><Relationship Id="rId950" Type="http://schemas.openxmlformats.org/officeDocument/2006/relationships/oleObject" Target="../embeddings/oleObject942.bin"/><Relationship Id="rId382" Type="http://schemas.openxmlformats.org/officeDocument/2006/relationships/oleObject" Target="../embeddings/oleObject374.bin"/><Relationship Id="rId603" Type="http://schemas.openxmlformats.org/officeDocument/2006/relationships/oleObject" Target="../embeddings/oleObject595.bin"/><Relationship Id="rId687" Type="http://schemas.openxmlformats.org/officeDocument/2006/relationships/oleObject" Target="../embeddings/oleObject679.bin"/><Relationship Id="rId810" Type="http://schemas.openxmlformats.org/officeDocument/2006/relationships/oleObject" Target="../embeddings/oleObject802.bin"/><Relationship Id="rId908" Type="http://schemas.openxmlformats.org/officeDocument/2006/relationships/oleObject" Target="../embeddings/oleObject900.bin"/><Relationship Id="rId242" Type="http://schemas.openxmlformats.org/officeDocument/2006/relationships/oleObject" Target="../embeddings/oleObject234.bin"/><Relationship Id="rId894" Type="http://schemas.openxmlformats.org/officeDocument/2006/relationships/oleObject" Target="../embeddings/oleObject886.bin"/><Relationship Id="rId37" Type="http://schemas.openxmlformats.org/officeDocument/2006/relationships/oleObject" Target="../embeddings/oleObject29.bin"/><Relationship Id="rId102" Type="http://schemas.openxmlformats.org/officeDocument/2006/relationships/oleObject" Target="../embeddings/oleObject94.bin"/><Relationship Id="rId547" Type="http://schemas.openxmlformats.org/officeDocument/2006/relationships/oleObject" Target="../embeddings/oleObject539.bin"/><Relationship Id="rId754" Type="http://schemas.openxmlformats.org/officeDocument/2006/relationships/oleObject" Target="../embeddings/oleObject746.bin"/><Relationship Id="rId90" Type="http://schemas.openxmlformats.org/officeDocument/2006/relationships/oleObject" Target="../embeddings/oleObject82.bin"/><Relationship Id="rId186" Type="http://schemas.openxmlformats.org/officeDocument/2006/relationships/oleObject" Target="../embeddings/oleObject178.bin"/><Relationship Id="rId393" Type="http://schemas.openxmlformats.org/officeDocument/2006/relationships/oleObject" Target="../embeddings/oleObject385.bin"/><Relationship Id="rId407" Type="http://schemas.openxmlformats.org/officeDocument/2006/relationships/oleObject" Target="../embeddings/oleObject399.bin"/><Relationship Id="rId614" Type="http://schemas.openxmlformats.org/officeDocument/2006/relationships/oleObject" Target="../embeddings/oleObject606.bin"/><Relationship Id="rId821" Type="http://schemas.openxmlformats.org/officeDocument/2006/relationships/oleObject" Target="../embeddings/oleObject813.bin"/><Relationship Id="rId253" Type="http://schemas.openxmlformats.org/officeDocument/2006/relationships/oleObject" Target="../embeddings/oleObject245.bin"/><Relationship Id="rId460" Type="http://schemas.openxmlformats.org/officeDocument/2006/relationships/oleObject" Target="../embeddings/oleObject452.bin"/><Relationship Id="rId698" Type="http://schemas.openxmlformats.org/officeDocument/2006/relationships/oleObject" Target="../embeddings/oleObject690.bin"/><Relationship Id="rId919" Type="http://schemas.openxmlformats.org/officeDocument/2006/relationships/oleObject" Target="../embeddings/oleObject911.bin"/><Relationship Id="rId48" Type="http://schemas.openxmlformats.org/officeDocument/2006/relationships/oleObject" Target="../embeddings/oleObject40.bin"/><Relationship Id="rId113" Type="http://schemas.openxmlformats.org/officeDocument/2006/relationships/oleObject" Target="../embeddings/oleObject105.bin"/><Relationship Id="rId320" Type="http://schemas.openxmlformats.org/officeDocument/2006/relationships/oleObject" Target="../embeddings/oleObject312.bin"/><Relationship Id="rId558" Type="http://schemas.openxmlformats.org/officeDocument/2006/relationships/oleObject" Target="../embeddings/oleObject550.bin"/><Relationship Id="rId765" Type="http://schemas.openxmlformats.org/officeDocument/2006/relationships/oleObject" Target="../embeddings/oleObject757.bin"/><Relationship Id="rId197" Type="http://schemas.openxmlformats.org/officeDocument/2006/relationships/oleObject" Target="../embeddings/oleObject189.bin"/><Relationship Id="rId418" Type="http://schemas.openxmlformats.org/officeDocument/2006/relationships/oleObject" Target="../embeddings/oleObject410.bin"/><Relationship Id="rId625" Type="http://schemas.openxmlformats.org/officeDocument/2006/relationships/oleObject" Target="../embeddings/oleObject617.bin"/><Relationship Id="rId832" Type="http://schemas.openxmlformats.org/officeDocument/2006/relationships/oleObject" Target="../embeddings/oleObject824.bin"/><Relationship Id="rId264" Type="http://schemas.openxmlformats.org/officeDocument/2006/relationships/oleObject" Target="../embeddings/oleObject256.bin"/><Relationship Id="rId471" Type="http://schemas.openxmlformats.org/officeDocument/2006/relationships/oleObject" Target="../embeddings/oleObject463.bin"/><Relationship Id="rId59" Type="http://schemas.openxmlformats.org/officeDocument/2006/relationships/oleObject" Target="../embeddings/oleObject51.bin"/><Relationship Id="rId124" Type="http://schemas.openxmlformats.org/officeDocument/2006/relationships/oleObject" Target="../embeddings/oleObject116.bin"/><Relationship Id="rId569" Type="http://schemas.openxmlformats.org/officeDocument/2006/relationships/oleObject" Target="../embeddings/oleObject561.bin"/><Relationship Id="rId776" Type="http://schemas.openxmlformats.org/officeDocument/2006/relationships/oleObject" Target="../embeddings/oleObject768.bin"/><Relationship Id="rId331" Type="http://schemas.openxmlformats.org/officeDocument/2006/relationships/oleObject" Target="../embeddings/oleObject323.bin"/><Relationship Id="rId429" Type="http://schemas.openxmlformats.org/officeDocument/2006/relationships/oleObject" Target="../embeddings/oleObject421.bin"/><Relationship Id="rId636" Type="http://schemas.openxmlformats.org/officeDocument/2006/relationships/oleObject" Target="../embeddings/oleObject628.bin"/><Relationship Id="rId843" Type="http://schemas.openxmlformats.org/officeDocument/2006/relationships/oleObject" Target="../embeddings/oleObject835.bin"/><Relationship Id="rId275" Type="http://schemas.openxmlformats.org/officeDocument/2006/relationships/oleObject" Target="../embeddings/oleObject267.bin"/><Relationship Id="rId482" Type="http://schemas.openxmlformats.org/officeDocument/2006/relationships/oleObject" Target="../embeddings/oleObject474.bin"/><Relationship Id="rId703" Type="http://schemas.openxmlformats.org/officeDocument/2006/relationships/oleObject" Target="../embeddings/oleObject695.bin"/><Relationship Id="rId910" Type="http://schemas.openxmlformats.org/officeDocument/2006/relationships/oleObject" Target="../embeddings/oleObject902.bin"/><Relationship Id="rId135" Type="http://schemas.openxmlformats.org/officeDocument/2006/relationships/oleObject" Target="../embeddings/oleObject127.bin"/><Relationship Id="rId342" Type="http://schemas.openxmlformats.org/officeDocument/2006/relationships/oleObject" Target="../embeddings/oleObject334.bin"/><Relationship Id="rId787" Type="http://schemas.openxmlformats.org/officeDocument/2006/relationships/oleObject" Target="../embeddings/oleObject779.bin"/><Relationship Id="rId202" Type="http://schemas.openxmlformats.org/officeDocument/2006/relationships/oleObject" Target="../embeddings/oleObject194.bin"/><Relationship Id="rId647" Type="http://schemas.openxmlformats.org/officeDocument/2006/relationships/oleObject" Target="../embeddings/oleObject639.bin"/><Relationship Id="rId854" Type="http://schemas.openxmlformats.org/officeDocument/2006/relationships/oleObject" Target="../embeddings/oleObject846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0.png"/><Relationship Id="rId5" Type="http://schemas.openxmlformats.org/officeDocument/2006/relationships/image" Target="../media/image530.png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0.png"/><Relationship Id="rId5" Type="http://schemas.openxmlformats.org/officeDocument/2006/relationships/image" Target="../media/image57.pn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50.bin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59.wmf"/><Relationship Id="rId12" Type="http://schemas.openxmlformats.org/officeDocument/2006/relationships/image" Target="../media/image64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949.bin"/><Relationship Id="rId11" Type="http://schemas.openxmlformats.org/officeDocument/2006/relationships/image" Target="../media/image61.wmf"/><Relationship Id="rId5" Type="http://schemas.openxmlformats.org/officeDocument/2006/relationships/image" Target="../media/image63.png"/><Relationship Id="rId10" Type="http://schemas.openxmlformats.org/officeDocument/2006/relationships/oleObject" Target="../embeddings/oleObject951.bin"/><Relationship Id="rId4" Type="http://schemas.openxmlformats.org/officeDocument/2006/relationships/image" Target="../media/image62.wmf"/><Relationship Id="rId9" Type="http://schemas.openxmlformats.org/officeDocument/2006/relationships/image" Target="../media/image60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59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71.png"/><Relationship Id="rId7" Type="http://schemas.openxmlformats.org/officeDocument/2006/relationships/image" Target="../media/image7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0.png"/><Relationship Id="rId5" Type="http://schemas.openxmlformats.org/officeDocument/2006/relationships/image" Target="../media/image700.png"/><Relationship Id="rId4" Type="http://schemas.openxmlformats.org/officeDocument/2006/relationships/image" Target="../media/image72.png"/><Relationship Id="rId9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5.png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17" Type="http://schemas.openxmlformats.org/officeDocument/2006/relationships/oleObject" Target="../embeddings/oleObject1063.bin"/><Relationship Id="rId671" Type="http://schemas.openxmlformats.org/officeDocument/2006/relationships/oleObject" Target="../embeddings/oleObject1617.bin"/><Relationship Id="rId769" Type="http://schemas.openxmlformats.org/officeDocument/2006/relationships/oleObject" Target="../embeddings/oleObject1715.bin"/><Relationship Id="rId21" Type="http://schemas.openxmlformats.org/officeDocument/2006/relationships/oleObject" Target="../embeddings/oleObject967.bin"/><Relationship Id="rId324" Type="http://schemas.openxmlformats.org/officeDocument/2006/relationships/oleObject" Target="../embeddings/oleObject1270.bin"/><Relationship Id="rId531" Type="http://schemas.openxmlformats.org/officeDocument/2006/relationships/oleObject" Target="../embeddings/oleObject1477.bin"/><Relationship Id="rId629" Type="http://schemas.openxmlformats.org/officeDocument/2006/relationships/oleObject" Target="../embeddings/oleObject1575.bin"/><Relationship Id="rId170" Type="http://schemas.openxmlformats.org/officeDocument/2006/relationships/oleObject" Target="../embeddings/oleObject1116.bin"/><Relationship Id="rId836" Type="http://schemas.openxmlformats.org/officeDocument/2006/relationships/oleObject" Target="../embeddings/oleObject1782.bin"/><Relationship Id="rId268" Type="http://schemas.openxmlformats.org/officeDocument/2006/relationships/oleObject" Target="../embeddings/oleObject1214.bin"/><Relationship Id="rId475" Type="http://schemas.openxmlformats.org/officeDocument/2006/relationships/oleObject" Target="../embeddings/oleObject1421.bin"/><Relationship Id="rId682" Type="http://schemas.openxmlformats.org/officeDocument/2006/relationships/oleObject" Target="../embeddings/oleObject1628.bin"/><Relationship Id="rId903" Type="http://schemas.openxmlformats.org/officeDocument/2006/relationships/oleObject" Target="../embeddings/oleObject1849.bin"/><Relationship Id="rId32" Type="http://schemas.openxmlformats.org/officeDocument/2006/relationships/oleObject" Target="../embeddings/oleObject978.bin"/><Relationship Id="rId128" Type="http://schemas.openxmlformats.org/officeDocument/2006/relationships/oleObject" Target="../embeddings/oleObject1074.bin"/><Relationship Id="rId335" Type="http://schemas.openxmlformats.org/officeDocument/2006/relationships/oleObject" Target="../embeddings/oleObject1281.bin"/><Relationship Id="rId542" Type="http://schemas.openxmlformats.org/officeDocument/2006/relationships/oleObject" Target="../embeddings/oleObject1488.bin"/><Relationship Id="rId181" Type="http://schemas.openxmlformats.org/officeDocument/2006/relationships/oleObject" Target="../embeddings/oleObject1127.bin"/><Relationship Id="rId402" Type="http://schemas.openxmlformats.org/officeDocument/2006/relationships/oleObject" Target="../embeddings/oleObject1348.bin"/><Relationship Id="rId847" Type="http://schemas.openxmlformats.org/officeDocument/2006/relationships/oleObject" Target="../embeddings/oleObject1793.bin"/><Relationship Id="rId279" Type="http://schemas.openxmlformats.org/officeDocument/2006/relationships/oleObject" Target="../embeddings/oleObject1225.bin"/><Relationship Id="rId486" Type="http://schemas.openxmlformats.org/officeDocument/2006/relationships/oleObject" Target="../embeddings/oleObject1432.bin"/><Relationship Id="rId693" Type="http://schemas.openxmlformats.org/officeDocument/2006/relationships/oleObject" Target="../embeddings/oleObject1639.bin"/><Relationship Id="rId707" Type="http://schemas.openxmlformats.org/officeDocument/2006/relationships/oleObject" Target="../embeddings/oleObject1653.bin"/><Relationship Id="rId914" Type="http://schemas.openxmlformats.org/officeDocument/2006/relationships/oleObject" Target="../embeddings/oleObject1860.bin"/><Relationship Id="rId43" Type="http://schemas.openxmlformats.org/officeDocument/2006/relationships/oleObject" Target="../embeddings/oleObject989.bin"/><Relationship Id="rId139" Type="http://schemas.openxmlformats.org/officeDocument/2006/relationships/oleObject" Target="../embeddings/oleObject1085.bin"/><Relationship Id="rId346" Type="http://schemas.openxmlformats.org/officeDocument/2006/relationships/oleObject" Target="../embeddings/oleObject1292.bin"/><Relationship Id="rId553" Type="http://schemas.openxmlformats.org/officeDocument/2006/relationships/oleObject" Target="../embeddings/oleObject1499.bin"/><Relationship Id="rId760" Type="http://schemas.openxmlformats.org/officeDocument/2006/relationships/oleObject" Target="../embeddings/oleObject1706.bin"/><Relationship Id="rId192" Type="http://schemas.openxmlformats.org/officeDocument/2006/relationships/oleObject" Target="../embeddings/oleObject1138.bin"/><Relationship Id="rId206" Type="http://schemas.openxmlformats.org/officeDocument/2006/relationships/oleObject" Target="../embeddings/oleObject1152.bin"/><Relationship Id="rId413" Type="http://schemas.openxmlformats.org/officeDocument/2006/relationships/oleObject" Target="../embeddings/oleObject1359.bin"/><Relationship Id="rId858" Type="http://schemas.openxmlformats.org/officeDocument/2006/relationships/oleObject" Target="../embeddings/oleObject1804.bin"/><Relationship Id="rId497" Type="http://schemas.openxmlformats.org/officeDocument/2006/relationships/oleObject" Target="../embeddings/oleObject1443.bin"/><Relationship Id="rId620" Type="http://schemas.openxmlformats.org/officeDocument/2006/relationships/oleObject" Target="../embeddings/oleObject1566.bin"/><Relationship Id="rId718" Type="http://schemas.openxmlformats.org/officeDocument/2006/relationships/oleObject" Target="../embeddings/oleObject1664.bin"/><Relationship Id="rId925" Type="http://schemas.openxmlformats.org/officeDocument/2006/relationships/oleObject" Target="../embeddings/oleObject1871.bin"/><Relationship Id="rId357" Type="http://schemas.openxmlformats.org/officeDocument/2006/relationships/oleObject" Target="../embeddings/oleObject1303.bin"/><Relationship Id="rId54" Type="http://schemas.openxmlformats.org/officeDocument/2006/relationships/oleObject" Target="../embeddings/oleObject1000.bin"/><Relationship Id="rId217" Type="http://schemas.openxmlformats.org/officeDocument/2006/relationships/oleObject" Target="../embeddings/oleObject1163.bin"/><Relationship Id="rId564" Type="http://schemas.openxmlformats.org/officeDocument/2006/relationships/oleObject" Target="../embeddings/oleObject1510.bin"/><Relationship Id="rId771" Type="http://schemas.openxmlformats.org/officeDocument/2006/relationships/oleObject" Target="../embeddings/oleObject1717.bin"/><Relationship Id="rId869" Type="http://schemas.openxmlformats.org/officeDocument/2006/relationships/oleObject" Target="../embeddings/oleObject1815.bin"/><Relationship Id="rId424" Type="http://schemas.openxmlformats.org/officeDocument/2006/relationships/oleObject" Target="../embeddings/oleObject1370.bin"/><Relationship Id="rId631" Type="http://schemas.openxmlformats.org/officeDocument/2006/relationships/oleObject" Target="../embeddings/oleObject1577.bin"/><Relationship Id="rId729" Type="http://schemas.openxmlformats.org/officeDocument/2006/relationships/oleObject" Target="../embeddings/oleObject1675.bin"/><Relationship Id="rId270" Type="http://schemas.openxmlformats.org/officeDocument/2006/relationships/oleObject" Target="../embeddings/oleObject1216.bin"/><Relationship Id="rId936" Type="http://schemas.openxmlformats.org/officeDocument/2006/relationships/oleObject" Target="../embeddings/oleObject1882.bin"/><Relationship Id="rId65" Type="http://schemas.openxmlformats.org/officeDocument/2006/relationships/oleObject" Target="../embeddings/oleObject1011.bin"/><Relationship Id="rId130" Type="http://schemas.openxmlformats.org/officeDocument/2006/relationships/oleObject" Target="../embeddings/oleObject1076.bin"/><Relationship Id="rId368" Type="http://schemas.openxmlformats.org/officeDocument/2006/relationships/oleObject" Target="../embeddings/oleObject1314.bin"/><Relationship Id="rId575" Type="http://schemas.openxmlformats.org/officeDocument/2006/relationships/oleObject" Target="../embeddings/oleObject1521.bin"/><Relationship Id="rId782" Type="http://schemas.openxmlformats.org/officeDocument/2006/relationships/oleObject" Target="../embeddings/oleObject1728.bin"/><Relationship Id="rId228" Type="http://schemas.openxmlformats.org/officeDocument/2006/relationships/oleObject" Target="../embeddings/oleObject1174.bin"/><Relationship Id="rId435" Type="http://schemas.openxmlformats.org/officeDocument/2006/relationships/oleObject" Target="../embeddings/oleObject1381.bin"/><Relationship Id="rId642" Type="http://schemas.openxmlformats.org/officeDocument/2006/relationships/oleObject" Target="../embeddings/oleObject1588.bin"/><Relationship Id="rId281" Type="http://schemas.openxmlformats.org/officeDocument/2006/relationships/oleObject" Target="../embeddings/oleObject1227.bin"/><Relationship Id="rId502" Type="http://schemas.openxmlformats.org/officeDocument/2006/relationships/oleObject" Target="../embeddings/oleObject1448.bin"/><Relationship Id="rId947" Type="http://schemas.openxmlformats.org/officeDocument/2006/relationships/oleObject" Target="../embeddings/oleObject1893.bin"/><Relationship Id="rId76" Type="http://schemas.openxmlformats.org/officeDocument/2006/relationships/oleObject" Target="../embeddings/oleObject1022.bin"/><Relationship Id="rId141" Type="http://schemas.openxmlformats.org/officeDocument/2006/relationships/oleObject" Target="../embeddings/oleObject1087.bin"/><Relationship Id="rId379" Type="http://schemas.openxmlformats.org/officeDocument/2006/relationships/oleObject" Target="../embeddings/oleObject1325.bin"/><Relationship Id="rId586" Type="http://schemas.openxmlformats.org/officeDocument/2006/relationships/oleObject" Target="../embeddings/oleObject1532.bin"/><Relationship Id="rId793" Type="http://schemas.openxmlformats.org/officeDocument/2006/relationships/oleObject" Target="../embeddings/oleObject1739.bin"/><Relationship Id="rId807" Type="http://schemas.openxmlformats.org/officeDocument/2006/relationships/oleObject" Target="../embeddings/oleObject1753.bin"/><Relationship Id="rId7" Type="http://schemas.openxmlformats.org/officeDocument/2006/relationships/oleObject" Target="../embeddings/oleObject954.bin"/><Relationship Id="rId239" Type="http://schemas.openxmlformats.org/officeDocument/2006/relationships/oleObject" Target="../embeddings/oleObject1185.bin"/><Relationship Id="rId446" Type="http://schemas.openxmlformats.org/officeDocument/2006/relationships/oleObject" Target="../embeddings/oleObject1392.bin"/><Relationship Id="rId653" Type="http://schemas.openxmlformats.org/officeDocument/2006/relationships/oleObject" Target="../embeddings/oleObject1599.bin"/><Relationship Id="rId292" Type="http://schemas.openxmlformats.org/officeDocument/2006/relationships/oleObject" Target="../embeddings/oleObject1238.bin"/><Relationship Id="rId306" Type="http://schemas.openxmlformats.org/officeDocument/2006/relationships/oleObject" Target="../embeddings/oleObject1252.bin"/><Relationship Id="rId860" Type="http://schemas.openxmlformats.org/officeDocument/2006/relationships/oleObject" Target="../embeddings/oleObject1806.bin"/><Relationship Id="rId87" Type="http://schemas.openxmlformats.org/officeDocument/2006/relationships/oleObject" Target="../embeddings/oleObject1033.bin"/><Relationship Id="rId513" Type="http://schemas.openxmlformats.org/officeDocument/2006/relationships/oleObject" Target="../embeddings/oleObject1459.bin"/><Relationship Id="rId597" Type="http://schemas.openxmlformats.org/officeDocument/2006/relationships/oleObject" Target="../embeddings/oleObject1543.bin"/><Relationship Id="rId720" Type="http://schemas.openxmlformats.org/officeDocument/2006/relationships/oleObject" Target="../embeddings/oleObject1666.bin"/><Relationship Id="rId818" Type="http://schemas.openxmlformats.org/officeDocument/2006/relationships/oleObject" Target="../embeddings/oleObject1764.bin"/><Relationship Id="rId152" Type="http://schemas.openxmlformats.org/officeDocument/2006/relationships/oleObject" Target="../embeddings/oleObject1098.bin"/><Relationship Id="rId457" Type="http://schemas.openxmlformats.org/officeDocument/2006/relationships/oleObject" Target="../embeddings/oleObject1403.bin"/><Relationship Id="rId664" Type="http://schemas.openxmlformats.org/officeDocument/2006/relationships/oleObject" Target="../embeddings/oleObject1610.bin"/><Relationship Id="rId871" Type="http://schemas.openxmlformats.org/officeDocument/2006/relationships/oleObject" Target="../embeddings/oleObject1817.bin"/><Relationship Id="rId14" Type="http://schemas.openxmlformats.org/officeDocument/2006/relationships/oleObject" Target="../embeddings/oleObject960.bin"/><Relationship Id="rId317" Type="http://schemas.openxmlformats.org/officeDocument/2006/relationships/oleObject" Target="../embeddings/oleObject1263.bin"/><Relationship Id="rId524" Type="http://schemas.openxmlformats.org/officeDocument/2006/relationships/oleObject" Target="../embeddings/oleObject1470.bin"/><Relationship Id="rId731" Type="http://schemas.openxmlformats.org/officeDocument/2006/relationships/oleObject" Target="../embeddings/oleObject1677.bin"/><Relationship Id="rId98" Type="http://schemas.openxmlformats.org/officeDocument/2006/relationships/oleObject" Target="../embeddings/oleObject1044.bin"/><Relationship Id="rId163" Type="http://schemas.openxmlformats.org/officeDocument/2006/relationships/oleObject" Target="../embeddings/oleObject1109.bin"/><Relationship Id="rId370" Type="http://schemas.openxmlformats.org/officeDocument/2006/relationships/oleObject" Target="../embeddings/oleObject1316.bin"/><Relationship Id="rId829" Type="http://schemas.openxmlformats.org/officeDocument/2006/relationships/oleObject" Target="../embeddings/oleObject1775.bin"/><Relationship Id="rId230" Type="http://schemas.openxmlformats.org/officeDocument/2006/relationships/oleObject" Target="../embeddings/oleObject1176.bin"/><Relationship Id="rId468" Type="http://schemas.openxmlformats.org/officeDocument/2006/relationships/oleObject" Target="../embeddings/oleObject1414.bin"/><Relationship Id="rId675" Type="http://schemas.openxmlformats.org/officeDocument/2006/relationships/oleObject" Target="../embeddings/oleObject1621.bin"/><Relationship Id="rId882" Type="http://schemas.openxmlformats.org/officeDocument/2006/relationships/oleObject" Target="../embeddings/oleObject1828.bin"/><Relationship Id="rId25" Type="http://schemas.openxmlformats.org/officeDocument/2006/relationships/oleObject" Target="../embeddings/oleObject971.bin"/><Relationship Id="rId328" Type="http://schemas.openxmlformats.org/officeDocument/2006/relationships/oleObject" Target="../embeddings/oleObject1274.bin"/><Relationship Id="rId535" Type="http://schemas.openxmlformats.org/officeDocument/2006/relationships/oleObject" Target="../embeddings/oleObject1481.bin"/><Relationship Id="rId742" Type="http://schemas.openxmlformats.org/officeDocument/2006/relationships/oleObject" Target="../embeddings/oleObject1688.bin"/><Relationship Id="rId174" Type="http://schemas.openxmlformats.org/officeDocument/2006/relationships/oleObject" Target="../embeddings/oleObject1120.bin"/><Relationship Id="rId381" Type="http://schemas.openxmlformats.org/officeDocument/2006/relationships/oleObject" Target="../embeddings/oleObject1327.bin"/><Relationship Id="rId602" Type="http://schemas.openxmlformats.org/officeDocument/2006/relationships/oleObject" Target="../embeddings/oleObject1548.bin"/><Relationship Id="rId241" Type="http://schemas.openxmlformats.org/officeDocument/2006/relationships/oleObject" Target="../embeddings/oleObject1187.bin"/><Relationship Id="rId479" Type="http://schemas.openxmlformats.org/officeDocument/2006/relationships/oleObject" Target="../embeddings/oleObject1425.bin"/><Relationship Id="rId686" Type="http://schemas.openxmlformats.org/officeDocument/2006/relationships/oleObject" Target="../embeddings/oleObject1632.bin"/><Relationship Id="rId893" Type="http://schemas.openxmlformats.org/officeDocument/2006/relationships/oleObject" Target="../embeddings/oleObject1839.bin"/><Relationship Id="rId907" Type="http://schemas.openxmlformats.org/officeDocument/2006/relationships/oleObject" Target="../embeddings/oleObject1853.bin"/><Relationship Id="rId36" Type="http://schemas.openxmlformats.org/officeDocument/2006/relationships/oleObject" Target="../embeddings/oleObject982.bin"/><Relationship Id="rId339" Type="http://schemas.openxmlformats.org/officeDocument/2006/relationships/oleObject" Target="../embeddings/oleObject1285.bin"/><Relationship Id="rId546" Type="http://schemas.openxmlformats.org/officeDocument/2006/relationships/oleObject" Target="../embeddings/oleObject1492.bin"/><Relationship Id="rId753" Type="http://schemas.openxmlformats.org/officeDocument/2006/relationships/oleObject" Target="../embeddings/oleObject1699.bin"/><Relationship Id="rId101" Type="http://schemas.openxmlformats.org/officeDocument/2006/relationships/oleObject" Target="../embeddings/oleObject1047.bin"/><Relationship Id="rId185" Type="http://schemas.openxmlformats.org/officeDocument/2006/relationships/oleObject" Target="../embeddings/oleObject1131.bin"/><Relationship Id="rId406" Type="http://schemas.openxmlformats.org/officeDocument/2006/relationships/oleObject" Target="../embeddings/oleObject1352.bin"/><Relationship Id="rId392" Type="http://schemas.openxmlformats.org/officeDocument/2006/relationships/oleObject" Target="../embeddings/oleObject1338.bin"/><Relationship Id="rId613" Type="http://schemas.openxmlformats.org/officeDocument/2006/relationships/oleObject" Target="../embeddings/oleObject1559.bin"/><Relationship Id="rId697" Type="http://schemas.openxmlformats.org/officeDocument/2006/relationships/oleObject" Target="../embeddings/oleObject1643.bin"/><Relationship Id="rId820" Type="http://schemas.openxmlformats.org/officeDocument/2006/relationships/oleObject" Target="../embeddings/oleObject1766.bin"/><Relationship Id="rId918" Type="http://schemas.openxmlformats.org/officeDocument/2006/relationships/oleObject" Target="../embeddings/oleObject1864.bin"/><Relationship Id="rId252" Type="http://schemas.openxmlformats.org/officeDocument/2006/relationships/oleObject" Target="../embeddings/oleObject1198.bin"/><Relationship Id="rId47" Type="http://schemas.openxmlformats.org/officeDocument/2006/relationships/oleObject" Target="../embeddings/oleObject993.bin"/><Relationship Id="rId112" Type="http://schemas.openxmlformats.org/officeDocument/2006/relationships/oleObject" Target="../embeddings/oleObject1058.bin"/><Relationship Id="rId557" Type="http://schemas.openxmlformats.org/officeDocument/2006/relationships/oleObject" Target="../embeddings/oleObject1503.bin"/><Relationship Id="rId764" Type="http://schemas.openxmlformats.org/officeDocument/2006/relationships/oleObject" Target="../embeddings/oleObject1710.bin"/><Relationship Id="rId196" Type="http://schemas.openxmlformats.org/officeDocument/2006/relationships/oleObject" Target="../embeddings/oleObject1142.bin"/><Relationship Id="rId417" Type="http://schemas.openxmlformats.org/officeDocument/2006/relationships/oleObject" Target="../embeddings/oleObject1363.bin"/><Relationship Id="rId624" Type="http://schemas.openxmlformats.org/officeDocument/2006/relationships/oleObject" Target="../embeddings/oleObject1570.bin"/><Relationship Id="rId831" Type="http://schemas.openxmlformats.org/officeDocument/2006/relationships/oleObject" Target="../embeddings/oleObject1777.bin"/><Relationship Id="rId263" Type="http://schemas.openxmlformats.org/officeDocument/2006/relationships/oleObject" Target="../embeddings/oleObject1209.bin"/><Relationship Id="rId470" Type="http://schemas.openxmlformats.org/officeDocument/2006/relationships/oleObject" Target="../embeddings/oleObject1416.bin"/><Relationship Id="rId929" Type="http://schemas.openxmlformats.org/officeDocument/2006/relationships/oleObject" Target="../embeddings/oleObject1875.bin"/><Relationship Id="rId58" Type="http://schemas.openxmlformats.org/officeDocument/2006/relationships/oleObject" Target="../embeddings/oleObject1004.bin"/><Relationship Id="rId123" Type="http://schemas.openxmlformats.org/officeDocument/2006/relationships/oleObject" Target="../embeddings/oleObject1069.bin"/><Relationship Id="rId330" Type="http://schemas.openxmlformats.org/officeDocument/2006/relationships/oleObject" Target="../embeddings/oleObject1276.bin"/><Relationship Id="rId568" Type="http://schemas.openxmlformats.org/officeDocument/2006/relationships/oleObject" Target="../embeddings/oleObject1514.bin"/><Relationship Id="rId775" Type="http://schemas.openxmlformats.org/officeDocument/2006/relationships/oleObject" Target="../embeddings/oleObject1721.bin"/><Relationship Id="rId428" Type="http://schemas.openxmlformats.org/officeDocument/2006/relationships/oleObject" Target="../embeddings/oleObject1374.bin"/><Relationship Id="rId635" Type="http://schemas.openxmlformats.org/officeDocument/2006/relationships/oleObject" Target="../embeddings/oleObject1581.bin"/><Relationship Id="rId842" Type="http://schemas.openxmlformats.org/officeDocument/2006/relationships/oleObject" Target="../embeddings/oleObject1788.bin"/><Relationship Id="rId274" Type="http://schemas.openxmlformats.org/officeDocument/2006/relationships/oleObject" Target="../embeddings/oleObject1220.bin"/><Relationship Id="rId481" Type="http://schemas.openxmlformats.org/officeDocument/2006/relationships/oleObject" Target="../embeddings/oleObject1427.bin"/><Relationship Id="rId702" Type="http://schemas.openxmlformats.org/officeDocument/2006/relationships/oleObject" Target="../embeddings/oleObject1648.bin"/><Relationship Id="rId69" Type="http://schemas.openxmlformats.org/officeDocument/2006/relationships/oleObject" Target="../embeddings/oleObject1015.bin"/><Relationship Id="rId134" Type="http://schemas.openxmlformats.org/officeDocument/2006/relationships/oleObject" Target="../embeddings/oleObject1080.bin"/><Relationship Id="rId579" Type="http://schemas.openxmlformats.org/officeDocument/2006/relationships/oleObject" Target="../embeddings/oleObject1525.bin"/><Relationship Id="rId786" Type="http://schemas.openxmlformats.org/officeDocument/2006/relationships/oleObject" Target="../embeddings/oleObject1732.bin"/><Relationship Id="rId341" Type="http://schemas.openxmlformats.org/officeDocument/2006/relationships/oleObject" Target="../embeddings/oleObject1287.bin"/><Relationship Id="rId439" Type="http://schemas.openxmlformats.org/officeDocument/2006/relationships/oleObject" Target="../embeddings/oleObject1385.bin"/><Relationship Id="rId646" Type="http://schemas.openxmlformats.org/officeDocument/2006/relationships/oleObject" Target="../embeddings/oleObject1592.bin"/><Relationship Id="rId201" Type="http://schemas.openxmlformats.org/officeDocument/2006/relationships/oleObject" Target="../embeddings/oleObject1147.bin"/><Relationship Id="rId285" Type="http://schemas.openxmlformats.org/officeDocument/2006/relationships/oleObject" Target="../embeddings/oleObject1231.bin"/><Relationship Id="rId506" Type="http://schemas.openxmlformats.org/officeDocument/2006/relationships/oleObject" Target="../embeddings/oleObject1452.bin"/><Relationship Id="rId853" Type="http://schemas.openxmlformats.org/officeDocument/2006/relationships/oleObject" Target="../embeddings/oleObject1799.bin"/><Relationship Id="rId492" Type="http://schemas.openxmlformats.org/officeDocument/2006/relationships/oleObject" Target="../embeddings/oleObject1438.bin"/><Relationship Id="rId713" Type="http://schemas.openxmlformats.org/officeDocument/2006/relationships/oleObject" Target="../embeddings/oleObject1659.bin"/><Relationship Id="rId797" Type="http://schemas.openxmlformats.org/officeDocument/2006/relationships/oleObject" Target="../embeddings/oleObject1743.bin"/><Relationship Id="rId920" Type="http://schemas.openxmlformats.org/officeDocument/2006/relationships/oleObject" Target="../embeddings/oleObject1866.bin"/><Relationship Id="rId145" Type="http://schemas.openxmlformats.org/officeDocument/2006/relationships/oleObject" Target="../embeddings/oleObject1091.bin"/><Relationship Id="rId352" Type="http://schemas.openxmlformats.org/officeDocument/2006/relationships/oleObject" Target="../embeddings/oleObject1298.bin"/><Relationship Id="rId212" Type="http://schemas.openxmlformats.org/officeDocument/2006/relationships/oleObject" Target="../embeddings/oleObject1158.bin"/><Relationship Id="rId657" Type="http://schemas.openxmlformats.org/officeDocument/2006/relationships/oleObject" Target="../embeddings/oleObject1603.bin"/><Relationship Id="rId864" Type="http://schemas.openxmlformats.org/officeDocument/2006/relationships/oleObject" Target="../embeddings/oleObject1810.bin"/><Relationship Id="rId296" Type="http://schemas.openxmlformats.org/officeDocument/2006/relationships/oleObject" Target="../embeddings/oleObject1242.bin"/><Relationship Id="rId517" Type="http://schemas.openxmlformats.org/officeDocument/2006/relationships/oleObject" Target="../embeddings/oleObject1463.bin"/><Relationship Id="rId724" Type="http://schemas.openxmlformats.org/officeDocument/2006/relationships/oleObject" Target="../embeddings/oleObject1670.bin"/><Relationship Id="rId931" Type="http://schemas.openxmlformats.org/officeDocument/2006/relationships/oleObject" Target="../embeddings/oleObject1877.bin"/><Relationship Id="rId60" Type="http://schemas.openxmlformats.org/officeDocument/2006/relationships/oleObject" Target="../embeddings/oleObject1006.bin"/><Relationship Id="rId156" Type="http://schemas.openxmlformats.org/officeDocument/2006/relationships/oleObject" Target="../embeddings/oleObject1102.bin"/><Relationship Id="rId363" Type="http://schemas.openxmlformats.org/officeDocument/2006/relationships/oleObject" Target="../embeddings/oleObject1309.bin"/><Relationship Id="rId570" Type="http://schemas.openxmlformats.org/officeDocument/2006/relationships/oleObject" Target="../embeddings/oleObject1516.bin"/><Relationship Id="rId223" Type="http://schemas.openxmlformats.org/officeDocument/2006/relationships/oleObject" Target="../embeddings/oleObject1169.bin"/><Relationship Id="rId430" Type="http://schemas.openxmlformats.org/officeDocument/2006/relationships/oleObject" Target="../embeddings/oleObject1376.bin"/><Relationship Id="rId668" Type="http://schemas.openxmlformats.org/officeDocument/2006/relationships/oleObject" Target="../embeddings/oleObject1614.bin"/><Relationship Id="rId875" Type="http://schemas.openxmlformats.org/officeDocument/2006/relationships/oleObject" Target="../embeddings/oleObject1821.bin"/><Relationship Id="rId18" Type="http://schemas.openxmlformats.org/officeDocument/2006/relationships/oleObject" Target="../embeddings/oleObject964.bin"/><Relationship Id="rId528" Type="http://schemas.openxmlformats.org/officeDocument/2006/relationships/oleObject" Target="../embeddings/oleObject1474.bin"/><Relationship Id="rId735" Type="http://schemas.openxmlformats.org/officeDocument/2006/relationships/oleObject" Target="../embeddings/oleObject1681.bin"/><Relationship Id="rId942" Type="http://schemas.openxmlformats.org/officeDocument/2006/relationships/oleObject" Target="../embeddings/oleObject1888.bin"/><Relationship Id="rId167" Type="http://schemas.openxmlformats.org/officeDocument/2006/relationships/oleObject" Target="../embeddings/oleObject1113.bin"/><Relationship Id="rId374" Type="http://schemas.openxmlformats.org/officeDocument/2006/relationships/oleObject" Target="../embeddings/oleObject1320.bin"/><Relationship Id="rId581" Type="http://schemas.openxmlformats.org/officeDocument/2006/relationships/oleObject" Target="../embeddings/oleObject1527.bin"/><Relationship Id="rId71" Type="http://schemas.openxmlformats.org/officeDocument/2006/relationships/oleObject" Target="../embeddings/oleObject1017.bin"/><Relationship Id="rId234" Type="http://schemas.openxmlformats.org/officeDocument/2006/relationships/oleObject" Target="../embeddings/oleObject1180.bin"/><Relationship Id="rId679" Type="http://schemas.openxmlformats.org/officeDocument/2006/relationships/oleObject" Target="../embeddings/oleObject1625.bin"/><Relationship Id="rId802" Type="http://schemas.openxmlformats.org/officeDocument/2006/relationships/oleObject" Target="../embeddings/oleObject1748.bin"/><Relationship Id="rId886" Type="http://schemas.openxmlformats.org/officeDocument/2006/relationships/oleObject" Target="../embeddings/oleObject1832.bin"/><Relationship Id="rId2" Type="http://schemas.openxmlformats.org/officeDocument/2006/relationships/slideLayout" Target="../slideLayouts/slideLayout6.xml"/><Relationship Id="rId29" Type="http://schemas.openxmlformats.org/officeDocument/2006/relationships/oleObject" Target="../embeddings/oleObject975.bin"/><Relationship Id="rId441" Type="http://schemas.openxmlformats.org/officeDocument/2006/relationships/oleObject" Target="../embeddings/oleObject1387.bin"/><Relationship Id="rId539" Type="http://schemas.openxmlformats.org/officeDocument/2006/relationships/oleObject" Target="../embeddings/oleObject1485.bin"/><Relationship Id="rId746" Type="http://schemas.openxmlformats.org/officeDocument/2006/relationships/oleObject" Target="../embeddings/oleObject1692.bin"/><Relationship Id="rId178" Type="http://schemas.openxmlformats.org/officeDocument/2006/relationships/oleObject" Target="../embeddings/oleObject1124.bin"/><Relationship Id="rId301" Type="http://schemas.openxmlformats.org/officeDocument/2006/relationships/oleObject" Target="../embeddings/oleObject1247.bin"/><Relationship Id="rId953" Type="http://schemas.openxmlformats.org/officeDocument/2006/relationships/oleObject" Target="../embeddings/oleObject1899.bin"/><Relationship Id="rId82" Type="http://schemas.openxmlformats.org/officeDocument/2006/relationships/oleObject" Target="../embeddings/oleObject1028.bin"/><Relationship Id="rId385" Type="http://schemas.openxmlformats.org/officeDocument/2006/relationships/oleObject" Target="../embeddings/oleObject1331.bin"/><Relationship Id="rId592" Type="http://schemas.openxmlformats.org/officeDocument/2006/relationships/oleObject" Target="../embeddings/oleObject1538.bin"/><Relationship Id="rId606" Type="http://schemas.openxmlformats.org/officeDocument/2006/relationships/oleObject" Target="../embeddings/oleObject1552.bin"/><Relationship Id="rId813" Type="http://schemas.openxmlformats.org/officeDocument/2006/relationships/oleObject" Target="../embeddings/oleObject1759.bin"/><Relationship Id="rId245" Type="http://schemas.openxmlformats.org/officeDocument/2006/relationships/oleObject" Target="../embeddings/oleObject1191.bin"/><Relationship Id="rId452" Type="http://schemas.openxmlformats.org/officeDocument/2006/relationships/oleObject" Target="../embeddings/oleObject1398.bin"/><Relationship Id="rId897" Type="http://schemas.openxmlformats.org/officeDocument/2006/relationships/oleObject" Target="../embeddings/oleObject1843.bin"/><Relationship Id="rId105" Type="http://schemas.openxmlformats.org/officeDocument/2006/relationships/oleObject" Target="../embeddings/oleObject1051.bin"/><Relationship Id="rId312" Type="http://schemas.openxmlformats.org/officeDocument/2006/relationships/oleObject" Target="../embeddings/oleObject1258.bin"/><Relationship Id="rId757" Type="http://schemas.openxmlformats.org/officeDocument/2006/relationships/oleObject" Target="../embeddings/oleObject1703.bin"/><Relationship Id="rId93" Type="http://schemas.openxmlformats.org/officeDocument/2006/relationships/oleObject" Target="../embeddings/oleObject1039.bin"/><Relationship Id="rId189" Type="http://schemas.openxmlformats.org/officeDocument/2006/relationships/oleObject" Target="../embeddings/oleObject1135.bin"/><Relationship Id="rId396" Type="http://schemas.openxmlformats.org/officeDocument/2006/relationships/oleObject" Target="../embeddings/oleObject1342.bin"/><Relationship Id="rId617" Type="http://schemas.openxmlformats.org/officeDocument/2006/relationships/oleObject" Target="../embeddings/oleObject1563.bin"/><Relationship Id="rId824" Type="http://schemas.openxmlformats.org/officeDocument/2006/relationships/oleObject" Target="../embeddings/oleObject1770.bin"/><Relationship Id="rId256" Type="http://schemas.openxmlformats.org/officeDocument/2006/relationships/oleObject" Target="../embeddings/oleObject1202.bin"/><Relationship Id="rId463" Type="http://schemas.openxmlformats.org/officeDocument/2006/relationships/oleObject" Target="../embeddings/oleObject1409.bin"/><Relationship Id="rId670" Type="http://schemas.openxmlformats.org/officeDocument/2006/relationships/oleObject" Target="../embeddings/oleObject1616.bin"/><Relationship Id="rId116" Type="http://schemas.openxmlformats.org/officeDocument/2006/relationships/oleObject" Target="../embeddings/oleObject1062.bin"/><Relationship Id="rId323" Type="http://schemas.openxmlformats.org/officeDocument/2006/relationships/oleObject" Target="../embeddings/oleObject1269.bin"/><Relationship Id="rId530" Type="http://schemas.openxmlformats.org/officeDocument/2006/relationships/oleObject" Target="../embeddings/oleObject1476.bin"/><Relationship Id="rId768" Type="http://schemas.openxmlformats.org/officeDocument/2006/relationships/oleObject" Target="../embeddings/oleObject1714.bin"/><Relationship Id="rId20" Type="http://schemas.openxmlformats.org/officeDocument/2006/relationships/oleObject" Target="../embeddings/oleObject966.bin"/><Relationship Id="rId628" Type="http://schemas.openxmlformats.org/officeDocument/2006/relationships/oleObject" Target="../embeddings/oleObject1574.bin"/><Relationship Id="rId835" Type="http://schemas.openxmlformats.org/officeDocument/2006/relationships/oleObject" Target="../embeddings/oleObject1781.bin"/><Relationship Id="rId267" Type="http://schemas.openxmlformats.org/officeDocument/2006/relationships/oleObject" Target="../embeddings/oleObject1213.bin"/><Relationship Id="rId474" Type="http://schemas.openxmlformats.org/officeDocument/2006/relationships/oleObject" Target="../embeddings/oleObject1420.bin"/><Relationship Id="rId127" Type="http://schemas.openxmlformats.org/officeDocument/2006/relationships/oleObject" Target="../embeddings/oleObject1073.bin"/><Relationship Id="rId681" Type="http://schemas.openxmlformats.org/officeDocument/2006/relationships/oleObject" Target="../embeddings/oleObject1627.bin"/><Relationship Id="rId779" Type="http://schemas.openxmlformats.org/officeDocument/2006/relationships/oleObject" Target="../embeddings/oleObject1725.bin"/><Relationship Id="rId902" Type="http://schemas.openxmlformats.org/officeDocument/2006/relationships/oleObject" Target="../embeddings/oleObject1848.bin"/><Relationship Id="rId31" Type="http://schemas.openxmlformats.org/officeDocument/2006/relationships/oleObject" Target="../embeddings/oleObject977.bin"/><Relationship Id="rId334" Type="http://schemas.openxmlformats.org/officeDocument/2006/relationships/oleObject" Target="../embeddings/oleObject1280.bin"/><Relationship Id="rId541" Type="http://schemas.openxmlformats.org/officeDocument/2006/relationships/oleObject" Target="../embeddings/oleObject1487.bin"/><Relationship Id="rId639" Type="http://schemas.openxmlformats.org/officeDocument/2006/relationships/oleObject" Target="../embeddings/oleObject1585.bin"/><Relationship Id="rId180" Type="http://schemas.openxmlformats.org/officeDocument/2006/relationships/oleObject" Target="../embeddings/oleObject1126.bin"/><Relationship Id="rId278" Type="http://schemas.openxmlformats.org/officeDocument/2006/relationships/oleObject" Target="../embeddings/oleObject1224.bin"/><Relationship Id="rId401" Type="http://schemas.openxmlformats.org/officeDocument/2006/relationships/oleObject" Target="../embeddings/oleObject1347.bin"/><Relationship Id="rId846" Type="http://schemas.openxmlformats.org/officeDocument/2006/relationships/oleObject" Target="../embeddings/oleObject1792.bin"/><Relationship Id="rId485" Type="http://schemas.openxmlformats.org/officeDocument/2006/relationships/oleObject" Target="../embeddings/oleObject1431.bin"/><Relationship Id="rId692" Type="http://schemas.openxmlformats.org/officeDocument/2006/relationships/oleObject" Target="../embeddings/oleObject1638.bin"/><Relationship Id="rId706" Type="http://schemas.openxmlformats.org/officeDocument/2006/relationships/oleObject" Target="../embeddings/oleObject1652.bin"/><Relationship Id="rId913" Type="http://schemas.openxmlformats.org/officeDocument/2006/relationships/oleObject" Target="../embeddings/oleObject1859.bin"/><Relationship Id="rId42" Type="http://schemas.openxmlformats.org/officeDocument/2006/relationships/oleObject" Target="../embeddings/oleObject988.bin"/><Relationship Id="rId138" Type="http://schemas.openxmlformats.org/officeDocument/2006/relationships/oleObject" Target="../embeddings/oleObject1084.bin"/><Relationship Id="rId345" Type="http://schemas.openxmlformats.org/officeDocument/2006/relationships/oleObject" Target="../embeddings/oleObject1291.bin"/><Relationship Id="rId552" Type="http://schemas.openxmlformats.org/officeDocument/2006/relationships/oleObject" Target="../embeddings/oleObject1498.bin"/><Relationship Id="rId191" Type="http://schemas.openxmlformats.org/officeDocument/2006/relationships/oleObject" Target="../embeddings/oleObject1137.bin"/><Relationship Id="rId205" Type="http://schemas.openxmlformats.org/officeDocument/2006/relationships/oleObject" Target="../embeddings/oleObject1151.bin"/><Relationship Id="rId412" Type="http://schemas.openxmlformats.org/officeDocument/2006/relationships/oleObject" Target="../embeddings/oleObject1358.bin"/><Relationship Id="rId857" Type="http://schemas.openxmlformats.org/officeDocument/2006/relationships/oleObject" Target="../embeddings/oleObject1803.bin"/><Relationship Id="rId289" Type="http://schemas.openxmlformats.org/officeDocument/2006/relationships/oleObject" Target="../embeddings/oleObject1235.bin"/><Relationship Id="rId496" Type="http://schemas.openxmlformats.org/officeDocument/2006/relationships/oleObject" Target="../embeddings/oleObject1442.bin"/><Relationship Id="rId717" Type="http://schemas.openxmlformats.org/officeDocument/2006/relationships/oleObject" Target="../embeddings/oleObject1663.bin"/><Relationship Id="rId924" Type="http://schemas.openxmlformats.org/officeDocument/2006/relationships/oleObject" Target="../embeddings/oleObject1870.bin"/><Relationship Id="rId53" Type="http://schemas.openxmlformats.org/officeDocument/2006/relationships/oleObject" Target="../embeddings/oleObject999.bin"/><Relationship Id="rId149" Type="http://schemas.openxmlformats.org/officeDocument/2006/relationships/oleObject" Target="../embeddings/oleObject1095.bin"/><Relationship Id="rId356" Type="http://schemas.openxmlformats.org/officeDocument/2006/relationships/oleObject" Target="../embeddings/oleObject1302.bin"/><Relationship Id="rId563" Type="http://schemas.openxmlformats.org/officeDocument/2006/relationships/oleObject" Target="../embeddings/oleObject1509.bin"/><Relationship Id="rId770" Type="http://schemas.openxmlformats.org/officeDocument/2006/relationships/oleObject" Target="../embeddings/oleObject1716.bin"/><Relationship Id="rId216" Type="http://schemas.openxmlformats.org/officeDocument/2006/relationships/oleObject" Target="../embeddings/oleObject1162.bin"/><Relationship Id="rId423" Type="http://schemas.openxmlformats.org/officeDocument/2006/relationships/oleObject" Target="../embeddings/oleObject1369.bin"/><Relationship Id="rId868" Type="http://schemas.openxmlformats.org/officeDocument/2006/relationships/oleObject" Target="../embeddings/oleObject1814.bin"/><Relationship Id="rId630" Type="http://schemas.openxmlformats.org/officeDocument/2006/relationships/oleObject" Target="../embeddings/oleObject1576.bin"/><Relationship Id="rId728" Type="http://schemas.openxmlformats.org/officeDocument/2006/relationships/oleObject" Target="../embeddings/oleObject1674.bin"/><Relationship Id="rId935" Type="http://schemas.openxmlformats.org/officeDocument/2006/relationships/oleObject" Target="../embeddings/oleObject1881.bin"/><Relationship Id="rId64" Type="http://schemas.openxmlformats.org/officeDocument/2006/relationships/oleObject" Target="../embeddings/oleObject1010.bin"/><Relationship Id="rId367" Type="http://schemas.openxmlformats.org/officeDocument/2006/relationships/oleObject" Target="../embeddings/oleObject1313.bin"/><Relationship Id="rId574" Type="http://schemas.openxmlformats.org/officeDocument/2006/relationships/oleObject" Target="../embeddings/oleObject1520.bin"/><Relationship Id="rId227" Type="http://schemas.openxmlformats.org/officeDocument/2006/relationships/oleObject" Target="../embeddings/oleObject1173.bin"/><Relationship Id="rId781" Type="http://schemas.openxmlformats.org/officeDocument/2006/relationships/oleObject" Target="../embeddings/oleObject1727.bin"/><Relationship Id="rId879" Type="http://schemas.openxmlformats.org/officeDocument/2006/relationships/oleObject" Target="../embeddings/oleObject1825.bin"/><Relationship Id="rId434" Type="http://schemas.openxmlformats.org/officeDocument/2006/relationships/oleObject" Target="../embeddings/oleObject1380.bin"/><Relationship Id="rId641" Type="http://schemas.openxmlformats.org/officeDocument/2006/relationships/oleObject" Target="../embeddings/oleObject1587.bin"/><Relationship Id="rId739" Type="http://schemas.openxmlformats.org/officeDocument/2006/relationships/oleObject" Target="../embeddings/oleObject1685.bin"/><Relationship Id="rId280" Type="http://schemas.openxmlformats.org/officeDocument/2006/relationships/oleObject" Target="../embeddings/oleObject1226.bin"/><Relationship Id="rId501" Type="http://schemas.openxmlformats.org/officeDocument/2006/relationships/oleObject" Target="../embeddings/oleObject1447.bin"/><Relationship Id="rId946" Type="http://schemas.openxmlformats.org/officeDocument/2006/relationships/oleObject" Target="../embeddings/oleObject1892.bin"/><Relationship Id="rId75" Type="http://schemas.openxmlformats.org/officeDocument/2006/relationships/oleObject" Target="../embeddings/oleObject1021.bin"/><Relationship Id="rId140" Type="http://schemas.openxmlformats.org/officeDocument/2006/relationships/oleObject" Target="../embeddings/oleObject1086.bin"/><Relationship Id="rId378" Type="http://schemas.openxmlformats.org/officeDocument/2006/relationships/oleObject" Target="../embeddings/oleObject1324.bin"/><Relationship Id="rId585" Type="http://schemas.openxmlformats.org/officeDocument/2006/relationships/oleObject" Target="../embeddings/oleObject1531.bin"/><Relationship Id="rId792" Type="http://schemas.openxmlformats.org/officeDocument/2006/relationships/oleObject" Target="../embeddings/oleObject1738.bin"/><Relationship Id="rId806" Type="http://schemas.openxmlformats.org/officeDocument/2006/relationships/oleObject" Target="../embeddings/oleObject1752.bin"/><Relationship Id="rId6" Type="http://schemas.openxmlformats.org/officeDocument/2006/relationships/oleObject" Target="../embeddings/oleObject953.bin"/><Relationship Id="rId238" Type="http://schemas.openxmlformats.org/officeDocument/2006/relationships/oleObject" Target="../embeddings/oleObject1184.bin"/><Relationship Id="rId445" Type="http://schemas.openxmlformats.org/officeDocument/2006/relationships/oleObject" Target="../embeddings/oleObject1391.bin"/><Relationship Id="rId652" Type="http://schemas.openxmlformats.org/officeDocument/2006/relationships/oleObject" Target="../embeddings/oleObject1598.bin"/><Relationship Id="rId291" Type="http://schemas.openxmlformats.org/officeDocument/2006/relationships/oleObject" Target="../embeddings/oleObject1237.bin"/><Relationship Id="rId305" Type="http://schemas.openxmlformats.org/officeDocument/2006/relationships/oleObject" Target="../embeddings/oleObject1251.bin"/><Relationship Id="rId512" Type="http://schemas.openxmlformats.org/officeDocument/2006/relationships/oleObject" Target="../embeddings/oleObject1458.bin"/><Relationship Id="rId86" Type="http://schemas.openxmlformats.org/officeDocument/2006/relationships/oleObject" Target="../embeddings/oleObject1032.bin"/><Relationship Id="rId151" Type="http://schemas.openxmlformats.org/officeDocument/2006/relationships/oleObject" Target="../embeddings/oleObject1097.bin"/><Relationship Id="rId389" Type="http://schemas.openxmlformats.org/officeDocument/2006/relationships/oleObject" Target="../embeddings/oleObject1335.bin"/><Relationship Id="rId596" Type="http://schemas.openxmlformats.org/officeDocument/2006/relationships/oleObject" Target="../embeddings/oleObject1542.bin"/><Relationship Id="rId817" Type="http://schemas.openxmlformats.org/officeDocument/2006/relationships/oleObject" Target="../embeddings/oleObject1763.bin"/><Relationship Id="rId249" Type="http://schemas.openxmlformats.org/officeDocument/2006/relationships/oleObject" Target="../embeddings/oleObject1195.bin"/><Relationship Id="rId456" Type="http://schemas.openxmlformats.org/officeDocument/2006/relationships/oleObject" Target="../embeddings/oleObject1402.bin"/><Relationship Id="rId663" Type="http://schemas.openxmlformats.org/officeDocument/2006/relationships/oleObject" Target="../embeddings/oleObject1609.bin"/><Relationship Id="rId870" Type="http://schemas.openxmlformats.org/officeDocument/2006/relationships/oleObject" Target="../embeddings/oleObject1816.bin"/><Relationship Id="rId13" Type="http://schemas.openxmlformats.org/officeDocument/2006/relationships/oleObject" Target="../embeddings/oleObject959.bin"/><Relationship Id="rId109" Type="http://schemas.openxmlformats.org/officeDocument/2006/relationships/oleObject" Target="../embeddings/oleObject1055.bin"/><Relationship Id="rId316" Type="http://schemas.openxmlformats.org/officeDocument/2006/relationships/oleObject" Target="../embeddings/oleObject1262.bin"/><Relationship Id="rId523" Type="http://schemas.openxmlformats.org/officeDocument/2006/relationships/oleObject" Target="../embeddings/oleObject1469.bin"/><Relationship Id="rId97" Type="http://schemas.openxmlformats.org/officeDocument/2006/relationships/oleObject" Target="../embeddings/oleObject1043.bin"/><Relationship Id="rId730" Type="http://schemas.openxmlformats.org/officeDocument/2006/relationships/oleObject" Target="../embeddings/oleObject1676.bin"/><Relationship Id="rId828" Type="http://schemas.openxmlformats.org/officeDocument/2006/relationships/oleObject" Target="../embeddings/oleObject1774.bin"/><Relationship Id="rId162" Type="http://schemas.openxmlformats.org/officeDocument/2006/relationships/oleObject" Target="../embeddings/oleObject1108.bin"/><Relationship Id="rId467" Type="http://schemas.openxmlformats.org/officeDocument/2006/relationships/oleObject" Target="../embeddings/oleObject1413.bin"/><Relationship Id="rId674" Type="http://schemas.openxmlformats.org/officeDocument/2006/relationships/oleObject" Target="../embeddings/oleObject1620.bin"/><Relationship Id="rId881" Type="http://schemas.openxmlformats.org/officeDocument/2006/relationships/oleObject" Target="../embeddings/oleObject1827.bin"/><Relationship Id="rId24" Type="http://schemas.openxmlformats.org/officeDocument/2006/relationships/oleObject" Target="../embeddings/oleObject970.bin"/><Relationship Id="rId327" Type="http://schemas.openxmlformats.org/officeDocument/2006/relationships/oleObject" Target="../embeddings/oleObject1273.bin"/><Relationship Id="rId534" Type="http://schemas.openxmlformats.org/officeDocument/2006/relationships/oleObject" Target="../embeddings/oleObject1480.bin"/><Relationship Id="rId741" Type="http://schemas.openxmlformats.org/officeDocument/2006/relationships/oleObject" Target="../embeddings/oleObject1687.bin"/><Relationship Id="rId839" Type="http://schemas.openxmlformats.org/officeDocument/2006/relationships/oleObject" Target="../embeddings/oleObject1785.bin"/><Relationship Id="rId173" Type="http://schemas.openxmlformats.org/officeDocument/2006/relationships/oleObject" Target="../embeddings/oleObject1119.bin"/><Relationship Id="rId380" Type="http://schemas.openxmlformats.org/officeDocument/2006/relationships/oleObject" Target="../embeddings/oleObject1326.bin"/><Relationship Id="rId601" Type="http://schemas.openxmlformats.org/officeDocument/2006/relationships/oleObject" Target="../embeddings/oleObject1547.bin"/><Relationship Id="rId240" Type="http://schemas.openxmlformats.org/officeDocument/2006/relationships/oleObject" Target="../embeddings/oleObject1186.bin"/><Relationship Id="rId478" Type="http://schemas.openxmlformats.org/officeDocument/2006/relationships/oleObject" Target="../embeddings/oleObject1424.bin"/><Relationship Id="rId685" Type="http://schemas.openxmlformats.org/officeDocument/2006/relationships/oleObject" Target="../embeddings/oleObject1631.bin"/><Relationship Id="rId892" Type="http://schemas.openxmlformats.org/officeDocument/2006/relationships/oleObject" Target="../embeddings/oleObject1838.bin"/><Relationship Id="rId906" Type="http://schemas.openxmlformats.org/officeDocument/2006/relationships/oleObject" Target="../embeddings/oleObject1852.bin"/><Relationship Id="rId35" Type="http://schemas.openxmlformats.org/officeDocument/2006/relationships/oleObject" Target="../embeddings/oleObject981.bin"/><Relationship Id="rId100" Type="http://schemas.openxmlformats.org/officeDocument/2006/relationships/oleObject" Target="../embeddings/oleObject1046.bin"/><Relationship Id="rId338" Type="http://schemas.openxmlformats.org/officeDocument/2006/relationships/oleObject" Target="../embeddings/oleObject1284.bin"/><Relationship Id="rId545" Type="http://schemas.openxmlformats.org/officeDocument/2006/relationships/oleObject" Target="../embeddings/oleObject1491.bin"/><Relationship Id="rId752" Type="http://schemas.openxmlformats.org/officeDocument/2006/relationships/oleObject" Target="../embeddings/oleObject1698.bin"/><Relationship Id="rId184" Type="http://schemas.openxmlformats.org/officeDocument/2006/relationships/oleObject" Target="../embeddings/oleObject1130.bin"/><Relationship Id="rId391" Type="http://schemas.openxmlformats.org/officeDocument/2006/relationships/oleObject" Target="../embeddings/oleObject1337.bin"/><Relationship Id="rId405" Type="http://schemas.openxmlformats.org/officeDocument/2006/relationships/oleObject" Target="../embeddings/oleObject1351.bin"/><Relationship Id="rId612" Type="http://schemas.openxmlformats.org/officeDocument/2006/relationships/oleObject" Target="../embeddings/oleObject1558.bin"/><Relationship Id="rId251" Type="http://schemas.openxmlformats.org/officeDocument/2006/relationships/oleObject" Target="../embeddings/oleObject1197.bin"/><Relationship Id="rId489" Type="http://schemas.openxmlformats.org/officeDocument/2006/relationships/oleObject" Target="../embeddings/oleObject1435.bin"/><Relationship Id="rId696" Type="http://schemas.openxmlformats.org/officeDocument/2006/relationships/oleObject" Target="../embeddings/oleObject1642.bin"/><Relationship Id="rId917" Type="http://schemas.openxmlformats.org/officeDocument/2006/relationships/oleObject" Target="../embeddings/oleObject1863.bin"/><Relationship Id="rId46" Type="http://schemas.openxmlformats.org/officeDocument/2006/relationships/oleObject" Target="../embeddings/oleObject992.bin"/><Relationship Id="rId349" Type="http://schemas.openxmlformats.org/officeDocument/2006/relationships/oleObject" Target="../embeddings/oleObject1295.bin"/><Relationship Id="rId556" Type="http://schemas.openxmlformats.org/officeDocument/2006/relationships/oleObject" Target="../embeddings/oleObject1502.bin"/><Relationship Id="rId763" Type="http://schemas.openxmlformats.org/officeDocument/2006/relationships/oleObject" Target="../embeddings/oleObject1709.bin"/><Relationship Id="rId111" Type="http://schemas.openxmlformats.org/officeDocument/2006/relationships/oleObject" Target="../embeddings/oleObject1057.bin"/><Relationship Id="rId195" Type="http://schemas.openxmlformats.org/officeDocument/2006/relationships/oleObject" Target="../embeddings/oleObject1141.bin"/><Relationship Id="rId209" Type="http://schemas.openxmlformats.org/officeDocument/2006/relationships/oleObject" Target="../embeddings/oleObject1155.bin"/><Relationship Id="rId416" Type="http://schemas.openxmlformats.org/officeDocument/2006/relationships/oleObject" Target="../embeddings/oleObject1362.bin"/><Relationship Id="rId623" Type="http://schemas.openxmlformats.org/officeDocument/2006/relationships/oleObject" Target="../embeddings/oleObject1569.bin"/><Relationship Id="rId830" Type="http://schemas.openxmlformats.org/officeDocument/2006/relationships/oleObject" Target="../embeddings/oleObject1776.bin"/><Relationship Id="rId928" Type="http://schemas.openxmlformats.org/officeDocument/2006/relationships/oleObject" Target="../embeddings/oleObject1874.bin"/><Relationship Id="rId57" Type="http://schemas.openxmlformats.org/officeDocument/2006/relationships/oleObject" Target="../embeddings/oleObject1003.bin"/><Relationship Id="rId262" Type="http://schemas.openxmlformats.org/officeDocument/2006/relationships/oleObject" Target="../embeddings/oleObject1208.bin"/><Relationship Id="rId567" Type="http://schemas.openxmlformats.org/officeDocument/2006/relationships/oleObject" Target="../embeddings/oleObject1513.bin"/><Relationship Id="rId122" Type="http://schemas.openxmlformats.org/officeDocument/2006/relationships/oleObject" Target="../embeddings/oleObject1068.bin"/><Relationship Id="rId774" Type="http://schemas.openxmlformats.org/officeDocument/2006/relationships/oleObject" Target="../embeddings/oleObject1720.bin"/><Relationship Id="rId427" Type="http://schemas.openxmlformats.org/officeDocument/2006/relationships/oleObject" Target="../embeddings/oleObject1373.bin"/><Relationship Id="rId634" Type="http://schemas.openxmlformats.org/officeDocument/2006/relationships/oleObject" Target="../embeddings/oleObject1580.bin"/><Relationship Id="rId841" Type="http://schemas.openxmlformats.org/officeDocument/2006/relationships/oleObject" Target="../embeddings/oleObject1787.bin"/><Relationship Id="rId273" Type="http://schemas.openxmlformats.org/officeDocument/2006/relationships/oleObject" Target="../embeddings/oleObject1219.bin"/><Relationship Id="rId480" Type="http://schemas.openxmlformats.org/officeDocument/2006/relationships/oleObject" Target="../embeddings/oleObject1426.bin"/><Relationship Id="rId701" Type="http://schemas.openxmlformats.org/officeDocument/2006/relationships/oleObject" Target="../embeddings/oleObject1647.bin"/><Relationship Id="rId939" Type="http://schemas.openxmlformats.org/officeDocument/2006/relationships/oleObject" Target="../embeddings/oleObject1885.bin"/><Relationship Id="rId68" Type="http://schemas.openxmlformats.org/officeDocument/2006/relationships/oleObject" Target="../embeddings/oleObject1014.bin"/><Relationship Id="rId133" Type="http://schemas.openxmlformats.org/officeDocument/2006/relationships/oleObject" Target="../embeddings/oleObject1079.bin"/><Relationship Id="rId340" Type="http://schemas.openxmlformats.org/officeDocument/2006/relationships/oleObject" Target="../embeddings/oleObject1286.bin"/><Relationship Id="rId578" Type="http://schemas.openxmlformats.org/officeDocument/2006/relationships/oleObject" Target="../embeddings/oleObject1524.bin"/><Relationship Id="rId785" Type="http://schemas.openxmlformats.org/officeDocument/2006/relationships/oleObject" Target="../embeddings/oleObject1731.bin"/><Relationship Id="rId200" Type="http://schemas.openxmlformats.org/officeDocument/2006/relationships/oleObject" Target="../embeddings/oleObject1146.bin"/><Relationship Id="rId438" Type="http://schemas.openxmlformats.org/officeDocument/2006/relationships/oleObject" Target="../embeddings/oleObject1384.bin"/><Relationship Id="rId645" Type="http://schemas.openxmlformats.org/officeDocument/2006/relationships/oleObject" Target="../embeddings/oleObject1591.bin"/><Relationship Id="rId852" Type="http://schemas.openxmlformats.org/officeDocument/2006/relationships/oleObject" Target="../embeddings/oleObject1798.bin"/><Relationship Id="rId284" Type="http://schemas.openxmlformats.org/officeDocument/2006/relationships/oleObject" Target="../embeddings/oleObject1230.bin"/><Relationship Id="rId491" Type="http://schemas.openxmlformats.org/officeDocument/2006/relationships/oleObject" Target="../embeddings/oleObject1437.bin"/><Relationship Id="rId505" Type="http://schemas.openxmlformats.org/officeDocument/2006/relationships/oleObject" Target="../embeddings/oleObject1451.bin"/><Relationship Id="rId712" Type="http://schemas.openxmlformats.org/officeDocument/2006/relationships/oleObject" Target="../embeddings/oleObject1658.bin"/><Relationship Id="rId79" Type="http://schemas.openxmlformats.org/officeDocument/2006/relationships/oleObject" Target="../embeddings/oleObject1025.bin"/><Relationship Id="rId144" Type="http://schemas.openxmlformats.org/officeDocument/2006/relationships/oleObject" Target="../embeddings/oleObject1090.bin"/><Relationship Id="rId589" Type="http://schemas.openxmlformats.org/officeDocument/2006/relationships/oleObject" Target="../embeddings/oleObject1535.bin"/><Relationship Id="rId796" Type="http://schemas.openxmlformats.org/officeDocument/2006/relationships/oleObject" Target="../embeddings/oleObject1742.bin"/><Relationship Id="rId351" Type="http://schemas.openxmlformats.org/officeDocument/2006/relationships/oleObject" Target="../embeddings/oleObject1297.bin"/><Relationship Id="rId449" Type="http://schemas.openxmlformats.org/officeDocument/2006/relationships/oleObject" Target="../embeddings/oleObject1395.bin"/><Relationship Id="rId656" Type="http://schemas.openxmlformats.org/officeDocument/2006/relationships/oleObject" Target="../embeddings/oleObject1602.bin"/><Relationship Id="rId863" Type="http://schemas.openxmlformats.org/officeDocument/2006/relationships/oleObject" Target="../embeddings/oleObject1809.bin"/><Relationship Id="rId211" Type="http://schemas.openxmlformats.org/officeDocument/2006/relationships/oleObject" Target="../embeddings/oleObject1157.bin"/><Relationship Id="rId295" Type="http://schemas.openxmlformats.org/officeDocument/2006/relationships/oleObject" Target="../embeddings/oleObject1241.bin"/><Relationship Id="rId309" Type="http://schemas.openxmlformats.org/officeDocument/2006/relationships/oleObject" Target="../embeddings/oleObject1255.bin"/><Relationship Id="rId516" Type="http://schemas.openxmlformats.org/officeDocument/2006/relationships/oleObject" Target="../embeddings/oleObject1462.bin"/><Relationship Id="rId723" Type="http://schemas.openxmlformats.org/officeDocument/2006/relationships/oleObject" Target="../embeddings/oleObject1669.bin"/><Relationship Id="rId930" Type="http://schemas.openxmlformats.org/officeDocument/2006/relationships/oleObject" Target="../embeddings/oleObject1876.bin"/><Relationship Id="rId155" Type="http://schemas.openxmlformats.org/officeDocument/2006/relationships/oleObject" Target="../embeddings/oleObject1101.bin"/><Relationship Id="rId362" Type="http://schemas.openxmlformats.org/officeDocument/2006/relationships/oleObject" Target="../embeddings/oleObject1308.bin"/><Relationship Id="rId222" Type="http://schemas.openxmlformats.org/officeDocument/2006/relationships/oleObject" Target="../embeddings/oleObject1168.bin"/><Relationship Id="rId667" Type="http://schemas.openxmlformats.org/officeDocument/2006/relationships/oleObject" Target="../embeddings/oleObject1613.bin"/><Relationship Id="rId874" Type="http://schemas.openxmlformats.org/officeDocument/2006/relationships/oleObject" Target="../embeddings/oleObject1820.bin"/><Relationship Id="rId17" Type="http://schemas.openxmlformats.org/officeDocument/2006/relationships/oleObject" Target="../embeddings/oleObject963.bin"/><Relationship Id="rId527" Type="http://schemas.openxmlformats.org/officeDocument/2006/relationships/oleObject" Target="../embeddings/oleObject1473.bin"/><Relationship Id="rId734" Type="http://schemas.openxmlformats.org/officeDocument/2006/relationships/oleObject" Target="../embeddings/oleObject1680.bin"/><Relationship Id="rId941" Type="http://schemas.openxmlformats.org/officeDocument/2006/relationships/oleObject" Target="../embeddings/oleObject1887.bin"/><Relationship Id="rId70" Type="http://schemas.openxmlformats.org/officeDocument/2006/relationships/oleObject" Target="../embeddings/oleObject1016.bin"/><Relationship Id="rId166" Type="http://schemas.openxmlformats.org/officeDocument/2006/relationships/oleObject" Target="../embeddings/oleObject1112.bin"/><Relationship Id="rId373" Type="http://schemas.openxmlformats.org/officeDocument/2006/relationships/oleObject" Target="../embeddings/oleObject1319.bin"/><Relationship Id="rId580" Type="http://schemas.openxmlformats.org/officeDocument/2006/relationships/oleObject" Target="../embeddings/oleObject1526.bin"/><Relationship Id="rId801" Type="http://schemas.openxmlformats.org/officeDocument/2006/relationships/oleObject" Target="../embeddings/oleObject1747.bin"/><Relationship Id="rId1" Type="http://schemas.openxmlformats.org/officeDocument/2006/relationships/vmlDrawing" Target="../drawings/vmlDrawing3.vml"/><Relationship Id="rId233" Type="http://schemas.openxmlformats.org/officeDocument/2006/relationships/oleObject" Target="../embeddings/oleObject1179.bin"/><Relationship Id="rId440" Type="http://schemas.openxmlformats.org/officeDocument/2006/relationships/oleObject" Target="../embeddings/oleObject1386.bin"/><Relationship Id="rId678" Type="http://schemas.openxmlformats.org/officeDocument/2006/relationships/oleObject" Target="../embeddings/oleObject1624.bin"/><Relationship Id="rId885" Type="http://schemas.openxmlformats.org/officeDocument/2006/relationships/oleObject" Target="../embeddings/oleObject1831.bin"/><Relationship Id="rId28" Type="http://schemas.openxmlformats.org/officeDocument/2006/relationships/oleObject" Target="../embeddings/oleObject974.bin"/><Relationship Id="rId300" Type="http://schemas.openxmlformats.org/officeDocument/2006/relationships/oleObject" Target="../embeddings/oleObject1246.bin"/><Relationship Id="rId538" Type="http://schemas.openxmlformats.org/officeDocument/2006/relationships/oleObject" Target="../embeddings/oleObject1484.bin"/><Relationship Id="rId745" Type="http://schemas.openxmlformats.org/officeDocument/2006/relationships/oleObject" Target="../embeddings/oleObject1691.bin"/><Relationship Id="rId952" Type="http://schemas.openxmlformats.org/officeDocument/2006/relationships/oleObject" Target="../embeddings/oleObject1898.bin"/><Relationship Id="rId81" Type="http://schemas.openxmlformats.org/officeDocument/2006/relationships/oleObject" Target="../embeddings/oleObject1027.bin"/><Relationship Id="rId177" Type="http://schemas.openxmlformats.org/officeDocument/2006/relationships/oleObject" Target="../embeddings/oleObject1123.bin"/><Relationship Id="rId384" Type="http://schemas.openxmlformats.org/officeDocument/2006/relationships/oleObject" Target="../embeddings/oleObject1330.bin"/><Relationship Id="rId591" Type="http://schemas.openxmlformats.org/officeDocument/2006/relationships/oleObject" Target="../embeddings/oleObject1537.bin"/><Relationship Id="rId605" Type="http://schemas.openxmlformats.org/officeDocument/2006/relationships/oleObject" Target="../embeddings/oleObject1551.bin"/><Relationship Id="rId812" Type="http://schemas.openxmlformats.org/officeDocument/2006/relationships/oleObject" Target="../embeddings/oleObject1758.bin"/><Relationship Id="rId202" Type="http://schemas.openxmlformats.org/officeDocument/2006/relationships/oleObject" Target="../embeddings/oleObject1148.bin"/><Relationship Id="rId244" Type="http://schemas.openxmlformats.org/officeDocument/2006/relationships/oleObject" Target="../embeddings/oleObject1190.bin"/><Relationship Id="rId647" Type="http://schemas.openxmlformats.org/officeDocument/2006/relationships/oleObject" Target="../embeddings/oleObject1593.bin"/><Relationship Id="rId689" Type="http://schemas.openxmlformats.org/officeDocument/2006/relationships/oleObject" Target="../embeddings/oleObject1635.bin"/><Relationship Id="rId854" Type="http://schemas.openxmlformats.org/officeDocument/2006/relationships/oleObject" Target="../embeddings/oleObject1800.bin"/><Relationship Id="rId896" Type="http://schemas.openxmlformats.org/officeDocument/2006/relationships/oleObject" Target="../embeddings/oleObject1842.bin"/><Relationship Id="rId39" Type="http://schemas.openxmlformats.org/officeDocument/2006/relationships/oleObject" Target="../embeddings/oleObject985.bin"/><Relationship Id="rId286" Type="http://schemas.openxmlformats.org/officeDocument/2006/relationships/oleObject" Target="../embeddings/oleObject1232.bin"/><Relationship Id="rId451" Type="http://schemas.openxmlformats.org/officeDocument/2006/relationships/oleObject" Target="../embeddings/oleObject1397.bin"/><Relationship Id="rId493" Type="http://schemas.openxmlformats.org/officeDocument/2006/relationships/oleObject" Target="../embeddings/oleObject1439.bin"/><Relationship Id="rId507" Type="http://schemas.openxmlformats.org/officeDocument/2006/relationships/oleObject" Target="../embeddings/oleObject1453.bin"/><Relationship Id="rId549" Type="http://schemas.openxmlformats.org/officeDocument/2006/relationships/oleObject" Target="../embeddings/oleObject1495.bin"/><Relationship Id="rId714" Type="http://schemas.openxmlformats.org/officeDocument/2006/relationships/oleObject" Target="../embeddings/oleObject1660.bin"/><Relationship Id="rId756" Type="http://schemas.openxmlformats.org/officeDocument/2006/relationships/oleObject" Target="../embeddings/oleObject1702.bin"/><Relationship Id="rId921" Type="http://schemas.openxmlformats.org/officeDocument/2006/relationships/oleObject" Target="../embeddings/oleObject1867.bin"/><Relationship Id="rId50" Type="http://schemas.openxmlformats.org/officeDocument/2006/relationships/oleObject" Target="../embeddings/oleObject996.bin"/><Relationship Id="rId104" Type="http://schemas.openxmlformats.org/officeDocument/2006/relationships/oleObject" Target="../embeddings/oleObject1050.bin"/><Relationship Id="rId146" Type="http://schemas.openxmlformats.org/officeDocument/2006/relationships/oleObject" Target="../embeddings/oleObject1092.bin"/><Relationship Id="rId188" Type="http://schemas.openxmlformats.org/officeDocument/2006/relationships/oleObject" Target="../embeddings/oleObject1134.bin"/><Relationship Id="rId311" Type="http://schemas.openxmlformats.org/officeDocument/2006/relationships/oleObject" Target="../embeddings/oleObject1257.bin"/><Relationship Id="rId353" Type="http://schemas.openxmlformats.org/officeDocument/2006/relationships/oleObject" Target="../embeddings/oleObject1299.bin"/><Relationship Id="rId395" Type="http://schemas.openxmlformats.org/officeDocument/2006/relationships/oleObject" Target="../embeddings/oleObject1341.bin"/><Relationship Id="rId409" Type="http://schemas.openxmlformats.org/officeDocument/2006/relationships/oleObject" Target="../embeddings/oleObject1355.bin"/><Relationship Id="rId560" Type="http://schemas.openxmlformats.org/officeDocument/2006/relationships/oleObject" Target="../embeddings/oleObject1506.bin"/><Relationship Id="rId798" Type="http://schemas.openxmlformats.org/officeDocument/2006/relationships/oleObject" Target="../embeddings/oleObject1744.bin"/><Relationship Id="rId92" Type="http://schemas.openxmlformats.org/officeDocument/2006/relationships/oleObject" Target="../embeddings/oleObject1038.bin"/><Relationship Id="rId213" Type="http://schemas.openxmlformats.org/officeDocument/2006/relationships/oleObject" Target="../embeddings/oleObject1159.bin"/><Relationship Id="rId420" Type="http://schemas.openxmlformats.org/officeDocument/2006/relationships/oleObject" Target="../embeddings/oleObject1366.bin"/><Relationship Id="rId616" Type="http://schemas.openxmlformats.org/officeDocument/2006/relationships/oleObject" Target="../embeddings/oleObject1562.bin"/><Relationship Id="rId658" Type="http://schemas.openxmlformats.org/officeDocument/2006/relationships/oleObject" Target="../embeddings/oleObject1604.bin"/><Relationship Id="rId823" Type="http://schemas.openxmlformats.org/officeDocument/2006/relationships/oleObject" Target="../embeddings/oleObject1769.bin"/><Relationship Id="rId865" Type="http://schemas.openxmlformats.org/officeDocument/2006/relationships/oleObject" Target="../embeddings/oleObject1811.bin"/><Relationship Id="rId255" Type="http://schemas.openxmlformats.org/officeDocument/2006/relationships/oleObject" Target="../embeddings/oleObject1201.bin"/><Relationship Id="rId297" Type="http://schemas.openxmlformats.org/officeDocument/2006/relationships/oleObject" Target="../embeddings/oleObject1243.bin"/><Relationship Id="rId462" Type="http://schemas.openxmlformats.org/officeDocument/2006/relationships/oleObject" Target="../embeddings/oleObject1408.bin"/><Relationship Id="rId518" Type="http://schemas.openxmlformats.org/officeDocument/2006/relationships/oleObject" Target="../embeddings/oleObject1464.bin"/><Relationship Id="rId725" Type="http://schemas.openxmlformats.org/officeDocument/2006/relationships/oleObject" Target="../embeddings/oleObject1671.bin"/><Relationship Id="rId932" Type="http://schemas.openxmlformats.org/officeDocument/2006/relationships/oleObject" Target="../embeddings/oleObject1878.bin"/><Relationship Id="rId115" Type="http://schemas.openxmlformats.org/officeDocument/2006/relationships/oleObject" Target="../embeddings/oleObject1061.bin"/><Relationship Id="rId157" Type="http://schemas.openxmlformats.org/officeDocument/2006/relationships/oleObject" Target="../embeddings/oleObject1103.bin"/><Relationship Id="rId322" Type="http://schemas.openxmlformats.org/officeDocument/2006/relationships/oleObject" Target="../embeddings/oleObject1268.bin"/><Relationship Id="rId364" Type="http://schemas.openxmlformats.org/officeDocument/2006/relationships/oleObject" Target="../embeddings/oleObject1310.bin"/><Relationship Id="rId767" Type="http://schemas.openxmlformats.org/officeDocument/2006/relationships/oleObject" Target="../embeddings/oleObject1713.bin"/><Relationship Id="rId61" Type="http://schemas.openxmlformats.org/officeDocument/2006/relationships/oleObject" Target="../embeddings/oleObject1007.bin"/><Relationship Id="rId199" Type="http://schemas.openxmlformats.org/officeDocument/2006/relationships/oleObject" Target="../embeddings/oleObject1145.bin"/><Relationship Id="rId571" Type="http://schemas.openxmlformats.org/officeDocument/2006/relationships/oleObject" Target="../embeddings/oleObject1517.bin"/><Relationship Id="rId627" Type="http://schemas.openxmlformats.org/officeDocument/2006/relationships/oleObject" Target="../embeddings/oleObject1573.bin"/><Relationship Id="rId669" Type="http://schemas.openxmlformats.org/officeDocument/2006/relationships/oleObject" Target="../embeddings/oleObject1615.bin"/><Relationship Id="rId834" Type="http://schemas.openxmlformats.org/officeDocument/2006/relationships/oleObject" Target="../embeddings/oleObject1780.bin"/><Relationship Id="rId876" Type="http://schemas.openxmlformats.org/officeDocument/2006/relationships/oleObject" Target="../embeddings/oleObject1822.bin"/><Relationship Id="rId19" Type="http://schemas.openxmlformats.org/officeDocument/2006/relationships/oleObject" Target="../embeddings/oleObject965.bin"/><Relationship Id="rId224" Type="http://schemas.openxmlformats.org/officeDocument/2006/relationships/oleObject" Target="../embeddings/oleObject1170.bin"/><Relationship Id="rId266" Type="http://schemas.openxmlformats.org/officeDocument/2006/relationships/oleObject" Target="../embeddings/oleObject1212.bin"/><Relationship Id="rId431" Type="http://schemas.openxmlformats.org/officeDocument/2006/relationships/oleObject" Target="../embeddings/oleObject1377.bin"/><Relationship Id="rId473" Type="http://schemas.openxmlformats.org/officeDocument/2006/relationships/oleObject" Target="../embeddings/oleObject1419.bin"/><Relationship Id="rId529" Type="http://schemas.openxmlformats.org/officeDocument/2006/relationships/oleObject" Target="../embeddings/oleObject1475.bin"/><Relationship Id="rId680" Type="http://schemas.openxmlformats.org/officeDocument/2006/relationships/oleObject" Target="../embeddings/oleObject1626.bin"/><Relationship Id="rId736" Type="http://schemas.openxmlformats.org/officeDocument/2006/relationships/oleObject" Target="../embeddings/oleObject1682.bin"/><Relationship Id="rId901" Type="http://schemas.openxmlformats.org/officeDocument/2006/relationships/oleObject" Target="../embeddings/oleObject1847.bin"/><Relationship Id="rId30" Type="http://schemas.openxmlformats.org/officeDocument/2006/relationships/oleObject" Target="../embeddings/oleObject976.bin"/><Relationship Id="rId126" Type="http://schemas.openxmlformats.org/officeDocument/2006/relationships/oleObject" Target="../embeddings/oleObject1072.bin"/><Relationship Id="rId168" Type="http://schemas.openxmlformats.org/officeDocument/2006/relationships/oleObject" Target="../embeddings/oleObject1114.bin"/><Relationship Id="rId333" Type="http://schemas.openxmlformats.org/officeDocument/2006/relationships/oleObject" Target="../embeddings/oleObject1279.bin"/><Relationship Id="rId540" Type="http://schemas.openxmlformats.org/officeDocument/2006/relationships/oleObject" Target="../embeddings/oleObject1486.bin"/><Relationship Id="rId778" Type="http://schemas.openxmlformats.org/officeDocument/2006/relationships/oleObject" Target="../embeddings/oleObject1724.bin"/><Relationship Id="rId943" Type="http://schemas.openxmlformats.org/officeDocument/2006/relationships/oleObject" Target="../embeddings/oleObject1889.bin"/><Relationship Id="rId72" Type="http://schemas.openxmlformats.org/officeDocument/2006/relationships/oleObject" Target="../embeddings/oleObject1018.bin"/><Relationship Id="rId375" Type="http://schemas.openxmlformats.org/officeDocument/2006/relationships/oleObject" Target="../embeddings/oleObject1321.bin"/><Relationship Id="rId582" Type="http://schemas.openxmlformats.org/officeDocument/2006/relationships/oleObject" Target="../embeddings/oleObject1528.bin"/><Relationship Id="rId638" Type="http://schemas.openxmlformats.org/officeDocument/2006/relationships/oleObject" Target="../embeddings/oleObject1584.bin"/><Relationship Id="rId803" Type="http://schemas.openxmlformats.org/officeDocument/2006/relationships/oleObject" Target="../embeddings/oleObject1749.bin"/><Relationship Id="rId845" Type="http://schemas.openxmlformats.org/officeDocument/2006/relationships/oleObject" Target="../embeddings/oleObject1791.bin"/><Relationship Id="rId3" Type="http://schemas.openxmlformats.org/officeDocument/2006/relationships/notesSlide" Target="../notesSlides/notesSlide29.xml"/><Relationship Id="rId235" Type="http://schemas.openxmlformats.org/officeDocument/2006/relationships/oleObject" Target="../embeddings/oleObject1181.bin"/><Relationship Id="rId277" Type="http://schemas.openxmlformats.org/officeDocument/2006/relationships/oleObject" Target="../embeddings/oleObject1223.bin"/><Relationship Id="rId400" Type="http://schemas.openxmlformats.org/officeDocument/2006/relationships/oleObject" Target="../embeddings/oleObject1346.bin"/><Relationship Id="rId442" Type="http://schemas.openxmlformats.org/officeDocument/2006/relationships/oleObject" Target="../embeddings/oleObject1388.bin"/><Relationship Id="rId484" Type="http://schemas.openxmlformats.org/officeDocument/2006/relationships/oleObject" Target="../embeddings/oleObject1430.bin"/><Relationship Id="rId705" Type="http://schemas.openxmlformats.org/officeDocument/2006/relationships/oleObject" Target="../embeddings/oleObject1651.bin"/><Relationship Id="rId887" Type="http://schemas.openxmlformats.org/officeDocument/2006/relationships/oleObject" Target="../embeddings/oleObject1833.bin"/><Relationship Id="rId137" Type="http://schemas.openxmlformats.org/officeDocument/2006/relationships/oleObject" Target="../embeddings/oleObject1083.bin"/><Relationship Id="rId302" Type="http://schemas.openxmlformats.org/officeDocument/2006/relationships/oleObject" Target="../embeddings/oleObject1248.bin"/><Relationship Id="rId344" Type="http://schemas.openxmlformats.org/officeDocument/2006/relationships/oleObject" Target="../embeddings/oleObject1290.bin"/><Relationship Id="rId691" Type="http://schemas.openxmlformats.org/officeDocument/2006/relationships/oleObject" Target="../embeddings/oleObject1637.bin"/><Relationship Id="rId747" Type="http://schemas.openxmlformats.org/officeDocument/2006/relationships/oleObject" Target="../embeddings/oleObject1693.bin"/><Relationship Id="rId789" Type="http://schemas.openxmlformats.org/officeDocument/2006/relationships/oleObject" Target="../embeddings/oleObject1735.bin"/><Relationship Id="rId912" Type="http://schemas.openxmlformats.org/officeDocument/2006/relationships/oleObject" Target="../embeddings/oleObject1858.bin"/><Relationship Id="rId954" Type="http://schemas.openxmlformats.org/officeDocument/2006/relationships/oleObject" Target="../embeddings/oleObject1900.bin"/><Relationship Id="rId41" Type="http://schemas.openxmlformats.org/officeDocument/2006/relationships/oleObject" Target="../embeddings/oleObject987.bin"/><Relationship Id="rId83" Type="http://schemas.openxmlformats.org/officeDocument/2006/relationships/oleObject" Target="../embeddings/oleObject1029.bin"/><Relationship Id="rId179" Type="http://schemas.openxmlformats.org/officeDocument/2006/relationships/oleObject" Target="../embeddings/oleObject1125.bin"/><Relationship Id="rId386" Type="http://schemas.openxmlformats.org/officeDocument/2006/relationships/oleObject" Target="../embeddings/oleObject1332.bin"/><Relationship Id="rId551" Type="http://schemas.openxmlformats.org/officeDocument/2006/relationships/oleObject" Target="../embeddings/oleObject1497.bin"/><Relationship Id="rId593" Type="http://schemas.openxmlformats.org/officeDocument/2006/relationships/oleObject" Target="../embeddings/oleObject1539.bin"/><Relationship Id="rId607" Type="http://schemas.openxmlformats.org/officeDocument/2006/relationships/oleObject" Target="../embeddings/oleObject1553.bin"/><Relationship Id="rId649" Type="http://schemas.openxmlformats.org/officeDocument/2006/relationships/oleObject" Target="../embeddings/oleObject1595.bin"/><Relationship Id="rId814" Type="http://schemas.openxmlformats.org/officeDocument/2006/relationships/oleObject" Target="../embeddings/oleObject1760.bin"/><Relationship Id="rId856" Type="http://schemas.openxmlformats.org/officeDocument/2006/relationships/oleObject" Target="../embeddings/oleObject1802.bin"/><Relationship Id="rId190" Type="http://schemas.openxmlformats.org/officeDocument/2006/relationships/oleObject" Target="../embeddings/oleObject1136.bin"/><Relationship Id="rId204" Type="http://schemas.openxmlformats.org/officeDocument/2006/relationships/oleObject" Target="../embeddings/oleObject1150.bin"/><Relationship Id="rId246" Type="http://schemas.openxmlformats.org/officeDocument/2006/relationships/oleObject" Target="../embeddings/oleObject1192.bin"/><Relationship Id="rId288" Type="http://schemas.openxmlformats.org/officeDocument/2006/relationships/oleObject" Target="../embeddings/oleObject1234.bin"/><Relationship Id="rId411" Type="http://schemas.openxmlformats.org/officeDocument/2006/relationships/oleObject" Target="../embeddings/oleObject1357.bin"/><Relationship Id="rId453" Type="http://schemas.openxmlformats.org/officeDocument/2006/relationships/oleObject" Target="../embeddings/oleObject1399.bin"/><Relationship Id="rId509" Type="http://schemas.openxmlformats.org/officeDocument/2006/relationships/oleObject" Target="../embeddings/oleObject1455.bin"/><Relationship Id="rId660" Type="http://schemas.openxmlformats.org/officeDocument/2006/relationships/oleObject" Target="../embeddings/oleObject1606.bin"/><Relationship Id="rId898" Type="http://schemas.openxmlformats.org/officeDocument/2006/relationships/oleObject" Target="../embeddings/oleObject1844.bin"/><Relationship Id="rId106" Type="http://schemas.openxmlformats.org/officeDocument/2006/relationships/oleObject" Target="../embeddings/oleObject1052.bin"/><Relationship Id="rId313" Type="http://schemas.openxmlformats.org/officeDocument/2006/relationships/oleObject" Target="../embeddings/oleObject1259.bin"/><Relationship Id="rId495" Type="http://schemas.openxmlformats.org/officeDocument/2006/relationships/oleObject" Target="../embeddings/oleObject1441.bin"/><Relationship Id="rId716" Type="http://schemas.openxmlformats.org/officeDocument/2006/relationships/oleObject" Target="../embeddings/oleObject1662.bin"/><Relationship Id="rId758" Type="http://schemas.openxmlformats.org/officeDocument/2006/relationships/oleObject" Target="../embeddings/oleObject1704.bin"/><Relationship Id="rId923" Type="http://schemas.openxmlformats.org/officeDocument/2006/relationships/oleObject" Target="../embeddings/oleObject1869.bin"/><Relationship Id="rId10" Type="http://schemas.openxmlformats.org/officeDocument/2006/relationships/oleObject" Target="../embeddings/oleObject956.bin"/><Relationship Id="rId52" Type="http://schemas.openxmlformats.org/officeDocument/2006/relationships/oleObject" Target="../embeddings/oleObject998.bin"/><Relationship Id="rId94" Type="http://schemas.openxmlformats.org/officeDocument/2006/relationships/oleObject" Target="../embeddings/oleObject1040.bin"/><Relationship Id="rId148" Type="http://schemas.openxmlformats.org/officeDocument/2006/relationships/oleObject" Target="../embeddings/oleObject1094.bin"/><Relationship Id="rId355" Type="http://schemas.openxmlformats.org/officeDocument/2006/relationships/oleObject" Target="../embeddings/oleObject1301.bin"/><Relationship Id="rId397" Type="http://schemas.openxmlformats.org/officeDocument/2006/relationships/oleObject" Target="../embeddings/oleObject1343.bin"/><Relationship Id="rId520" Type="http://schemas.openxmlformats.org/officeDocument/2006/relationships/oleObject" Target="../embeddings/oleObject1466.bin"/><Relationship Id="rId562" Type="http://schemas.openxmlformats.org/officeDocument/2006/relationships/oleObject" Target="../embeddings/oleObject1508.bin"/><Relationship Id="rId618" Type="http://schemas.openxmlformats.org/officeDocument/2006/relationships/oleObject" Target="../embeddings/oleObject1564.bin"/><Relationship Id="rId825" Type="http://schemas.openxmlformats.org/officeDocument/2006/relationships/oleObject" Target="../embeddings/oleObject1771.bin"/><Relationship Id="rId215" Type="http://schemas.openxmlformats.org/officeDocument/2006/relationships/oleObject" Target="../embeddings/oleObject1161.bin"/><Relationship Id="rId257" Type="http://schemas.openxmlformats.org/officeDocument/2006/relationships/oleObject" Target="../embeddings/oleObject1203.bin"/><Relationship Id="rId422" Type="http://schemas.openxmlformats.org/officeDocument/2006/relationships/oleObject" Target="../embeddings/oleObject1368.bin"/><Relationship Id="rId464" Type="http://schemas.openxmlformats.org/officeDocument/2006/relationships/oleObject" Target="../embeddings/oleObject1410.bin"/><Relationship Id="rId867" Type="http://schemas.openxmlformats.org/officeDocument/2006/relationships/oleObject" Target="../embeddings/oleObject1813.bin"/><Relationship Id="rId299" Type="http://schemas.openxmlformats.org/officeDocument/2006/relationships/oleObject" Target="../embeddings/oleObject1245.bin"/><Relationship Id="rId727" Type="http://schemas.openxmlformats.org/officeDocument/2006/relationships/oleObject" Target="../embeddings/oleObject1673.bin"/><Relationship Id="rId934" Type="http://schemas.openxmlformats.org/officeDocument/2006/relationships/oleObject" Target="../embeddings/oleObject1880.bin"/><Relationship Id="rId63" Type="http://schemas.openxmlformats.org/officeDocument/2006/relationships/oleObject" Target="../embeddings/oleObject1009.bin"/><Relationship Id="rId159" Type="http://schemas.openxmlformats.org/officeDocument/2006/relationships/oleObject" Target="../embeddings/oleObject1105.bin"/><Relationship Id="rId366" Type="http://schemas.openxmlformats.org/officeDocument/2006/relationships/oleObject" Target="../embeddings/oleObject1312.bin"/><Relationship Id="rId573" Type="http://schemas.openxmlformats.org/officeDocument/2006/relationships/oleObject" Target="../embeddings/oleObject1519.bin"/><Relationship Id="rId780" Type="http://schemas.openxmlformats.org/officeDocument/2006/relationships/oleObject" Target="../embeddings/oleObject1726.bin"/><Relationship Id="rId226" Type="http://schemas.openxmlformats.org/officeDocument/2006/relationships/oleObject" Target="../embeddings/oleObject1172.bin"/><Relationship Id="rId433" Type="http://schemas.openxmlformats.org/officeDocument/2006/relationships/oleObject" Target="../embeddings/oleObject1379.bin"/><Relationship Id="rId878" Type="http://schemas.openxmlformats.org/officeDocument/2006/relationships/oleObject" Target="../embeddings/oleObject1824.bin"/><Relationship Id="rId640" Type="http://schemas.openxmlformats.org/officeDocument/2006/relationships/oleObject" Target="../embeddings/oleObject1586.bin"/><Relationship Id="rId738" Type="http://schemas.openxmlformats.org/officeDocument/2006/relationships/oleObject" Target="../embeddings/oleObject1684.bin"/><Relationship Id="rId945" Type="http://schemas.openxmlformats.org/officeDocument/2006/relationships/oleObject" Target="../embeddings/oleObject1891.bin"/><Relationship Id="rId74" Type="http://schemas.openxmlformats.org/officeDocument/2006/relationships/oleObject" Target="../embeddings/oleObject1020.bin"/><Relationship Id="rId377" Type="http://schemas.openxmlformats.org/officeDocument/2006/relationships/oleObject" Target="../embeddings/oleObject1323.bin"/><Relationship Id="rId500" Type="http://schemas.openxmlformats.org/officeDocument/2006/relationships/oleObject" Target="../embeddings/oleObject1446.bin"/><Relationship Id="rId584" Type="http://schemas.openxmlformats.org/officeDocument/2006/relationships/oleObject" Target="../embeddings/oleObject1530.bin"/><Relationship Id="rId805" Type="http://schemas.openxmlformats.org/officeDocument/2006/relationships/oleObject" Target="../embeddings/oleObject1751.bin"/><Relationship Id="rId5" Type="http://schemas.openxmlformats.org/officeDocument/2006/relationships/image" Target="../media/image52.png"/><Relationship Id="rId237" Type="http://schemas.openxmlformats.org/officeDocument/2006/relationships/oleObject" Target="../embeddings/oleObject1183.bin"/><Relationship Id="rId791" Type="http://schemas.openxmlformats.org/officeDocument/2006/relationships/oleObject" Target="../embeddings/oleObject1737.bin"/><Relationship Id="rId889" Type="http://schemas.openxmlformats.org/officeDocument/2006/relationships/oleObject" Target="../embeddings/oleObject1835.bin"/><Relationship Id="rId444" Type="http://schemas.openxmlformats.org/officeDocument/2006/relationships/oleObject" Target="../embeddings/oleObject1390.bin"/><Relationship Id="rId651" Type="http://schemas.openxmlformats.org/officeDocument/2006/relationships/oleObject" Target="../embeddings/oleObject1597.bin"/><Relationship Id="rId749" Type="http://schemas.openxmlformats.org/officeDocument/2006/relationships/oleObject" Target="../embeddings/oleObject1695.bin"/><Relationship Id="rId290" Type="http://schemas.openxmlformats.org/officeDocument/2006/relationships/oleObject" Target="../embeddings/oleObject1236.bin"/><Relationship Id="rId304" Type="http://schemas.openxmlformats.org/officeDocument/2006/relationships/oleObject" Target="../embeddings/oleObject1250.bin"/><Relationship Id="rId388" Type="http://schemas.openxmlformats.org/officeDocument/2006/relationships/oleObject" Target="../embeddings/oleObject1334.bin"/><Relationship Id="rId511" Type="http://schemas.openxmlformats.org/officeDocument/2006/relationships/oleObject" Target="../embeddings/oleObject1457.bin"/><Relationship Id="rId609" Type="http://schemas.openxmlformats.org/officeDocument/2006/relationships/oleObject" Target="../embeddings/oleObject1555.bin"/><Relationship Id="rId956" Type="http://schemas.openxmlformats.org/officeDocument/2006/relationships/image" Target="../media/image78.png"/><Relationship Id="rId85" Type="http://schemas.openxmlformats.org/officeDocument/2006/relationships/oleObject" Target="../embeddings/oleObject1031.bin"/><Relationship Id="rId150" Type="http://schemas.openxmlformats.org/officeDocument/2006/relationships/oleObject" Target="../embeddings/oleObject1096.bin"/><Relationship Id="rId595" Type="http://schemas.openxmlformats.org/officeDocument/2006/relationships/oleObject" Target="../embeddings/oleObject1541.bin"/><Relationship Id="rId816" Type="http://schemas.openxmlformats.org/officeDocument/2006/relationships/oleObject" Target="../embeddings/oleObject1762.bin"/><Relationship Id="rId248" Type="http://schemas.openxmlformats.org/officeDocument/2006/relationships/oleObject" Target="../embeddings/oleObject1194.bin"/><Relationship Id="rId455" Type="http://schemas.openxmlformats.org/officeDocument/2006/relationships/oleObject" Target="../embeddings/oleObject1401.bin"/><Relationship Id="rId662" Type="http://schemas.openxmlformats.org/officeDocument/2006/relationships/oleObject" Target="../embeddings/oleObject1608.bin"/><Relationship Id="rId12" Type="http://schemas.openxmlformats.org/officeDocument/2006/relationships/oleObject" Target="../embeddings/oleObject958.bin"/><Relationship Id="rId108" Type="http://schemas.openxmlformats.org/officeDocument/2006/relationships/oleObject" Target="../embeddings/oleObject1054.bin"/><Relationship Id="rId315" Type="http://schemas.openxmlformats.org/officeDocument/2006/relationships/oleObject" Target="../embeddings/oleObject1261.bin"/><Relationship Id="rId522" Type="http://schemas.openxmlformats.org/officeDocument/2006/relationships/oleObject" Target="../embeddings/oleObject1468.bin"/><Relationship Id="rId96" Type="http://schemas.openxmlformats.org/officeDocument/2006/relationships/oleObject" Target="../embeddings/oleObject1042.bin"/><Relationship Id="rId161" Type="http://schemas.openxmlformats.org/officeDocument/2006/relationships/oleObject" Target="../embeddings/oleObject1107.bin"/><Relationship Id="rId399" Type="http://schemas.openxmlformats.org/officeDocument/2006/relationships/oleObject" Target="../embeddings/oleObject1345.bin"/><Relationship Id="rId827" Type="http://schemas.openxmlformats.org/officeDocument/2006/relationships/oleObject" Target="../embeddings/oleObject1773.bin"/><Relationship Id="rId259" Type="http://schemas.openxmlformats.org/officeDocument/2006/relationships/oleObject" Target="../embeddings/oleObject1205.bin"/><Relationship Id="rId466" Type="http://schemas.openxmlformats.org/officeDocument/2006/relationships/oleObject" Target="../embeddings/oleObject1412.bin"/><Relationship Id="rId673" Type="http://schemas.openxmlformats.org/officeDocument/2006/relationships/oleObject" Target="../embeddings/oleObject1619.bin"/><Relationship Id="rId880" Type="http://schemas.openxmlformats.org/officeDocument/2006/relationships/oleObject" Target="../embeddings/oleObject1826.bin"/><Relationship Id="rId23" Type="http://schemas.openxmlformats.org/officeDocument/2006/relationships/oleObject" Target="../embeddings/oleObject969.bin"/><Relationship Id="rId119" Type="http://schemas.openxmlformats.org/officeDocument/2006/relationships/oleObject" Target="../embeddings/oleObject1065.bin"/><Relationship Id="rId326" Type="http://schemas.openxmlformats.org/officeDocument/2006/relationships/oleObject" Target="../embeddings/oleObject1272.bin"/><Relationship Id="rId533" Type="http://schemas.openxmlformats.org/officeDocument/2006/relationships/oleObject" Target="../embeddings/oleObject1479.bin"/><Relationship Id="rId740" Type="http://schemas.openxmlformats.org/officeDocument/2006/relationships/oleObject" Target="../embeddings/oleObject1686.bin"/><Relationship Id="rId838" Type="http://schemas.openxmlformats.org/officeDocument/2006/relationships/oleObject" Target="../embeddings/oleObject1784.bin"/><Relationship Id="rId172" Type="http://schemas.openxmlformats.org/officeDocument/2006/relationships/oleObject" Target="../embeddings/oleObject1118.bin"/><Relationship Id="rId477" Type="http://schemas.openxmlformats.org/officeDocument/2006/relationships/oleObject" Target="../embeddings/oleObject1423.bin"/><Relationship Id="rId600" Type="http://schemas.openxmlformats.org/officeDocument/2006/relationships/oleObject" Target="../embeddings/oleObject1546.bin"/><Relationship Id="rId684" Type="http://schemas.openxmlformats.org/officeDocument/2006/relationships/oleObject" Target="../embeddings/oleObject1630.bin"/><Relationship Id="rId337" Type="http://schemas.openxmlformats.org/officeDocument/2006/relationships/oleObject" Target="../embeddings/oleObject1283.bin"/><Relationship Id="rId891" Type="http://schemas.openxmlformats.org/officeDocument/2006/relationships/oleObject" Target="../embeddings/oleObject1837.bin"/><Relationship Id="rId905" Type="http://schemas.openxmlformats.org/officeDocument/2006/relationships/oleObject" Target="../embeddings/oleObject1851.bin"/><Relationship Id="rId34" Type="http://schemas.openxmlformats.org/officeDocument/2006/relationships/oleObject" Target="../embeddings/oleObject980.bin"/><Relationship Id="rId544" Type="http://schemas.openxmlformats.org/officeDocument/2006/relationships/oleObject" Target="../embeddings/oleObject1490.bin"/><Relationship Id="rId751" Type="http://schemas.openxmlformats.org/officeDocument/2006/relationships/oleObject" Target="../embeddings/oleObject1697.bin"/><Relationship Id="rId849" Type="http://schemas.openxmlformats.org/officeDocument/2006/relationships/oleObject" Target="../embeddings/oleObject1795.bin"/><Relationship Id="rId183" Type="http://schemas.openxmlformats.org/officeDocument/2006/relationships/oleObject" Target="../embeddings/oleObject1129.bin"/><Relationship Id="rId390" Type="http://schemas.openxmlformats.org/officeDocument/2006/relationships/oleObject" Target="../embeddings/oleObject1336.bin"/><Relationship Id="rId404" Type="http://schemas.openxmlformats.org/officeDocument/2006/relationships/oleObject" Target="../embeddings/oleObject1350.bin"/><Relationship Id="rId611" Type="http://schemas.openxmlformats.org/officeDocument/2006/relationships/oleObject" Target="../embeddings/oleObject1557.bin"/><Relationship Id="rId250" Type="http://schemas.openxmlformats.org/officeDocument/2006/relationships/oleObject" Target="../embeddings/oleObject1196.bin"/><Relationship Id="rId488" Type="http://schemas.openxmlformats.org/officeDocument/2006/relationships/oleObject" Target="../embeddings/oleObject1434.bin"/><Relationship Id="rId695" Type="http://schemas.openxmlformats.org/officeDocument/2006/relationships/oleObject" Target="../embeddings/oleObject1641.bin"/><Relationship Id="rId709" Type="http://schemas.openxmlformats.org/officeDocument/2006/relationships/oleObject" Target="../embeddings/oleObject1655.bin"/><Relationship Id="rId916" Type="http://schemas.openxmlformats.org/officeDocument/2006/relationships/oleObject" Target="../embeddings/oleObject1862.bin"/><Relationship Id="rId45" Type="http://schemas.openxmlformats.org/officeDocument/2006/relationships/oleObject" Target="../embeddings/oleObject991.bin"/><Relationship Id="rId110" Type="http://schemas.openxmlformats.org/officeDocument/2006/relationships/oleObject" Target="../embeddings/oleObject1056.bin"/><Relationship Id="rId348" Type="http://schemas.openxmlformats.org/officeDocument/2006/relationships/oleObject" Target="../embeddings/oleObject1294.bin"/><Relationship Id="rId555" Type="http://schemas.openxmlformats.org/officeDocument/2006/relationships/oleObject" Target="../embeddings/oleObject1501.bin"/><Relationship Id="rId762" Type="http://schemas.openxmlformats.org/officeDocument/2006/relationships/oleObject" Target="../embeddings/oleObject1708.bin"/><Relationship Id="rId194" Type="http://schemas.openxmlformats.org/officeDocument/2006/relationships/oleObject" Target="../embeddings/oleObject1140.bin"/><Relationship Id="rId208" Type="http://schemas.openxmlformats.org/officeDocument/2006/relationships/oleObject" Target="../embeddings/oleObject1154.bin"/><Relationship Id="rId415" Type="http://schemas.openxmlformats.org/officeDocument/2006/relationships/oleObject" Target="../embeddings/oleObject1361.bin"/><Relationship Id="rId622" Type="http://schemas.openxmlformats.org/officeDocument/2006/relationships/oleObject" Target="../embeddings/oleObject1568.bin"/><Relationship Id="rId261" Type="http://schemas.openxmlformats.org/officeDocument/2006/relationships/oleObject" Target="../embeddings/oleObject1207.bin"/><Relationship Id="rId499" Type="http://schemas.openxmlformats.org/officeDocument/2006/relationships/oleObject" Target="../embeddings/oleObject1445.bin"/><Relationship Id="rId927" Type="http://schemas.openxmlformats.org/officeDocument/2006/relationships/oleObject" Target="../embeddings/oleObject1873.bin"/><Relationship Id="rId56" Type="http://schemas.openxmlformats.org/officeDocument/2006/relationships/oleObject" Target="../embeddings/oleObject1002.bin"/><Relationship Id="rId359" Type="http://schemas.openxmlformats.org/officeDocument/2006/relationships/oleObject" Target="../embeddings/oleObject1305.bin"/><Relationship Id="rId566" Type="http://schemas.openxmlformats.org/officeDocument/2006/relationships/oleObject" Target="../embeddings/oleObject1512.bin"/><Relationship Id="rId773" Type="http://schemas.openxmlformats.org/officeDocument/2006/relationships/oleObject" Target="../embeddings/oleObject1719.bin"/><Relationship Id="rId121" Type="http://schemas.openxmlformats.org/officeDocument/2006/relationships/oleObject" Target="../embeddings/oleObject1067.bin"/><Relationship Id="rId219" Type="http://schemas.openxmlformats.org/officeDocument/2006/relationships/oleObject" Target="../embeddings/oleObject1165.bin"/><Relationship Id="rId426" Type="http://schemas.openxmlformats.org/officeDocument/2006/relationships/oleObject" Target="../embeddings/oleObject1372.bin"/><Relationship Id="rId633" Type="http://schemas.openxmlformats.org/officeDocument/2006/relationships/oleObject" Target="../embeddings/oleObject1579.bin"/><Relationship Id="rId840" Type="http://schemas.openxmlformats.org/officeDocument/2006/relationships/oleObject" Target="../embeddings/oleObject1786.bin"/><Relationship Id="rId938" Type="http://schemas.openxmlformats.org/officeDocument/2006/relationships/oleObject" Target="../embeddings/oleObject1884.bin"/><Relationship Id="rId67" Type="http://schemas.openxmlformats.org/officeDocument/2006/relationships/oleObject" Target="../embeddings/oleObject1013.bin"/><Relationship Id="rId272" Type="http://schemas.openxmlformats.org/officeDocument/2006/relationships/oleObject" Target="../embeddings/oleObject1218.bin"/><Relationship Id="rId577" Type="http://schemas.openxmlformats.org/officeDocument/2006/relationships/oleObject" Target="../embeddings/oleObject1523.bin"/><Relationship Id="rId700" Type="http://schemas.openxmlformats.org/officeDocument/2006/relationships/oleObject" Target="../embeddings/oleObject1646.bin"/><Relationship Id="rId132" Type="http://schemas.openxmlformats.org/officeDocument/2006/relationships/oleObject" Target="../embeddings/oleObject1078.bin"/><Relationship Id="rId784" Type="http://schemas.openxmlformats.org/officeDocument/2006/relationships/oleObject" Target="../embeddings/oleObject1730.bin"/><Relationship Id="rId437" Type="http://schemas.openxmlformats.org/officeDocument/2006/relationships/oleObject" Target="../embeddings/oleObject1383.bin"/><Relationship Id="rId644" Type="http://schemas.openxmlformats.org/officeDocument/2006/relationships/oleObject" Target="../embeddings/oleObject1590.bin"/><Relationship Id="rId851" Type="http://schemas.openxmlformats.org/officeDocument/2006/relationships/oleObject" Target="../embeddings/oleObject1797.bin"/><Relationship Id="rId283" Type="http://schemas.openxmlformats.org/officeDocument/2006/relationships/oleObject" Target="../embeddings/oleObject1229.bin"/><Relationship Id="rId490" Type="http://schemas.openxmlformats.org/officeDocument/2006/relationships/oleObject" Target="../embeddings/oleObject1436.bin"/><Relationship Id="rId504" Type="http://schemas.openxmlformats.org/officeDocument/2006/relationships/oleObject" Target="../embeddings/oleObject1450.bin"/><Relationship Id="rId711" Type="http://schemas.openxmlformats.org/officeDocument/2006/relationships/oleObject" Target="../embeddings/oleObject1657.bin"/><Relationship Id="rId949" Type="http://schemas.openxmlformats.org/officeDocument/2006/relationships/oleObject" Target="../embeddings/oleObject1895.bin"/><Relationship Id="rId78" Type="http://schemas.openxmlformats.org/officeDocument/2006/relationships/oleObject" Target="../embeddings/oleObject1024.bin"/><Relationship Id="rId143" Type="http://schemas.openxmlformats.org/officeDocument/2006/relationships/oleObject" Target="../embeddings/oleObject1089.bin"/><Relationship Id="rId350" Type="http://schemas.openxmlformats.org/officeDocument/2006/relationships/oleObject" Target="../embeddings/oleObject1296.bin"/><Relationship Id="rId588" Type="http://schemas.openxmlformats.org/officeDocument/2006/relationships/oleObject" Target="../embeddings/oleObject1534.bin"/><Relationship Id="rId795" Type="http://schemas.openxmlformats.org/officeDocument/2006/relationships/oleObject" Target="../embeddings/oleObject1741.bin"/><Relationship Id="rId809" Type="http://schemas.openxmlformats.org/officeDocument/2006/relationships/oleObject" Target="../embeddings/oleObject1755.bin"/><Relationship Id="rId9" Type="http://schemas.openxmlformats.org/officeDocument/2006/relationships/image" Target="../media/image53.png"/><Relationship Id="rId210" Type="http://schemas.openxmlformats.org/officeDocument/2006/relationships/oleObject" Target="../embeddings/oleObject1156.bin"/><Relationship Id="rId448" Type="http://schemas.openxmlformats.org/officeDocument/2006/relationships/oleObject" Target="../embeddings/oleObject1394.bin"/><Relationship Id="rId655" Type="http://schemas.openxmlformats.org/officeDocument/2006/relationships/oleObject" Target="../embeddings/oleObject1601.bin"/><Relationship Id="rId862" Type="http://schemas.openxmlformats.org/officeDocument/2006/relationships/oleObject" Target="../embeddings/oleObject1808.bin"/><Relationship Id="rId294" Type="http://schemas.openxmlformats.org/officeDocument/2006/relationships/oleObject" Target="../embeddings/oleObject1240.bin"/><Relationship Id="rId308" Type="http://schemas.openxmlformats.org/officeDocument/2006/relationships/oleObject" Target="../embeddings/oleObject1254.bin"/><Relationship Id="rId515" Type="http://schemas.openxmlformats.org/officeDocument/2006/relationships/oleObject" Target="../embeddings/oleObject1461.bin"/><Relationship Id="rId722" Type="http://schemas.openxmlformats.org/officeDocument/2006/relationships/oleObject" Target="../embeddings/oleObject1668.bin"/><Relationship Id="rId89" Type="http://schemas.openxmlformats.org/officeDocument/2006/relationships/oleObject" Target="../embeddings/oleObject1035.bin"/><Relationship Id="rId154" Type="http://schemas.openxmlformats.org/officeDocument/2006/relationships/oleObject" Target="../embeddings/oleObject1100.bin"/><Relationship Id="rId361" Type="http://schemas.openxmlformats.org/officeDocument/2006/relationships/oleObject" Target="../embeddings/oleObject1307.bin"/><Relationship Id="rId599" Type="http://schemas.openxmlformats.org/officeDocument/2006/relationships/oleObject" Target="../embeddings/oleObject1545.bin"/><Relationship Id="rId459" Type="http://schemas.openxmlformats.org/officeDocument/2006/relationships/oleObject" Target="../embeddings/oleObject1405.bin"/><Relationship Id="rId666" Type="http://schemas.openxmlformats.org/officeDocument/2006/relationships/oleObject" Target="../embeddings/oleObject1612.bin"/><Relationship Id="rId873" Type="http://schemas.openxmlformats.org/officeDocument/2006/relationships/oleObject" Target="../embeddings/oleObject1819.bin"/><Relationship Id="rId16" Type="http://schemas.openxmlformats.org/officeDocument/2006/relationships/oleObject" Target="../embeddings/oleObject962.bin"/><Relationship Id="rId221" Type="http://schemas.openxmlformats.org/officeDocument/2006/relationships/oleObject" Target="../embeddings/oleObject1167.bin"/><Relationship Id="rId319" Type="http://schemas.openxmlformats.org/officeDocument/2006/relationships/oleObject" Target="../embeddings/oleObject1265.bin"/><Relationship Id="rId526" Type="http://schemas.openxmlformats.org/officeDocument/2006/relationships/oleObject" Target="../embeddings/oleObject1472.bin"/><Relationship Id="rId733" Type="http://schemas.openxmlformats.org/officeDocument/2006/relationships/oleObject" Target="../embeddings/oleObject1679.bin"/><Relationship Id="rId940" Type="http://schemas.openxmlformats.org/officeDocument/2006/relationships/oleObject" Target="../embeddings/oleObject1886.bin"/><Relationship Id="rId165" Type="http://schemas.openxmlformats.org/officeDocument/2006/relationships/oleObject" Target="../embeddings/oleObject1111.bin"/><Relationship Id="rId372" Type="http://schemas.openxmlformats.org/officeDocument/2006/relationships/oleObject" Target="../embeddings/oleObject1318.bin"/><Relationship Id="rId677" Type="http://schemas.openxmlformats.org/officeDocument/2006/relationships/oleObject" Target="../embeddings/oleObject1623.bin"/><Relationship Id="rId800" Type="http://schemas.openxmlformats.org/officeDocument/2006/relationships/oleObject" Target="../embeddings/oleObject1746.bin"/><Relationship Id="rId232" Type="http://schemas.openxmlformats.org/officeDocument/2006/relationships/oleObject" Target="../embeddings/oleObject1178.bin"/><Relationship Id="rId884" Type="http://schemas.openxmlformats.org/officeDocument/2006/relationships/oleObject" Target="../embeddings/oleObject1830.bin"/><Relationship Id="rId27" Type="http://schemas.openxmlformats.org/officeDocument/2006/relationships/oleObject" Target="../embeddings/oleObject973.bin"/><Relationship Id="rId537" Type="http://schemas.openxmlformats.org/officeDocument/2006/relationships/oleObject" Target="../embeddings/oleObject1483.bin"/><Relationship Id="rId744" Type="http://schemas.openxmlformats.org/officeDocument/2006/relationships/oleObject" Target="../embeddings/oleObject1690.bin"/><Relationship Id="rId951" Type="http://schemas.openxmlformats.org/officeDocument/2006/relationships/oleObject" Target="../embeddings/oleObject1897.bin"/><Relationship Id="rId80" Type="http://schemas.openxmlformats.org/officeDocument/2006/relationships/oleObject" Target="../embeddings/oleObject1026.bin"/><Relationship Id="rId176" Type="http://schemas.openxmlformats.org/officeDocument/2006/relationships/oleObject" Target="../embeddings/oleObject1122.bin"/><Relationship Id="rId383" Type="http://schemas.openxmlformats.org/officeDocument/2006/relationships/oleObject" Target="../embeddings/oleObject1329.bin"/><Relationship Id="rId590" Type="http://schemas.openxmlformats.org/officeDocument/2006/relationships/oleObject" Target="../embeddings/oleObject1536.bin"/><Relationship Id="rId604" Type="http://schemas.openxmlformats.org/officeDocument/2006/relationships/oleObject" Target="../embeddings/oleObject1550.bin"/><Relationship Id="rId811" Type="http://schemas.openxmlformats.org/officeDocument/2006/relationships/oleObject" Target="../embeddings/oleObject1757.bin"/><Relationship Id="rId243" Type="http://schemas.openxmlformats.org/officeDocument/2006/relationships/oleObject" Target="../embeddings/oleObject1189.bin"/><Relationship Id="rId450" Type="http://schemas.openxmlformats.org/officeDocument/2006/relationships/oleObject" Target="../embeddings/oleObject1396.bin"/><Relationship Id="rId688" Type="http://schemas.openxmlformats.org/officeDocument/2006/relationships/oleObject" Target="../embeddings/oleObject1634.bin"/><Relationship Id="rId895" Type="http://schemas.openxmlformats.org/officeDocument/2006/relationships/oleObject" Target="../embeddings/oleObject1841.bin"/><Relationship Id="rId909" Type="http://schemas.openxmlformats.org/officeDocument/2006/relationships/oleObject" Target="../embeddings/oleObject1855.bin"/><Relationship Id="rId38" Type="http://schemas.openxmlformats.org/officeDocument/2006/relationships/oleObject" Target="../embeddings/oleObject984.bin"/><Relationship Id="rId103" Type="http://schemas.openxmlformats.org/officeDocument/2006/relationships/oleObject" Target="../embeddings/oleObject1049.bin"/><Relationship Id="rId310" Type="http://schemas.openxmlformats.org/officeDocument/2006/relationships/oleObject" Target="../embeddings/oleObject1256.bin"/><Relationship Id="rId548" Type="http://schemas.openxmlformats.org/officeDocument/2006/relationships/oleObject" Target="../embeddings/oleObject1494.bin"/><Relationship Id="rId755" Type="http://schemas.openxmlformats.org/officeDocument/2006/relationships/oleObject" Target="../embeddings/oleObject1701.bin"/><Relationship Id="rId91" Type="http://schemas.openxmlformats.org/officeDocument/2006/relationships/oleObject" Target="../embeddings/oleObject1037.bin"/><Relationship Id="rId187" Type="http://schemas.openxmlformats.org/officeDocument/2006/relationships/oleObject" Target="../embeddings/oleObject1133.bin"/><Relationship Id="rId394" Type="http://schemas.openxmlformats.org/officeDocument/2006/relationships/oleObject" Target="../embeddings/oleObject1340.bin"/><Relationship Id="rId408" Type="http://schemas.openxmlformats.org/officeDocument/2006/relationships/oleObject" Target="../embeddings/oleObject1354.bin"/><Relationship Id="rId615" Type="http://schemas.openxmlformats.org/officeDocument/2006/relationships/oleObject" Target="../embeddings/oleObject1561.bin"/><Relationship Id="rId822" Type="http://schemas.openxmlformats.org/officeDocument/2006/relationships/oleObject" Target="../embeddings/oleObject1768.bin"/><Relationship Id="rId254" Type="http://schemas.openxmlformats.org/officeDocument/2006/relationships/oleObject" Target="../embeddings/oleObject1200.bin"/><Relationship Id="rId699" Type="http://schemas.openxmlformats.org/officeDocument/2006/relationships/oleObject" Target="../embeddings/oleObject1645.bin"/><Relationship Id="rId49" Type="http://schemas.openxmlformats.org/officeDocument/2006/relationships/oleObject" Target="../embeddings/oleObject995.bin"/><Relationship Id="rId114" Type="http://schemas.openxmlformats.org/officeDocument/2006/relationships/oleObject" Target="../embeddings/oleObject1060.bin"/><Relationship Id="rId461" Type="http://schemas.openxmlformats.org/officeDocument/2006/relationships/oleObject" Target="../embeddings/oleObject1407.bin"/><Relationship Id="rId559" Type="http://schemas.openxmlformats.org/officeDocument/2006/relationships/oleObject" Target="../embeddings/oleObject1505.bin"/><Relationship Id="rId766" Type="http://schemas.openxmlformats.org/officeDocument/2006/relationships/oleObject" Target="../embeddings/oleObject1712.bin"/><Relationship Id="rId198" Type="http://schemas.openxmlformats.org/officeDocument/2006/relationships/oleObject" Target="../embeddings/oleObject1144.bin"/><Relationship Id="rId321" Type="http://schemas.openxmlformats.org/officeDocument/2006/relationships/oleObject" Target="../embeddings/oleObject1267.bin"/><Relationship Id="rId419" Type="http://schemas.openxmlformats.org/officeDocument/2006/relationships/oleObject" Target="../embeddings/oleObject1365.bin"/><Relationship Id="rId626" Type="http://schemas.openxmlformats.org/officeDocument/2006/relationships/oleObject" Target="../embeddings/oleObject1572.bin"/><Relationship Id="rId833" Type="http://schemas.openxmlformats.org/officeDocument/2006/relationships/oleObject" Target="../embeddings/oleObject1779.bin"/><Relationship Id="rId265" Type="http://schemas.openxmlformats.org/officeDocument/2006/relationships/oleObject" Target="../embeddings/oleObject1211.bin"/><Relationship Id="rId472" Type="http://schemas.openxmlformats.org/officeDocument/2006/relationships/oleObject" Target="../embeddings/oleObject1418.bin"/><Relationship Id="rId900" Type="http://schemas.openxmlformats.org/officeDocument/2006/relationships/oleObject" Target="../embeddings/oleObject1846.bin"/><Relationship Id="rId125" Type="http://schemas.openxmlformats.org/officeDocument/2006/relationships/oleObject" Target="../embeddings/oleObject1071.bin"/><Relationship Id="rId332" Type="http://schemas.openxmlformats.org/officeDocument/2006/relationships/oleObject" Target="../embeddings/oleObject1278.bin"/><Relationship Id="rId777" Type="http://schemas.openxmlformats.org/officeDocument/2006/relationships/oleObject" Target="../embeddings/oleObject1723.bin"/><Relationship Id="rId637" Type="http://schemas.openxmlformats.org/officeDocument/2006/relationships/oleObject" Target="../embeddings/oleObject1583.bin"/><Relationship Id="rId844" Type="http://schemas.openxmlformats.org/officeDocument/2006/relationships/oleObject" Target="../embeddings/oleObject1790.bin"/><Relationship Id="rId276" Type="http://schemas.openxmlformats.org/officeDocument/2006/relationships/oleObject" Target="../embeddings/oleObject1222.bin"/><Relationship Id="rId483" Type="http://schemas.openxmlformats.org/officeDocument/2006/relationships/oleObject" Target="../embeddings/oleObject1429.bin"/><Relationship Id="rId690" Type="http://schemas.openxmlformats.org/officeDocument/2006/relationships/oleObject" Target="../embeddings/oleObject1636.bin"/><Relationship Id="rId704" Type="http://schemas.openxmlformats.org/officeDocument/2006/relationships/oleObject" Target="../embeddings/oleObject1650.bin"/><Relationship Id="rId911" Type="http://schemas.openxmlformats.org/officeDocument/2006/relationships/oleObject" Target="../embeddings/oleObject1857.bin"/><Relationship Id="rId40" Type="http://schemas.openxmlformats.org/officeDocument/2006/relationships/oleObject" Target="../embeddings/oleObject986.bin"/><Relationship Id="rId136" Type="http://schemas.openxmlformats.org/officeDocument/2006/relationships/oleObject" Target="../embeddings/oleObject1082.bin"/><Relationship Id="rId343" Type="http://schemas.openxmlformats.org/officeDocument/2006/relationships/oleObject" Target="../embeddings/oleObject1289.bin"/><Relationship Id="rId550" Type="http://schemas.openxmlformats.org/officeDocument/2006/relationships/oleObject" Target="../embeddings/oleObject1496.bin"/><Relationship Id="rId788" Type="http://schemas.openxmlformats.org/officeDocument/2006/relationships/oleObject" Target="../embeddings/oleObject1734.bin"/><Relationship Id="rId203" Type="http://schemas.openxmlformats.org/officeDocument/2006/relationships/oleObject" Target="../embeddings/oleObject1149.bin"/><Relationship Id="rId648" Type="http://schemas.openxmlformats.org/officeDocument/2006/relationships/oleObject" Target="../embeddings/oleObject1594.bin"/><Relationship Id="rId855" Type="http://schemas.openxmlformats.org/officeDocument/2006/relationships/oleObject" Target="../embeddings/oleObject1801.bin"/><Relationship Id="rId287" Type="http://schemas.openxmlformats.org/officeDocument/2006/relationships/oleObject" Target="../embeddings/oleObject1233.bin"/><Relationship Id="rId410" Type="http://schemas.openxmlformats.org/officeDocument/2006/relationships/oleObject" Target="../embeddings/oleObject1356.bin"/><Relationship Id="rId494" Type="http://schemas.openxmlformats.org/officeDocument/2006/relationships/oleObject" Target="../embeddings/oleObject1440.bin"/><Relationship Id="rId508" Type="http://schemas.openxmlformats.org/officeDocument/2006/relationships/oleObject" Target="../embeddings/oleObject1454.bin"/><Relationship Id="rId715" Type="http://schemas.openxmlformats.org/officeDocument/2006/relationships/oleObject" Target="../embeddings/oleObject1661.bin"/><Relationship Id="rId922" Type="http://schemas.openxmlformats.org/officeDocument/2006/relationships/oleObject" Target="../embeddings/oleObject1868.bin"/><Relationship Id="rId147" Type="http://schemas.openxmlformats.org/officeDocument/2006/relationships/oleObject" Target="../embeddings/oleObject1093.bin"/><Relationship Id="rId354" Type="http://schemas.openxmlformats.org/officeDocument/2006/relationships/oleObject" Target="../embeddings/oleObject1300.bin"/><Relationship Id="rId799" Type="http://schemas.openxmlformats.org/officeDocument/2006/relationships/oleObject" Target="../embeddings/oleObject1745.bin"/><Relationship Id="rId51" Type="http://schemas.openxmlformats.org/officeDocument/2006/relationships/oleObject" Target="../embeddings/oleObject997.bin"/><Relationship Id="rId561" Type="http://schemas.openxmlformats.org/officeDocument/2006/relationships/oleObject" Target="../embeddings/oleObject1507.bin"/><Relationship Id="rId659" Type="http://schemas.openxmlformats.org/officeDocument/2006/relationships/oleObject" Target="../embeddings/oleObject1605.bin"/><Relationship Id="rId866" Type="http://schemas.openxmlformats.org/officeDocument/2006/relationships/oleObject" Target="../embeddings/oleObject1812.bin"/><Relationship Id="rId214" Type="http://schemas.openxmlformats.org/officeDocument/2006/relationships/oleObject" Target="../embeddings/oleObject1160.bin"/><Relationship Id="rId298" Type="http://schemas.openxmlformats.org/officeDocument/2006/relationships/oleObject" Target="../embeddings/oleObject1244.bin"/><Relationship Id="rId421" Type="http://schemas.openxmlformats.org/officeDocument/2006/relationships/oleObject" Target="../embeddings/oleObject1367.bin"/><Relationship Id="rId519" Type="http://schemas.openxmlformats.org/officeDocument/2006/relationships/oleObject" Target="../embeddings/oleObject1465.bin"/><Relationship Id="rId158" Type="http://schemas.openxmlformats.org/officeDocument/2006/relationships/oleObject" Target="../embeddings/oleObject1104.bin"/><Relationship Id="rId726" Type="http://schemas.openxmlformats.org/officeDocument/2006/relationships/oleObject" Target="../embeddings/oleObject1672.bin"/><Relationship Id="rId933" Type="http://schemas.openxmlformats.org/officeDocument/2006/relationships/oleObject" Target="../embeddings/oleObject1879.bin"/><Relationship Id="rId62" Type="http://schemas.openxmlformats.org/officeDocument/2006/relationships/oleObject" Target="../embeddings/oleObject1008.bin"/><Relationship Id="rId365" Type="http://schemas.openxmlformats.org/officeDocument/2006/relationships/oleObject" Target="../embeddings/oleObject1311.bin"/><Relationship Id="rId572" Type="http://schemas.openxmlformats.org/officeDocument/2006/relationships/oleObject" Target="../embeddings/oleObject1518.bin"/><Relationship Id="rId225" Type="http://schemas.openxmlformats.org/officeDocument/2006/relationships/oleObject" Target="../embeddings/oleObject1171.bin"/><Relationship Id="rId432" Type="http://schemas.openxmlformats.org/officeDocument/2006/relationships/oleObject" Target="../embeddings/oleObject1378.bin"/><Relationship Id="rId877" Type="http://schemas.openxmlformats.org/officeDocument/2006/relationships/oleObject" Target="../embeddings/oleObject1823.bin"/><Relationship Id="rId737" Type="http://schemas.openxmlformats.org/officeDocument/2006/relationships/oleObject" Target="../embeddings/oleObject1683.bin"/><Relationship Id="rId944" Type="http://schemas.openxmlformats.org/officeDocument/2006/relationships/oleObject" Target="../embeddings/oleObject1890.bin"/><Relationship Id="rId73" Type="http://schemas.openxmlformats.org/officeDocument/2006/relationships/oleObject" Target="../embeddings/oleObject1019.bin"/><Relationship Id="rId169" Type="http://schemas.openxmlformats.org/officeDocument/2006/relationships/oleObject" Target="../embeddings/oleObject1115.bin"/><Relationship Id="rId376" Type="http://schemas.openxmlformats.org/officeDocument/2006/relationships/oleObject" Target="../embeddings/oleObject1322.bin"/><Relationship Id="rId583" Type="http://schemas.openxmlformats.org/officeDocument/2006/relationships/oleObject" Target="../embeddings/oleObject1529.bin"/><Relationship Id="rId790" Type="http://schemas.openxmlformats.org/officeDocument/2006/relationships/oleObject" Target="../embeddings/oleObject1736.bin"/><Relationship Id="rId804" Type="http://schemas.openxmlformats.org/officeDocument/2006/relationships/oleObject" Target="../embeddings/oleObject1750.bin"/><Relationship Id="rId4" Type="http://schemas.openxmlformats.org/officeDocument/2006/relationships/oleObject" Target="../embeddings/oleObject952.bin"/><Relationship Id="rId236" Type="http://schemas.openxmlformats.org/officeDocument/2006/relationships/oleObject" Target="../embeddings/oleObject1182.bin"/><Relationship Id="rId443" Type="http://schemas.openxmlformats.org/officeDocument/2006/relationships/oleObject" Target="../embeddings/oleObject1389.bin"/><Relationship Id="rId650" Type="http://schemas.openxmlformats.org/officeDocument/2006/relationships/oleObject" Target="../embeddings/oleObject1596.bin"/><Relationship Id="rId888" Type="http://schemas.openxmlformats.org/officeDocument/2006/relationships/oleObject" Target="../embeddings/oleObject1834.bin"/><Relationship Id="rId303" Type="http://schemas.openxmlformats.org/officeDocument/2006/relationships/oleObject" Target="../embeddings/oleObject1249.bin"/><Relationship Id="rId748" Type="http://schemas.openxmlformats.org/officeDocument/2006/relationships/oleObject" Target="../embeddings/oleObject1694.bin"/><Relationship Id="rId955" Type="http://schemas.openxmlformats.org/officeDocument/2006/relationships/image" Target="../media/image74.emf"/><Relationship Id="rId84" Type="http://schemas.openxmlformats.org/officeDocument/2006/relationships/oleObject" Target="../embeddings/oleObject1030.bin"/><Relationship Id="rId387" Type="http://schemas.openxmlformats.org/officeDocument/2006/relationships/oleObject" Target="../embeddings/oleObject1333.bin"/><Relationship Id="rId510" Type="http://schemas.openxmlformats.org/officeDocument/2006/relationships/oleObject" Target="../embeddings/oleObject1456.bin"/><Relationship Id="rId594" Type="http://schemas.openxmlformats.org/officeDocument/2006/relationships/oleObject" Target="../embeddings/oleObject1540.bin"/><Relationship Id="rId608" Type="http://schemas.openxmlformats.org/officeDocument/2006/relationships/oleObject" Target="../embeddings/oleObject1554.bin"/><Relationship Id="rId815" Type="http://schemas.openxmlformats.org/officeDocument/2006/relationships/oleObject" Target="../embeddings/oleObject1761.bin"/><Relationship Id="rId247" Type="http://schemas.openxmlformats.org/officeDocument/2006/relationships/oleObject" Target="../embeddings/oleObject1193.bin"/><Relationship Id="rId899" Type="http://schemas.openxmlformats.org/officeDocument/2006/relationships/oleObject" Target="../embeddings/oleObject1845.bin"/><Relationship Id="rId107" Type="http://schemas.openxmlformats.org/officeDocument/2006/relationships/oleObject" Target="../embeddings/oleObject1053.bin"/><Relationship Id="rId454" Type="http://schemas.openxmlformats.org/officeDocument/2006/relationships/oleObject" Target="../embeddings/oleObject1400.bin"/><Relationship Id="rId661" Type="http://schemas.openxmlformats.org/officeDocument/2006/relationships/oleObject" Target="../embeddings/oleObject1607.bin"/><Relationship Id="rId759" Type="http://schemas.openxmlformats.org/officeDocument/2006/relationships/oleObject" Target="../embeddings/oleObject1705.bin"/><Relationship Id="rId11" Type="http://schemas.openxmlformats.org/officeDocument/2006/relationships/oleObject" Target="../embeddings/oleObject957.bin"/><Relationship Id="rId314" Type="http://schemas.openxmlformats.org/officeDocument/2006/relationships/oleObject" Target="../embeddings/oleObject1260.bin"/><Relationship Id="rId398" Type="http://schemas.openxmlformats.org/officeDocument/2006/relationships/oleObject" Target="../embeddings/oleObject1344.bin"/><Relationship Id="rId521" Type="http://schemas.openxmlformats.org/officeDocument/2006/relationships/oleObject" Target="../embeddings/oleObject1467.bin"/><Relationship Id="rId619" Type="http://schemas.openxmlformats.org/officeDocument/2006/relationships/oleObject" Target="../embeddings/oleObject1565.bin"/><Relationship Id="rId95" Type="http://schemas.openxmlformats.org/officeDocument/2006/relationships/oleObject" Target="../embeddings/oleObject1041.bin"/><Relationship Id="rId160" Type="http://schemas.openxmlformats.org/officeDocument/2006/relationships/oleObject" Target="../embeddings/oleObject1106.bin"/><Relationship Id="rId826" Type="http://schemas.openxmlformats.org/officeDocument/2006/relationships/oleObject" Target="../embeddings/oleObject1772.bin"/><Relationship Id="rId258" Type="http://schemas.openxmlformats.org/officeDocument/2006/relationships/oleObject" Target="../embeddings/oleObject1204.bin"/><Relationship Id="rId465" Type="http://schemas.openxmlformats.org/officeDocument/2006/relationships/oleObject" Target="../embeddings/oleObject1411.bin"/><Relationship Id="rId672" Type="http://schemas.openxmlformats.org/officeDocument/2006/relationships/oleObject" Target="../embeddings/oleObject1618.bin"/><Relationship Id="rId22" Type="http://schemas.openxmlformats.org/officeDocument/2006/relationships/oleObject" Target="../embeddings/oleObject968.bin"/><Relationship Id="rId118" Type="http://schemas.openxmlformats.org/officeDocument/2006/relationships/oleObject" Target="../embeddings/oleObject1064.bin"/><Relationship Id="rId325" Type="http://schemas.openxmlformats.org/officeDocument/2006/relationships/oleObject" Target="../embeddings/oleObject1271.bin"/><Relationship Id="rId532" Type="http://schemas.openxmlformats.org/officeDocument/2006/relationships/oleObject" Target="../embeddings/oleObject1478.bin"/><Relationship Id="rId171" Type="http://schemas.openxmlformats.org/officeDocument/2006/relationships/oleObject" Target="../embeddings/oleObject1117.bin"/><Relationship Id="rId837" Type="http://schemas.openxmlformats.org/officeDocument/2006/relationships/oleObject" Target="../embeddings/oleObject1783.bin"/><Relationship Id="rId269" Type="http://schemas.openxmlformats.org/officeDocument/2006/relationships/oleObject" Target="../embeddings/oleObject1215.bin"/><Relationship Id="rId476" Type="http://schemas.openxmlformats.org/officeDocument/2006/relationships/oleObject" Target="../embeddings/oleObject1422.bin"/><Relationship Id="rId683" Type="http://schemas.openxmlformats.org/officeDocument/2006/relationships/oleObject" Target="../embeddings/oleObject1629.bin"/><Relationship Id="rId890" Type="http://schemas.openxmlformats.org/officeDocument/2006/relationships/oleObject" Target="../embeddings/oleObject1836.bin"/><Relationship Id="rId904" Type="http://schemas.openxmlformats.org/officeDocument/2006/relationships/oleObject" Target="../embeddings/oleObject1850.bin"/><Relationship Id="rId33" Type="http://schemas.openxmlformats.org/officeDocument/2006/relationships/oleObject" Target="../embeddings/oleObject979.bin"/><Relationship Id="rId129" Type="http://schemas.openxmlformats.org/officeDocument/2006/relationships/oleObject" Target="../embeddings/oleObject1075.bin"/><Relationship Id="rId336" Type="http://schemas.openxmlformats.org/officeDocument/2006/relationships/oleObject" Target="../embeddings/oleObject1282.bin"/><Relationship Id="rId543" Type="http://schemas.openxmlformats.org/officeDocument/2006/relationships/oleObject" Target="../embeddings/oleObject1489.bin"/><Relationship Id="rId182" Type="http://schemas.openxmlformats.org/officeDocument/2006/relationships/oleObject" Target="../embeddings/oleObject1128.bin"/><Relationship Id="rId403" Type="http://schemas.openxmlformats.org/officeDocument/2006/relationships/oleObject" Target="../embeddings/oleObject1349.bin"/><Relationship Id="rId750" Type="http://schemas.openxmlformats.org/officeDocument/2006/relationships/oleObject" Target="../embeddings/oleObject1696.bin"/><Relationship Id="rId848" Type="http://schemas.openxmlformats.org/officeDocument/2006/relationships/oleObject" Target="../embeddings/oleObject1794.bin"/><Relationship Id="rId487" Type="http://schemas.openxmlformats.org/officeDocument/2006/relationships/oleObject" Target="../embeddings/oleObject1433.bin"/><Relationship Id="rId610" Type="http://schemas.openxmlformats.org/officeDocument/2006/relationships/oleObject" Target="../embeddings/oleObject1556.bin"/><Relationship Id="rId694" Type="http://schemas.openxmlformats.org/officeDocument/2006/relationships/oleObject" Target="../embeddings/oleObject1640.bin"/><Relationship Id="rId708" Type="http://schemas.openxmlformats.org/officeDocument/2006/relationships/oleObject" Target="../embeddings/oleObject1654.bin"/><Relationship Id="rId915" Type="http://schemas.openxmlformats.org/officeDocument/2006/relationships/oleObject" Target="../embeddings/oleObject1861.bin"/><Relationship Id="rId347" Type="http://schemas.openxmlformats.org/officeDocument/2006/relationships/oleObject" Target="../embeddings/oleObject1293.bin"/><Relationship Id="rId44" Type="http://schemas.openxmlformats.org/officeDocument/2006/relationships/oleObject" Target="../embeddings/oleObject990.bin"/><Relationship Id="rId554" Type="http://schemas.openxmlformats.org/officeDocument/2006/relationships/oleObject" Target="../embeddings/oleObject1500.bin"/><Relationship Id="rId761" Type="http://schemas.openxmlformats.org/officeDocument/2006/relationships/oleObject" Target="../embeddings/oleObject1707.bin"/><Relationship Id="rId859" Type="http://schemas.openxmlformats.org/officeDocument/2006/relationships/oleObject" Target="../embeddings/oleObject1805.bin"/><Relationship Id="rId193" Type="http://schemas.openxmlformats.org/officeDocument/2006/relationships/oleObject" Target="../embeddings/oleObject1139.bin"/><Relationship Id="rId207" Type="http://schemas.openxmlformats.org/officeDocument/2006/relationships/oleObject" Target="../embeddings/oleObject1153.bin"/><Relationship Id="rId414" Type="http://schemas.openxmlformats.org/officeDocument/2006/relationships/oleObject" Target="../embeddings/oleObject1360.bin"/><Relationship Id="rId498" Type="http://schemas.openxmlformats.org/officeDocument/2006/relationships/oleObject" Target="../embeddings/oleObject1444.bin"/><Relationship Id="rId621" Type="http://schemas.openxmlformats.org/officeDocument/2006/relationships/oleObject" Target="../embeddings/oleObject1567.bin"/><Relationship Id="rId260" Type="http://schemas.openxmlformats.org/officeDocument/2006/relationships/oleObject" Target="../embeddings/oleObject1206.bin"/><Relationship Id="rId719" Type="http://schemas.openxmlformats.org/officeDocument/2006/relationships/oleObject" Target="../embeddings/oleObject1665.bin"/><Relationship Id="rId926" Type="http://schemas.openxmlformats.org/officeDocument/2006/relationships/oleObject" Target="../embeddings/oleObject1872.bin"/><Relationship Id="rId55" Type="http://schemas.openxmlformats.org/officeDocument/2006/relationships/oleObject" Target="../embeddings/oleObject1001.bin"/><Relationship Id="rId120" Type="http://schemas.openxmlformats.org/officeDocument/2006/relationships/oleObject" Target="../embeddings/oleObject1066.bin"/><Relationship Id="rId358" Type="http://schemas.openxmlformats.org/officeDocument/2006/relationships/oleObject" Target="../embeddings/oleObject1304.bin"/><Relationship Id="rId565" Type="http://schemas.openxmlformats.org/officeDocument/2006/relationships/oleObject" Target="../embeddings/oleObject1511.bin"/><Relationship Id="rId772" Type="http://schemas.openxmlformats.org/officeDocument/2006/relationships/oleObject" Target="../embeddings/oleObject1718.bin"/><Relationship Id="rId218" Type="http://schemas.openxmlformats.org/officeDocument/2006/relationships/oleObject" Target="../embeddings/oleObject1164.bin"/><Relationship Id="rId425" Type="http://schemas.openxmlformats.org/officeDocument/2006/relationships/oleObject" Target="../embeddings/oleObject1371.bin"/><Relationship Id="rId632" Type="http://schemas.openxmlformats.org/officeDocument/2006/relationships/oleObject" Target="../embeddings/oleObject1578.bin"/><Relationship Id="rId271" Type="http://schemas.openxmlformats.org/officeDocument/2006/relationships/oleObject" Target="../embeddings/oleObject1217.bin"/><Relationship Id="rId937" Type="http://schemas.openxmlformats.org/officeDocument/2006/relationships/oleObject" Target="../embeddings/oleObject1883.bin"/><Relationship Id="rId66" Type="http://schemas.openxmlformats.org/officeDocument/2006/relationships/oleObject" Target="../embeddings/oleObject1012.bin"/><Relationship Id="rId131" Type="http://schemas.openxmlformats.org/officeDocument/2006/relationships/oleObject" Target="../embeddings/oleObject1077.bin"/><Relationship Id="rId369" Type="http://schemas.openxmlformats.org/officeDocument/2006/relationships/oleObject" Target="../embeddings/oleObject1315.bin"/><Relationship Id="rId576" Type="http://schemas.openxmlformats.org/officeDocument/2006/relationships/oleObject" Target="../embeddings/oleObject1522.bin"/><Relationship Id="rId783" Type="http://schemas.openxmlformats.org/officeDocument/2006/relationships/oleObject" Target="../embeddings/oleObject1729.bin"/><Relationship Id="rId229" Type="http://schemas.openxmlformats.org/officeDocument/2006/relationships/oleObject" Target="../embeddings/oleObject1175.bin"/><Relationship Id="rId436" Type="http://schemas.openxmlformats.org/officeDocument/2006/relationships/oleObject" Target="../embeddings/oleObject1382.bin"/><Relationship Id="rId643" Type="http://schemas.openxmlformats.org/officeDocument/2006/relationships/oleObject" Target="../embeddings/oleObject1589.bin"/><Relationship Id="rId850" Type="http://schemas.openxmlformats.org/officeDocument/2006/relationships/oleObject" Target="../embeddings/oleObject1796.bin"/><Relationship Id="rId948" Type="http://schemas.openxmlformats.org/officeDocument/2006/relationships/oleObject" Target="../embeddings/oleObject1894.bin"/><Relationship Id="rId77" Type="http://schemas.openxmlformats.org/officeDocument/2006/relationships/oleObject" Target="../embeddings/oleObject1023.bin"/><Relationship Id="rId282" Type="http://schemas.openxmlformats.org/officeDocument/2006/relationships/oleObject" Target="../embeddings/oleObject1228.bin"/><Relationship Id="rId503" Type="http://schemas.openxmlformats.org/officeDocument/2006/relationships/oleObject" Target="../embeddings/oleObject1449.bin"/><Relationship Id="rId587" Type="http://schemas.openxmlformats.org/officeDocument/2006/relationships/oleObject" Target="../embeddings/oleObject1533.bin"/><Relationship Id="rId710" Type="http://schemas.openxmlformats.org/officeDocument/2006/relationships/oleObject" Target="../embeddings/oleObject1656.bin"/><Relationship Id="rId808" Type="http://schemas.openxmlformats.org/officeDocument/2006/relationships/oleObject" Target="../embeddings/oleObject1754.bin"/><Relationship Id="rId8" Type="http://schemas.openxmlformats.org/officeDocument/2006/relationships/oleObject" Target="../embeddings/oleObject955.bin"/><Relationship Id="rId142" Type="http://schemas.openxmlformats.org/officeDocument/2006/relationships/oleObject" Target="../embeddings/oleObject1088.bin"/><Relationship Id="rId447" Type="http://schemas.openxmlformats.org/officeDocument/2006/relationships/oleObject" Target="../embeddings/oleObject1393.bin"/><Relationship Id="rId794" Type="http://schemas.openxmlformats.org/officeDocument/2006/relationships/oleObject" Target="../embeddings/oleObject1740.bin"/><Relationship Id="rId654" Type="http://schemas.openxmlformats.org/officeDocument/2006/relationships/oleObject" Target="../embeddings/oleObject1600.bin"/><Relationship Id="rId861" Type="http://schemas.openxmlformats.org/officeDocument/2006/relationships/oleObject" Target="../embeddings/oleObject1807.bin"/><Relationship Id="rId293" Type="http://schemas.openxmlformats.org/officeDocument/2006/relationships/oleObject" Target="../embeddings/oleObject1239.bin"/><Relationship Id="rId307" Type="http://schemas.openxmlformats.org/officeDocument/2006/relationships/oleObject" Target="../embeddings/oleObject1253.bin"/><Relationship Id="rId514" Type="http://schemas.openxmlformats.org/officeDocument/2006/relationships/oleObject" Target="../embeddings/oleObject1460.bin"/><Relationship Id="rId721" Type="http://schemas.openxmlformats.org/officeDocument/2006/relationships/oleObject" Target="../embeddings/oleObject1667.bin"/><Relationship Id="rId88" Type="http://schemas.openxmlformats.org/officeDocument/2006/relationships/oleObject" Target="../embeddings/oleObject1034.bin"/><Relationship Id="rId153" Type="http://schemas.openxmlformats.org/officeDocument/2006/relationships/oleObject" Target="../embeddings/oleObject1099.bin"/><Relationship Id="rId360" Type="http://schemas.openxmlformats.org/officeDocument/2006/relationships/oleObject" Target="../embeddings/oleObject1306.bin"/><Relationship Id="rId598" Type="http://schemas.openxmlformats.org/officeDocument/2006/relationships/oleObject" Target="../embeddings/oleObject1544.bin"/><Relationship Id="rId819" Type="http://schemas.openxmlformats.org/officeDocument/2006/relationships/oleObject" Target="../embeddings/oleObject1765.bin"/><Relationship Id="rId220" Type="http://schemas.openxmlformats.org/officeDocument/2006/relationships/oleObject" Target="../embeddings/oleObject1166.bin"/><Relationship Id="rId458" Type="http://schemas.openxmlformats.org/officeDocument/2006/relationships/oleObject" Target="../embeddings/oleObject1404.bin"/><Relationship Id="rId665" Type="http://schemas.openxmlformats.org/officeDocument/2006/relationships/oleObject" Target="../embeddings/oleObject1611.bin"/><Relationship Id="rId872" Type="http://schemas.openxmlformats.org/officeDocument/2006/relationships/oleObject" Target="../embeddings/oleObject1818.bin"/><Relationship Id="rId15" Type="http://schemas.openxmlformats.org/officeDocument/2006/relationships/oleObject" Target="../embeddings/oleObject961.bin"/><Relationship Id="rId318" Type="http://schemas.openxmlformats.org/officeDocument/2006/relationships/oleObject" Target="../embeddings/oleObject1264.bin"/><Relationship Id="rId525" Type="http://schemas.openxmlformats.org/officeDocument/2006/relationships/oleObject" Target="../embeddings/oleObject1471.bin"/><Relationship Id="rId732" Type="http://schemas.openxmlformats.org/officeDocument/2006/relationships/oleObject" Target="../embeddings/oleObject1678.bin"/><Relationship Id="rId99" Type="http://schemas.openxmlformats.org/officeDocument/2006/relationships/oleObject" Target="../embeddings/oleObject1045.bin"/><Relationship Id="rId164" Type="http://schemas.openxmlformats.org/officeDocument/2006/relationships/oleObject" Target="../embeddings/oleObject1110.bin"/><Relationship Id="rId371" Type="http://schemas.openxmlformats.org/officeDocument/2006/relationships/oleObject" Target="../embeddings/oleObject1317.bin"/><Relationship Id="rId469" Type="http://schemas.openxmlformats.org/officeDocument/2006/relationships/oleObject" Target="../embeddings/oleObject1415.bin"/><Relationship Id="rId676" Type="http://schemas.openxmlformats.org/officeDocument/2006/relationships/oleObject" Target="../embeddings/oleObject1622.bin"/><Relationship Id="rId883" Type="http://schemas.openxmlformats.org/officeDocument/2006/relationships/oleObject" Target="../embeddings/oleObject1829.bin"/><Relationship Id="rId26" Type="http://schemas.openxmlformats.org/officeDocument/2006/relationships/oleObject" Target="../embeddings/oleObject972.bin"/><Relationship Id="rId231" Type="http://schemas.openxmlformats.org/officeDocument/2006/relationships/oleObject" Target="../embeddings/oleObject1177.bin"/><Relationship Id="rId329" Type="http://schemas.openxmlformats.org/officeDocument/2006/relationships/oleObject" Target="../embeddings/oleObject1275.bin"/><Relationship Id="rId536" Type="http://schemas.openxmlformats.org/officeDocument/2006/relationships/oleObject" Target="../embeddings/oleObject1482.bin"/><Relationship Id="rId175" Type="http://schemas.openxmlformats.org/officeDocument/2006/relationships/oleObject" Target="../embeddings/oleObject1121.bin"/><Relationship Id="rId743" Type="http://schemas.openxmlformats.org/officeDocument/2006/relationships/oleObject" Target="../embeddings/oleObject1689.bin"/><Relationship Id="rId950" Type="http://schemas.openxmlformats.org/officeDocument/2006/relationships/oleObject" Target="../embeddings/oleObject1896.bin"/><Relationship Id="rId382" Type="http://schemas.openxmlformats.org/officeDocument/2006/relationships/oleObject" Target="../embeddings/oleObject1328.bin"/><Relationship Id="rId603" Type="http://schemas.openxmlformats.org/officeDocument/2006/relationships/oleObject" Target="../embeddings/oleObject1549.bin"/><Relationship Id="rId687" Type="http://schemas.openxmlformats.org/officeDocument/2006/relationships/oleObject" Target="../embeddings/oleObject1633.bin"/><Relationship Id="rId810" Type="http://schemas.openxmlformats.org/officeDocument/2006/relationships/oleObject" Target="../embeddings/oleObject1756.bin"/><Relationship Id="rId908" Type="http://schemas.openxmlformats.org/officeDocument/2006/relationships/oleObject" Target="../embeddings/oleObject1854.bin"/><Relationship Id="rId242" Type="http://schemas.openxmlformats.org/officeDocument/2006/relationships/oleObject" Target="../embeddings/oleObject1188.bin"/><Relationship Id="rId894" Type="http://schemas.openxmlformats.org/officeDocument/2006/relationships/oleObject" Target="../embeddings/oleObject1840.bin"/><Relationship Id="rId37" Type="http://schemas.openxmlformats.org/officeDocument/2006/relationships/oleObject" Target="../embeddings/oleObject983.bin"/><Relationship Id="rId102" Type="http://schemas.openxmlformats.org/officeDocument/2006/relationships/oleObject" Target="../embeddings/oleObject1048.bin"/><Relationship Id="rId547" Type="http://schemas.openxmlformats.org/officeDocument/2006/relationships/oleObject" Target="../embeddings/oleObject1493.bin"/><Relationship Id="rId754" Type="http://schemas.openxmlformats.org/officeDocument/2006/relationships/oleObject" Target="../embeddings/oleObject1700.bin"/><Relationship Id="rId90" Type="http://schemas.openxmlformats.org/officeDocument/2006/relationships/oleObject" Target="../embeddings/oleObject1036.bin"/><Relationship Id="rId186" Type="http://schemas.openxmlformats.org/officeDocument/2006/relationships/oleObject" Target="../embeddings/oleObject1132.bin"/><Relationship Id="rId393" Type="http://schemas.openxmlformats.org/officeDocument/2006/relationships/oleObject" Target="../embeddings/oleObject1339.bin"/><Relationship Id="rId407" Type="http://schemas.openxmlformats.org/officeDocument/2006/relationships/oleObject" Target="../embeddings/oleObject1353.bin"/><Relationship Id="rId614" Type="http://schemas.openxmlformats.org/officeDocument/2006/relationships/oleObject" Target="../embeddings/oleObject1560.bin"/><Relationship Id="rId821" Type="http://schemas.openxmlformats.org/officeDocument/2006/relationships/oleObject" Target="../embeddings/oleObject1767.bin"/><Relationship Id="rId253" Type="http://schemas.openxmlformats.org/officeDocument/2006/relationships/oleObject" Target="../embeddings/oleObject1199.bin"/><Relationship Id="rId460" Type="http://schemas.openxmlformats.org/officeDocument/2006/relationships/oleObject" Target="../embeddings/oleObject1406.bin"/><Relationship Id="rId698" Type="http://schemas.openxmlformats.org/officeDocument/2006/relationships/oleObject" Target="../embeddings/oleObject1644.bin"/><Relationship Id="rId919" Type="http://schemas.openxmlformats.org/officeDocument/2006/relationships/oleObject" Target="../embeddings/oleObject1865.bin"/><Relationship Id="rId48" Type="http://schemas.openxmlformats.org/officeDocument/2006/relationships/oleObject" Target="../embeddings/oleObject994.bin"/><Relationship Id="rId113" Type="http://schemas.openxmlformats.org/officeDocument/2006/relationships/oleObject" Target="../embeddings/oleObject1059.bin"/><Relationship Id="rId320" Type="http://schemas.openxmlformats.org/officeDocument/2006/relationships/oleObject" Target="../embeddings/oleObject1266.bin"/><Relationship Id="rId558" Type="http://schemas.openxmlformats.org/officeDocument/2006/relationships/oleObject" Target="../embeddings/oleObject1504.bin"/><Relationship Id="rId765" Type="http://schemas.openxmlformats.org/officeDocument/2006/relationships/oleObject" Target="../embeddings/oleObject1711.bin"/><Relationship Id="rId197" Type="http://schemas.openxmlformats.org/officeDocument/2006/relationships/oleObject" Target="../embeddings/oleObject1143.bin"/><Relationship Id="rId418" Type="http://schemas.openxmlformats.org/officeDocument/2006/relationships/oleObject" Target="../embeddings/oleObject1364.bin"/><Relationship Id="rId625" Type="http://schemas.openxmlformats.org/officeDocument/2006/relationships/oleObject" Target="../embeddings/oleObject1571.bin"/><Relationship Id="rId832" Type="http://schemas.openxmlformats.org/officeDocument/2006/relationships/oleObject" Target="../embeddings/oleObject1778.bin"/><Relationship Id="rId264" Type="http://schemas.openxmlformats.org/officeDocument/2006/relationships/oleObject" Target="../embeddings/oleObject1210.bin"/><Relationship Id="rId471" Type="http://schemas.openxmlformats.org/officeDocument/2006/relationships/oleObject" Target="../embeddings/oleObject1417.bin"/><Relationship Id="rId59" Type="http://schemas.openxmlformats.org/officeDocument/2006/relationships/oleObject" Target="../embeddings/oleObject1005.bin"/><Relationship Id="rId124" Type="http://schemas.openxmlformats.org/officeDocument/2006/relationships/oleObject" Target="../embeddings/oleObject1070.bin"/><Relationship Id="rId569" Type="http://schemas.openxmlformats.org/officeDocument/2006/relationships/oleObject" Target="../embeddings/oleObject1515.bin"/><Relationship Id="rId776" Type="http://schemas.openxmlformats.org/officeDocument/2006/relationships/oleObject" Target="../embeddings/oleObject1722.bin"/><Relationship Id="rId331" Type="http://schemas.openxmlformats.org/officeDocument/2006/relationships/oleObject" Target="../embeddings/oleObject1277.bin"/><Relationship Id="rId429" Type="http://schemas.openxmlformats.org/officeDocument/2006/relationships/oleObject" Target="../embeddings/oleObject1375.bin"/><Relationship Id="rId636" Type="http://schemas.openxmlformats.org/officeDocument/2006/relationships/oleObject" Target="../embeddings/oleObject1582.bin"/><Relationship Id="rId843" Type="http://schemas.openxmlformats.org/officeDocument/2006/relationships/oleObject" Target="../embeddings/oleObject1789.bin"/><Relationship Id="rId275" Type="http://schemas.openxmlformats.org/officeDocument/2006/relationships/oleObject" Target="../embeddings/oleObject1221.bin"/><Relationship Id="rId482" Type="http://schemas.openxmlformats.org/officeDocument/2006/relationships/oleObject" Target="../embeddings/oleObject1428.bin"/><Relationship Id="rId703" Type="http://schemas.openxmlformats.org/officeDocument/2006/relationships/oleObject" Target="../embeddings/oleObject1649.bin"/><Relationship Id="rId910" Type="http://schemas.openxmlformats.org/officeDocument/2006/relationships/oleObject" Target="../embeddings/oleObject1856.bin"/><Relationship Id="rId135" Type="http://schemas.openxmlformats.org/officeDocument/2006/relationships/oleObject" Target="../embeddings/oleObject1081.bin"/><Relationship Id="rId342" Type="http://schemas.openxmlformats.org/officeDocument/2006/relationships/oleObject" Target="../embeddings/oleObject1288.bin"/><Relationship Id="rId787" Type="http://schemas.openxmlformats.org/officeDocument/2006/relationships/oleObject" Target="../embeddings/oleObject1733.bin"/></Relationships>
</file>

<file path=ppt/slides/_rels/slide32.xml.rels><?xml version="1.0" encoding="UTF-8" standalone="yes"?>
<Relationships xmlns="http://schemas.openxmlformats.org/package/2006/relationships"><Relationship Id="rId117" Type="http://schemas.openxmlformats.org/officeDocument/2006/relationships/oleObject" Target="../embeddings/oleObject2012.bin"/><Relationship Id="rId671" Type="http://schemas.openxmlformats.org/officeDocument/2006/relationships/oleObject" Target="../embeddings/oleObject2566.bin"/><Relationship Id="rId769" Type="http://schemas.openxmlformats.org/officeDocument/2006/relationships/oleObject" Target="../embeddings/oleObject2664.bin"/><Relationship Id="rId21" Type="http://schemas.openxmlformats.org/officeDocument/2006/relationships/oleObject" Target="../embeddings/oleObject1916.bin"/><Relationship Id="rId324" Type="http://schemas.openxmlformats.org/officeDocument/2006/relationships/oleObject" Target="../embeddings/oleObject2219.bin"/><Relationship Id="rId531" Type="http://schemas.openxmlformats.org/officeDocument/2006/relationships/oleObject" Target="../embeddings/oleObject2426.bin"/><Relationship Id="rId629" Type="http://schemas.openxmlformats.org/officeDocument/2006/relationships/oleObject" Target="../embeddings/oleObject2524.bin"/><Relationship Id="rId170" Type="http://schemas.openxmlformats.org/officeDocument/2006/relationships/oleObject" Target="../embeddings/oleObject2065.bin"/><Relationship Id="rId836" Type="http://schemas.openxmlformats.org/officeDocument/2006/relationships/oleObject" Target="../embeddings/oleObject2731.bin"/><Relationship Id="rId268" Type="http://schemas.openxmlformats.org/officeDocument/2006/relationships/oleObject" Target="../embeddings/oleObject2163.bin"/><Relationship Id="rId475" Type="http://schemas.openxmlformats.org/officeDocument/2006/relationships/oleObject" Target="../embeddings/oleObject2370.bin"/><Relationship Id="rId682" Type="http://schemas.openxmlformats.org/officeDocument/2006/relationships/oleObject" Target="../embeddings/oleObject2577.bin"/><Relationship Id="rId903" Type="http://schemas.openxmlformats.org/officeDocument/2006/relationships/oleObject" Target="../embeddings/oleObject2798.bin"/><Relationship Id="rId32" Type="http://schemas.openxmlformats.org/officeDocument/2006/relationships/oleObject" Target="../embeddings/oleObject1927.bin"/><Relationship Id="rId128" Type="http://schemas.openxmlformats.org/officeDocument/2006/relationships/oleObject" Target="../embeddings/oleObject2023.bin"/><Relationship Id="rId335" Type="http://schemas.openxmlformats.org/officeDocument/2006/relationships/oleObject" Target="../embeddings/oleObject2230.bin"/><Relationship Id="rId542" Type="http://schemas.openxmlformats.org/officeDocument/2006/relationships/oleObject" Target="../embeddings/oleObject2437.bin"/><Relationship Id="rId181" Type="http://schemas.openxmlformats.org/officeDocument/2006/relationships/oleObject" Target="../embeddings/oleObject2076.bin"/><Relationship Id="rId402" Type="http://schemas.openxmlformats.org/officeDocument/2006/relationships/oleObject" Target="../embeddings/oleObject2297.bin"/><Relationship Id="rId847" Type="http://schemas.openxmlformats.org/officeDocument/2006/relationships/oleObject" Target="../embeddings/oleObject2742.bin"/><Relationship Id="rId279" Type="http://schemas.openxmlformats.org/officeDocument/2006/relationships/oleObject" Target="../embeddings/oleObject2174.bin"/><Relationship Id="rId486" Type="http://schemas.openxmlformats.org/officeDocument/2006/relationships/oleObject" Target="../embeddings/oleObject2381.bin"/><Relationship Id="rId693" Type="http://schemas.openxmlformats.org/officeDocument/2006/relationships/oleObject" Target="../embeddings/oleObject2588.bin"/><Relationship Id="rId707" Type="http://schemas.openxmlformats.org/officeDocument/2006/relationships/oleObject" Target="../embeddings/oleObject2602.bin"/><Relationship Id="rId914" Type="http://schemas.openxmlformats.org/officeDocument/2006/relationships/oleObject" Target="../embeddings/oleObject2809.bin"/><Relationship Id="rId43" Type="http://schemas.openxmlformats.org/officeDocument/2006/relationships/oleObject" Target="../embeddings/oleObject1938.bin"/><Relationship Id="rId139" Type="http://schemas.openxmlformats.org/officeDocument/2006/relationships/oleObject" Target="../embeddings/oleObject2034.bin"/><Relationship Id="rId346" Type="http://schemas.openxmlformats.org/officeDocument/2006/relationships/oleObject" Target="../embeddings/oleObject2241.bin"/><Relationship Id="rId553" Type="http://schemas.openxmlformats.org/officeDocument/2006/relationships/oleObject" Target="../embeddings/oleObject2448.bin"/><Relationship Id="rId760" Type="http://schemas.openxmlformats.org/officeDocument/2006/relationships/oleObject" Target="../embeddings/oleObject2655.bin"/><Relationship Id="rId192" Type="http://schemas.openxmlformats.org/officeDocument/2006/relationships/oleObject" Target="../embeddings/oleObject2087.bin"/><Relationship Id="rId206" Type="http://schemas.openxmlformats.org/officeDocument/2006/relationships/oleObject" Target="../embeddings/oleObject2101.bin"/><Relationship Id="rId413" Type="http://schemas.openxmlformats.org/officeDocument/2006/relationships/oleObject" Target="../embeddings/oleObject2308.bin"/><Relationship Id="rId858" Type="http://schemas.openxmlformats.org/officeDocument/2006/relationships/oleObject" Target="../embeddings/oleObject2753.bin"/><Relationship Id="rId497" Type="http://schemas.openxmlformats.org/officeDocument/2006/relationships/oleObject" Target="../embeddings/oleObject2392.bin"/><Relationship Id="rId620" Type="http://schemas.openxmlformats.org/officeDocument/2006/relationships/oleObject" Target="../embeddings/oleObject2515.bin"/><Relationship Id="rId718" Type="http://schemas.openxmlformats.org/officeDocument/2006/relationships/oleObject" Target="../embeddings/oleObject2613.bin"/><Relationship Id="rId925" Type="http://schemas.openxmlformats.org/officeDocument/2006/relationships/oleObject" Target="../embeddings/oleObject2820.bin"/><Relationship Id="rId357" Type="http://schemas.openxmlformats.org/officeDocument/2006/relationships/oleObject" Target="../embeddings/oleObject2252.bin"/><Relationship Id="rId54" Type="http://schemas.openxmlformats.org/officeDocument/2006/relationships/oleObject" Target="../embeddings/oleObject1949.bin"/><Relationship Id="rId217" Type="http://schemas.openxmlformats.org/officeDocument/2006/relationships/oleObject" Target="../embeddings/oleObject2112.bin"/><Relationship Id="rId564" Type="http://schemas.openxmlformats.org/officeDocument/2006/relationships/oleObject" Target="../embeddings/oleObject2459.bin"/><Relationship Id="rId771" Type="http://schemas.openxmlformats.org/officeDocument/2006/relationships/oleObject" Target="../embeddings/oleObject2666.bin"/><Relationship Id="rId869" Type="http://schemas.openxmlformats.org/officeDocument/2006/relationships/oleObject" Target="../embeddings/oleObject2764.bin"/><Relationship Id="rId424" Type="http://schemas.openxmlformats.org/officeDocument/2006/relationships/oleObject" Target="../embeddings/oleObject2319.bin"/><Relationship Id="rId631" Type="http://schemas.openxmlformats.org/officeDocument/2006/relationships/oleObject" Target="../embeddings/oleObject2526.bin"/><Relationship Id="rId729" Type="http://schemas.openxmlformats.org/officeDocument/2006/relationships/oleObject" Target="../embeddings/oleObject2624.bin"/><Relationship Id="rId270" Type="http://schemas.openxmlformats.org/officeDocument/2006/relationships/oleObject" Target="../embeddings/oleObject2165.bin"/><Relationship Id="rId936" Type="http://schemas.openxmlformats.org/officeDocument/2006/relationships/oleObject" Target="../embeddings/oleObject2831.bin"/><Relationship Id="rId65" Type="http://schemas.openxmlformats.org/officeDocument/2006/relationships/oleObject" Target="../embeddings/oleObject1960.bin"/><Relationship Id="rId130" Type="http://schemas.openxmlformats.org/officeDocument/2006/relationships/oleObject" Target="../embeddings/oleObject2025.bin"/><Relationship Id="rId368" Type="http://schemas.openxmlformats.org/officeDocument/2006/relationships/oleObject" Target="../embeddings/oleObject2263.bin"/><Relationship Id="rId575" Type="http://schemas.openxmlformats.org/officeDocument/2006/relationships/oleObject" Target="../embeddings/oleObject2470.bin"/><Relationship Id="rId782" Type="http://schemas.openxmlformats.org/officeDocument/2006/relationships/oleObject" Target="../embeddings/oleObject2677.bin"/><Relationship Id="rId228" Type="http://schemas.openxmlformats.org/officeDocument/2006/relationships/oleObject" Target="../embeddings/oleObject2123.bin"/><Relationship Id="rId435" Type="http://schemas.openxmlformats.org/officeDocument/2006/relationships/oleObject" Target="../embeddings/oleObject2330.bin"/><Relationship Id="rId642" Type="http://schemas.openxmlformats.org/officeDocument/2006/relationships/oleObject" Target="../embeddings/oleObject2537.bin"/><Relationship Id="rId281" Type="http://schemas.openxmlformats.org/officeDocument/2006/relationships/oleObject" Target="../embeddings/oleObject2176.bin"/><Relationship Id="rId502" Type="http://schemas.openxmlformats.org/officeDocument/2006/relationships/oleObject" Target="../embeddings/oleObject2397.bin"/><Relationship Id="rId947" Type="http://schemas.openxmlformats.org/officeDocument/2006/relationships/oleObject" Target="../embeddings/oleObject2842.bin"/><Relationship Id="rId76" Type="http://schemas.openxmlformats.org/officeDocument/2006/relationships/oleObject" Target="../embeddings/oleObject1971.bin"/><Relationship Id="rId141" Type="http://schemas.openxmlformats.org/officeDocument/2006/relationships/oleObject" Target="../embeddings/oleObject2036.bin"/><Relationship Id="rId379" Type="http://schemas.openxmlformats.org/officeDocument/2006/relationships/oleObject" Target="../embeddings/oleObject2274.bin"/><Relationship Id="rId586" Type="http://schemas.openxmlformats.org/officeDocument/2006/relationships/oleObject" Target="../embeddings/oleObject2481.bin"/><Relationship Id="rId793" Type="http://schemas.openxmlformats.org/officeDocument/2006/relationships/oleObject" Target="../embeddings/oleObject2688.bin"/><Relationship Id="rId807" Type="http://schemas.openxmlformats.org/officeDocument/2006/relationships/oleObject" Target="../embeddings/oleObject2702.bin"/><Relationship Id="rId7" Type="http://schemas.openxmlformats.org/officeDocument/2006/relationships/oleObject" Target="../embeddings/oleObject1903.bin"/><Relationship Id="rId239" Type="http://schemas.openxmlformats.org/officeDocument/2006/relationships/oleObject" Target="../embeddings/oleObject2134.bin"/><Relationship Id="rId446" Type="http://schemas.openxmlformats.org/officeDocument/2006/relationships/oleObject" Target="../embeddings/oleObject2341.bin"/><Relationship Id="rId653" Type="http://schemas.openxmlformats.org/officeDocument/2006/relationships/oleObject" Target="../embeddings/oleObject2548.bin"/><Relationship Id="rId292" Type="http://schemas.openxmlformats.org/officeDocument/2006/relationships/oleObject" Target="../embeddings/oleObject2187.bin"/><Relationship Id="rId306" Type="http://schemas.openxmlformats.org/officeDocument/2006/relationships/oleObject" Target="../embeddings/oleObject2201.bin"/><Relationship Id="rId860" Type="http://schemas.openxmlformats.org/officeDocument/2006/relationships/oleObject" Target="../embeddings/oleObject2755.bin"/><Relationship Id="rId958" Type="http://schemas.openxmlformats.org/officeDocument/2006/relationships/image" Target="../media/image78.png"/><Relationship Id="rId87" Type="http://schemas.openxmlformats.org/officeDocument/2006/relationships/oleObject" Target="../embeddings/oleObject1982.bin"/><Relationship Id="rId513" Type="http://schemas.openxmlformats.org/officeDocument/2006/relationships/oleObject" Target="../embeddings/oleObject2408.bin"/><Relationship Id="rId597" Type="http://schemas.openxmlformats.org/officeDocument/2006/relationships/oleObject" Target="../embeddings/oleObject2492.bin"/><Relationship Id="rId720" Type="http://schemas.openxmlformats.org/officeDocument/2006/relationships/oleObject" Target="../embeddings/oleObject2615.bin"/><Relationship Id="rId818" Type="http://schemas.openxmlformats.org/officeDocument/2006/relationships/oleObject" Target="../embeddings/oleObject2713.bin"/><Relationship Id="rId152" Type="http://schemas.openxmlformats.org/officeDocument/2006/relationships/oleObject" Target="../embeddings/oleObject2047.bin"/><Relationship Id="rId457" Type="http://schemas.openxmlformats.org/officeDocument/2006/relationships/oleObject" Target="../embeddings/oleObject2352.bin"/><Relationship Id="rId664" Type="http://schemas.openxmlformats.org/officeDocument/2006/relationships/oleObject" Target="../embeddings/oleObject2559.bin"/><Relationship Id="rId871" Type="http://schemas.openxmlformats.org/officeDocument/2006/relationships/oleObject" Target="../embeddings/oleObject2766.bin"/><Relationship Id="rId14" Type="http://schemas.openxmlformats.org/officeDocument/2006/relationships/oleObject" Target="../embeddings/oleObject1909.bin"/><Relationship Id="rId317" Type="http://schemas.openxmlformats.org/officeDocument/2006/relationships/oleObject" Target="../embeddings/oleObject2212.bin"/><Relationship Id="rId524" Type="http://schemas.openxmlformats.org/officeDocument/2006/relationships/oleObject" Target="../embeddings/oleObject2419.bin"/><Relationship Id="rId731" Type="http://schemas.openxmlformats.org/officeDocument/2006/relationships/oleObject" Target="../embeddings/oleObject2626.bin"/><Relationship Id="rId98" Type="http://schemas.openxmlformats.org/officeDocument/2006/relationships/oleObject" Target="../embeddings/oleObject1993.bin"/><Relationship Id="rId163" Type="http://schemas.openxmlformats.org/officeDocument/2006/relationships/oleObject" Target="../embeddings/oleObject2058.bin"/><Relationship Id="rId370" Type="http://schemas.openxmlformats.org/officeDocument/2006/relationships/oleObject" Target="../embeddings/oleObject2265.bin"/><Relationship Id="rId829" Type="http://schemas.openxmlformats.org/officeDocument/2006/relationships/oleObject" Target="../embeddings/oleObject2724.bin"/><Relationship Id="rId230" Type="http://schemas.openxmlformats.org/officeDocument/2006/relationships/oleObject" Target="../embeddings/oleObject2125.bin"/><Relationship Id="rId468" Type="http://schemas.openxmlformats.org/officeDocument/2006/relationships/oleObject" Target="../embeddings/oleObject2363.bin"/><Relationship Id="rId675" Type="http://schemas.openxmlformats.org/officeDocument/2006/relationships/oleObject" Target="../embeddings/oleObject2570.bin"/><Relationship Id="rId882" Type="http://schemas.openxmlformats.org/officeDocument/2006/relationships/oleObject" Target="../embeddings/oleObject2777.bin"/><Relationship Id="rId25" Type="http://schemas.openxmlformats.org/officeDocument/2006/relationships/oleObject" Target="../embeddings/oleObject1920.bin"/><Relationship Id="rId328" Type="http://schemas.openxmlformats.org/officeDocument/2006/relationships/oleObject" Target="../embeddings/oleObject2223.bin"/><Relationship Id="rId535" Type="http://schemas.openxmlformats.org/officeDocument/2006/relationships/oleObject" Target="../embeddings/oleObject2430.bin"/><Relationship Id="rId742" Type="http://schemas.openxmlformats.org/officeDocument/2006/relationships/oleObject" Target="../embeddings/oleObject2637.bin"/><Relationship Id="rId174" Type="http://schemas.openxmlformats.org/officeDocument/2006/relationships/oleObject" Target="../embeddings/oleObject2069.bin"/><Relationship Id="rId381" Type="http://schemas.openxmlformats.org/officeDocument/2006/relationships/oleObject" Target="../embeddings/oleObject2276.bin"/><Relationship Id="rId602" Type="http://schemas.openxmlformats.org/officeDocument/2006/relationships/oleObject" Target="../embeddings/oleObject2497.bin"/><Relationship Id="rId241" Type="http://schemas.openxmlformats.org/officeDocument/2006/relationships/oleObject" Target="../embeddings/oleObject2136.bin"/><Relationship Id="rId479" Type="http://schemas.openxmlformats.org/officeDocument/2006/relationships/oleObject" Target="../embeddings/oleObject2374.bin"/><Relationship Id="rId686" Type="http://schemas.openxmlformats.org/officeDocument/2006/relationships/oleObject" Target="../embeddings/oleObject2581.bin"/><Relationship Id="rId893" Type="http://schemas.openxmlformats.org/officeDocument/2006/relationships/oleObject" Target="../embeddings/oleObject2788.bin"/><Relationship Id="rId907" Type="http://schemas.openxmlformats.org/officeDocument/2006/relationships/oleObject" Target="../embeddings/oleObject2802.bin"/><Relationship Id="rId36" Type="http://schemas.openxmlformats.org/officeDocument/2006/relationships/oleObject" Target="../embeddings/oleObject1931.bin"/><Relationship Id="rId339" Type="http://schemas.openxmlformats.org/officeDocument/2006/relationships/oleObject" Target="../embeddings/oleObject2234.bin"/><Relationship Id="rId546" Type="http://schemas.openxmlformats.org/officeDocument/2006/relationships/oleObject" Target="../embeddings/oleObject2441.bin"/><Relationship Id="rId753" Type="http://schemas.openxmlformats.org/officeDocument/2006/relationships/oleObject" Target="../embeddings/oleObject2648.bin"/><Relationship Id="rId101" Type="http://schemas.openxmlformats.org/officeDocument/2006/relationships/oleObject" Target="../embeddings/oleObject1996.bin"/><Relationship Id="rId185" Type="http://schemas.openxmlformats.org/officeDocument/2006/relationships/oleObject" Target="../embeddings/oleObject2080.bin"/><Relationship Id="rId406" Type="http://schemas.openxmlformats.org/officeDocument/2006/relationships/oleObject" Target="../embeddings/oleObject2301.bin"/><Relationship Id="rId392" Type="http://schemas.openxmlformats.org/officeDocument/2006/relationships/oleObject" Target="../embeddings/oleObject2287.bin"/><Relationship Id="rId613" Type="http://schemas.openxmlformats.org/officeDocument/2006/relationships/oleObject" Target="../embeddings/oleObject2508.bin"/><Relationship Id="rId697" Type="http://schemas.openxmlformats.org/officeDocument/2006/relationships/oleObject" Target="../embeddings/oleObject2592.bin"/><Relationship Id="rId820" Type="http://schemas.openxmlformats.org/officeDocument/2006/relationships/oleObject" Target="../embeddings/oleObject2715.bin"/><Relationship Id="rId918" Type="http://schemas.openxmlformats.org/officeDocument/2006/relationships/oleObject" Target="../embeddings/oleObject2813.bin"/><Relationship Id="rId252" Type="http://schemas.openxmlformats.org/officeDocument/2006/relationships/oleObject" Target="../embeddings/oleObject2147.bin"/><Relationship Id="rId47" Type="http://schemas.openxmlformats.org/officeDocument/2006/relationships/oleObject" Target="../embeddings/oleObject1942.bin"/><Relationship Id="rId112" Type="http://schemas.openxmlformats.org/officeDocument/2006/relationships/oleObject" Target="../embeddings/oleObject2007.bin"/><Relationship Id="rId557" Type="http://schemas.openxmlformats.org/officeDocument/2006/relationships/oleObject" Target="../embeddings/oleObject2452.bin"/><Relationship Id="rId764" Type="http://schemas.openxmlformats.org/officeDocument/2006/relationships/oleObject" Target="../embeddings/oleObject2659.bin"/><Relationship Id="rId196" Type="http://schemas.openxmlformats.org/officeDocument/2006/relationships/oleObject" Target="../embeddings/oleObject2091.bin"/><Relationship Id="rId417" Type="http://schemas.openxmlformats.org/officeDocument/2006/relationships/oleObject" Target="../embeddings/oleObject2312.bin"/><Relationship Id="rId624" Type="http://schemas.openxmlformats.org/officeDocument/2006/relationships/oleObject" Target="../embeddings/oleObject2519.bin"/><Relationship Id="rId831" Type="http://schemas.openxmlformats.org/officeDocument/2006/relationships/oleObject" Target="../embeddings/oleObject2726.bin"/><Relationship Id="rId263" Type="http://schemas.openxmlformats.org/officeDocument/2006/relationships/oleObject" Target="../embeddings/oleObject2158.bin"/><Relationship Id="rId470" Type="http://schemas.openxmlformats.org/officeDocument/2006/relationships/oleObject" Target="../embeddings/oleObject2365.bin"/><Relationship Id="rId929" Type="http://schemas.openxmlformats.org/officeDocument/2006/relationships/oleObject" Target="../embeddings/oleObject2824.bin"/><Relationship Id="rId58" Type="http://schemas.openxmlformats.org/officeDocument/2006/relationships/oleObject" Target="../embeddings/oleObject1953.bin"/><Relationship Id="rId123" Type="http://schemas.openxmlformats.org/officeDocument/2006/relationships/oleObject" Target="../embeddings/oleObject2018.bin"/><Relationship Id="rId330" Type="http://schemas.openxmlformats.org/officeDocument/2006/relationships/oleObject" Target="../embeddings/oleObject2225.bin"/><Relationship Id="rId568" Type="http://schemas.openxmlformats.org/officeDocument/2006/relationships/oleObject" Target="../embeddings/oleObject2463.bin"/><Relationship Id="rId775" Type="http://schemas.openxmlformats.org/officeDocument/2006/relationships/oleObject" Target="../embeddings/oleObject2670.bin"/><Relationship Id="rId428" Type="http://schemas.openxmlformats.org/officeDocument/2006/relationships/oleObject" Target="../embeddings/oleObject2323.bin"/><Relationship Id="rId635" Type="http://schemas.openxmlformats.org/officeDocument/2006/relationships/oleObject" Target="../embeddings/oleObject2530.bin"/><Relationship Id="rId842" Type="http://schemas.openxmlformats.org/officeDocument/2006/relationships/oleObject" Target="../embeddings/oleObject2737.bin"/><Relationship Id="rId274" Type="http://schemas.openxmlformats.org/officeDocument/2006/relationships/oleObject" Target="../embeddings/oleObject2169.bin"/><Relationship Id="rId481" Type="http://schemas.openxmlformats.org/officeDocument/2006/relationships/oleObject" Target="../embeddings/oleObject2376.bin"/><Relationship Id="rId702" Type="http://schemas.openxmlformats.org/officeDocument/2006/relationships/oleObject" Target="../embeddings/oleObject2597.bin"/><Relationship Id="rId69" Type="http://schemas.openxmlformats.org/officeDocument/2006/relationships/oleObject" Target="../embeddings/oleObject1964.bin"/><Relationship Id="rId134" Type="http://schemas.openxmlformats.org/officeDocument/2006/relationships/oleObject" Target="../embeddings/oleObject2029.bin"/><Relationship Id="rId579" Type="http://schemas.openxmlformats.org/officeDocument/2006/relationships/oleObject" Target="../embeddings/oleObject2474.bin"/><Relationship Id="rId786" Type="http://schemas.openxmlformats.org/officeDocument/2006/relationships/oleObject" Target="../embeddings/oleObject2681.bin"/><Relationship Id="rId341" Type="http://schemas.openxmlformats.org/officeDocument/2006/relationships/oleObject" Target="../embeddings/oleObject2236.bin"/><Relationship Id="rId439" Type="http://schemas.openxmlformats.org/officeDocument/2006/relationships/oleObject" Target="../embeddings/oleObject2334.bin"/><Relationship Id="rId646" Type="http://schemas.openxmlformats.org/officeDocument/2006/relationships/oleObject" Target="../embeddings/oleObject2541.bin"/><Relationship Id="rId201" Type="http://schemas.openxmlformats.org/officeDocument/2006/relationships/oleObject" Target="../embeddings/oleObject2096.bin"/><Relationship Id="rId285" Type="http://schemas.openxmlformats.org/officeDocument/2006/relationships/oleObject" Target="../embeddings/oleObject2180.bin"/><Relationship Id="rId506" Type="http://schemas.openxmlformats.org/officeDocument/2006/relationships/oleObject" Target="../embeddings/oleObject2401.bin"/><Relationship Id="rId853" Type="http://schemas.openxmlformats.org/officeDocument/2006/relationships/oleObject" Target="../embeddings/oleObject2748.bin"/><Relationship Id="rId492" Type="http://schemas.openxmlformats.org/officeDocument/2006/relationships/oleObject" Target="../embeddings/oleObject2387.bin"/><Relationship Id="rId713" Type="http://schemas.openxmlformats.org/officeDocument/2006/relationships/oleObject" Target="../embeddings/oleObject2608.bin"/><Relationship Id="rId797" Type="http://schemas.openxmlformats.org/officeDocument/2006/relationships/oleObject" Target="../embeddings/oleObject2692.bin"/><Relationship Id="rId920" Type="http://schemas.openxmlformats.org/officeDocument/2006/relationships/oleObject" Target="../embeddings/oleObject2815.bin"/><Relationship Id="rId145" Type="http://schemas.openxmlformats.org/officeDocument/2006/relationships/oleObject" Target="../embeddings/oleObject2040.bin"/><Relationship Id="rId352" Type="http://schemas.openxmlformats.org/officeDocument/2006/relationships/oleObject" Target="../embeddings/oleObject2247.bin"/><Relationship Id="rId212" Type="http://schemas.openxmlformats.org/officeDocument/2006/relationships/oleObject" Target="../embeddings/oleObject2107.bin"/><Relationship Id="rId657" Type="http://schemas.openxmlformats.org/officeDocument/2006/relationships/oleObject" Target="../embeddings/oleObject2552.bin"/><Relationship Id="rId864" Type="http://schemas.openxmlformats.org/officeDocument/2006/relationships/oleObject" Target="../embeddings/oleObject2759.bin"/><Relationship Id="rId296" Type="http://schemas.openxmlformats.org/officeDocument/2006/relationships/oleObject" Target="../embeddings/oleObject2191.bin"/><Relationship Id="rId517" Type="http://schemas.openxmlformats.org/officeDocument/2006/relationships/oleObject" Target="../embeddings/oleObject2412.bin"/><Relationship Id="rId724" Type="http://schemas.openxmlformats.org/officeDocument/2006/relationships/oleObject" Target="../embeddings/oleObject2619.bin"/><Relationship Id="rId931" Type="http://schemas.openxmlformats.org/officeDocument/2006/relationships/oleObject" Target="../embeddings/oleObject2826.bin"/><Relationship Id="rId60" Type="http://schemas.openxmlformats.org/officeDocument/2006/relationships/oleObject" Target="../embeddings/oleObject1955.bin"/><Relationship Id="rId156" Type="http://schemas.openxmlformats.org/officeDocument/2006/relationships/oleObject" Target="../embeddings/oleObject2051.bin"/><Relationship Id="rId363" Type="http://schemas.openxmlformats.org/officeDocument/2006/relationships/oleObject" Target="../embeddings/oleObject2258.bin"/><Relationship Id="rId570" Type="http://schemas.openxmlformats.org/officeDocument/2006/relationships/oleObject" Target="../embeddings/oleObject2465.bin"/><Relationship Id="rId223" Type="http://schemas.openxmlformats.org/officeDocument/2006/relationships/oleObject" Target="../embeddings/oleObject2118.bin"/><Relationship Id="rId430" Type="http://schemas.openxmlformats.org/officeDocument/2006/relationships/oleObject" Target="../embeddings/oleObject2325.bin"/><Relationship Id="rId668" Type="http://schemas.openxmlformats.org/officeDocument/2006/relationships/oleObject" Target="../embeddings/oleObject2563.bin"/><Relationship Id="rId875" Type="http://schemas.openxmlformats.org/officeDocument/2006/relationships/oleObject" Target="../embeddings/oleObject2770.bin"/><Relationship Id="rId18" Type="http://schemas.openxmlformats.org/officeDocument/2006/relationships/oleObject" Target="../embeddings/oleObject1913.bin"/><Relationship Id="rId528" Type="http://schemas.openxmlformats.org/officeDocument/2006/relationships/oleObject" Target="../embeddings/oleObject2423.bin"/><Relationship Id="rId735" Type="http://schemas.openxmlformats.org/officeDocument/2006/relationships/oleObject" Target="../embeddings/oleObject2630.bin"/><Relationship Id="rId942" Type="http://schemas.openxmlformats.org/officeDocument/2006/relationships/oleObject" Target="../embeddings/oleObject2837.bin"/><Relationship Id="rId167" Type="http://schemas.openxmlformats.org/officeDocument/2006/relationships/oleObject" Target="../embeddings/oleObject2062.bin"/><Relationship Id="rId374" Type="http://schemas.openxmlformats.org/officeDocument/2006/relationships/oleObject" Target="../embeddings/oleObject2269.bin"/><Relationship Id="rId581" Type="http://schemas.openxmlformats.org/officeDocument/2006/relationships/oleObject" Target="../embeddings/oleObject2476.bin"/><Relationship Id="rId71" Type="http://schemas.openxmlformats.org/officeDocument/2006/relationships/oleObject" Target="../embeddings/oleObject1966.bin"/><Relationship Id="rId234" Type="http://schemas.openxmlformats.org/officeDocument/2006/relationships/oleObject" Target="../embeddings/oleObject2129.bin"/><Relationship Id="rId679" Type="http://schemas.openxmlformats.org/officeDocument/2006/relationships/oleObject" Target="../embeddings/oleObject2574.bin"/><Relationship Id="rId802" Type="http://schemas.openxmlformats.org/officeDocument/2006/relationships/oleObject" Target="../embeddings/oleObject2697.bin"/><Relationship Id="rId886" Type="http://schemas.openxmlformats.org/officeDocument/2006/relationships/oleObject" Target="../embeddings/oleObject2781.bin"/><Relationship Id="rId2" Type="http://schemas.openxmlformats.org/officeDocument/2006/relationships/slideLayout" Target="../slideLayouts/slideLayout6.xml"/><Relationship Id="rId29" Type="http://schemas.openxmlformats.org/officeDocument/2006/relationships/oleObject" Target="../embeddings/oleObject1924.bin"/><Relationship Id="rId441" Type="http://schemas.openxmlformats.org/officeDocument/2006/relationships/oleObject" Target="../embeddings/oleObject2336.bin"/><Relationship Id="rId539" Type="http://schemas.openxmlformats.org/officeDocument/2006/relationships/oleObject" Target="../embeddings/oleObject2434.bin"/><Relationship Id="rId746" Type="http://schemas.openxmlformats.org/officeDocument/2006/relationships/oleObject" Target="../embeddings/oleObject2641.bin"/><Relationship Id="rId178" Type="http://schemas.openxmlformats.org/officeDocument/2006/relationships/oleObject" Target="../embeddings/oleObject2073.bin"/><Relationship Id="rId301" Type="http://schemas.openxmlformats.org/officeDocument/2006/relationships/oleObject" Target="../embeddings/oleObject2196.bin"/><Relationship Id="rId953" Type="http://schemas.openxmlformats.org/officeDocument/2006/relationships/oleObject" Target="../embeddings/oleObject2848.bin"/><Relationship Id="rId82" Type="http://schemas.openxmlformats.org/officeDocument/2006/relationships/oleObject" Target="../embeddings/oleObject1977.bin"/><Relationship Id="rId385" Type="http://schemas.openxmlformats.org/officeDocument/2006/relationships/oleObject" Target="../embeddings/oleObject2280.bin"/><Relationship Id="rId592" Type="http://schemas.openxmlformats.org/officeDocument/2006/relationships/oleObject" Target="../embeddings/oleObject2487.bin"/><Relationship Id="rId606" Type="http://schemas.openxmlformats.org/officeDocument/2006/relationships/oleObject" Target="../embeddings/oleObject2501.bin"/><Relationship Id="rId813" Type="http://schemas.openxmlformats.org/officeDocument/2006/relationships/oleObject" Target="../embeddings/oleObject2708.bin"/><Relationship Id="rId245" Type="http://schemas.openxmlformats.org/officeDocument/2006/relationships/oleObject" Target="../embeddings/oleObject2140.bin"/><Relationship Id="rId452" Type="http://schemas.openxmlformats.org/officeDocument/2006/relationships/oleObject" Target="../embeddings/oleObject2347.bin"/><Relationship Id="rId897" Type="http://schemas.openxmlformats.org/officeDocument/2006/relationships/oleObject" Target="../embeddings/oleObject2792.bin"/><Relationship Id="rId105" Type="http://schemas.openxmlformats.org/officeDocument/2006/relationships/oleObject" Target="../embeddings/oleObject2000.bin"/><Relationship Id="rId312" Type="http://schemas.openxmlformats.org/officeDocument/2006/relationships/oleObject" Target="../embeddings/oleObject2207.bin"/><Relationship Id="rId757" Type="http://schemas.openxmlformats.org/officeDocument/2006/relationships/oleObject" Target="../embeddings/oleObject2652.bin"/><Relationship Id="rId93" Type="http://schemas.openxmlformats.org/officeDocument/2006/relationships/oleObject" Target="../embeddings/oleObject1988.bin"/><Relationship Id="rId189" Type="http://schemas.openxmlformats.org/officeDocument/2006/relationships/oleObject" Target="../embeddings/oleObject2084.bin"/><Relationship Id="rId396" Type="http://schemas.openxmlformats.org/officeDocument/2006/relationships/oleObject" Target="../embeddings/oleObject2291.bin"/><Relationship Id="rId617" Type="http://schemas.openxmlformats.org/officeDocument/2006/relationships/oleObject" Target="../embeddings/oleObject2512.bin"/><Relationship Id="rId824" Type="http://schemas.openxmlformats.org/officeDocument/2006/relationships/oleObject" Target="../embeddings/oleObject2719.bin"/><Relationship Id="rId256" Type="http://schemas.openxmlformats.org/officeDocument/2006/relationships/oleObject" Target="../embeddings/oleObject2151.bin"/><Relationship Id="rId463" Type="http://schemas.openxmlformats.org/officeDocument/2006/relationships/oleObject" Target="../embeddings/oleObject2358.bin"/><Relationship Id="rId670" Type="http://schemas.openxmlformats.org/officeDocument/2006/relationships/oleObject" Target="../embeddings/oleObject2565.bin"/><Relationship Id="rId116" Type="http://schemas.openxmlformats.org/officeDocument/2006/relationships/oleObject" Target="../embeddings/oleObject2011.bin"/><Relationship Id="rId323" Type="http://schemas.openxmlformats.org/officeDocument/2006/relationships/oleObject" Target="../embeddings/oleObject2218.bin"/><Relationship Id="rId530" Type="http://schemas.openxmlformats.org/officeDocument/2006/relationships/oleObject" Target="../embeddings/oleObject2425.bin"/><Relationship Id="rId768" Type="http://schemas.openxmlformats.org/officeDocument/2006/relationships/oleObject" Target="../embeddings/oleObject2663.bin"/><Relationship Id="rId20" Type="http://schemas.openxmlformats.org/officeDocument/2006/relationships/oleObject" Target="../embeddings/oleObject1915.bin"/><Relationship Id="rId628" Type="http://schemas.openxmlformats.org/officeDocument/2006/relationships/oleObject" Target="../embeddings/oleObject2523.bin"/><Relationship Id="rId835" Type="http://schemas.openxmlformats.org/officeDocument/2006/relationships/oleObject" Target="../embeddings/oleObject2730.bin"/><Relationship Id="rId267" Type="http://schemas.openxmlformats.org/officeDocument/2006/relationships/oleObject" Target="../embeddings/oleObject2162.bin"/><Relationship Id="rId474" Type="http://schemas.openxmlformats.org/officeDocument/2006/relationships/oleObject" Target="../embeddings/oleObject2369.bin"/><Relationship Id="rId127" Type="http://schemas.openxmlformats.org/officeDocument/2006/relationships/oleObject" Target="../embeddings/oleObject2022.bin"/><Relationship Id="rId681" Type="http://schemas.openxmlformats.org/officeDocument/2006/relationships/oleObject" Target="../embeddings/oleObject2576.bin"/><Relationship Id="rId779" Type="http://schemas.openxmlformats.org/officeDocument/2006/relationships/oleObject" Target="../embeddings/oleObject2674.bin"/><Relationship Id="rId902" Type="http://schemas.openxmlformats.org/officeDocument/2006/relationships/oleObject" Target="../embeddings/oleObject2797.bin"/><Relationship Id="rId31" Type="http://schemas.openxmlformats.org/officeDocument/2006/relationships/oleObject" Target="../embeddings/oleObject1926.bin"/><Relationship Id="rId334" Type="http://schemas.openxmlformats.org/officeDocument/2006/relationships/oleObject" Target="../embeddings/oleObject2229.bin"/><Relationship Id="rId541" Type="http://schemas.openxmlformats.org/officeDocument/2006/relationships/oleObject" Target="../embeddings/oleObject2436.bin"/><Relationship Id="rId639" Type="http://schemas.openxmlformats.org/officeDocument/2006/relationships/oleObject" Target="../embeddings/oleObject2534.bin"/><Relationship Id="rId180" Type="http://schemas.openxmlformats.org/officeDocument/2006/relationships/oleObject" Target="../embeddings/oleObject2075.bin"/><Relationship Id="rId278" Type="http://schemas.openxmlformats.org/officeDocument/2006/relationships/oleObject" Target="../embeddings/oleObject2173.bin"/><Relationship Id="rId401" Type="http://schemas.openxmlformats.org/officeDocument/2006/relationships/oleObject" Target="../embeddings/oleObject2296.bin"/><Relationship Id="rId846" Type="http://schemas.openxmlformats.org/officeDocument/2006/relationships/oleObject" Target="../embeddings/oleObject2741.bin"/><Relationship Id="rId485" Type="http://schemas.openxmlformats.org/officeDocument/2006/relationships/oleObject" Target="../embeddings/oleObject2380.bin"/><Relationship Id="rId692" Type="http://schemas.openxmlformats.org/officeDocument/2006/relationships/oleObject" Target="../embeddings/oleObject2587.bin"/><Relationship Id="rId706" Type="http://schemas.openxmlformats.org/officeDocument/2006/relationships/oleObject" Target="../embeddings/oleObject2601.bin"/><Relationship Id="rId913" Type="http://schemas.openxmlformats.org/officeDocument/2006/relationships/oleObject" Target="../embeddings/oleObject2808.bin"/><Relationship Id="rId42" Type="http://schemas.openxmlformats.org/officeDocument/2006/relationships/oleObject" Target="../embeddings/oleObject1937.bin"/><Relationship Id="rId138" Type="http://schemas.openxmlformats.org/officeDocument/2006/relationships/oleObject" Target="../embeddings/oleObject2033.bin"/><Relationship Id="rId345" Type="http://schemas.openxmlformats.org/officeDocument/2006/relationships/oleObject" Target="../embeddings/oleObject2240.bin"/><Relationship Id="rId552" Type="http://schemas.openxmlformats.org/officeDocument/2006/relationships/oleObject" Target="../embeddings/oleObject2447.bin"/><Relationship Id="rId191" Type="http://schemas.openxmlformats.org/officeDocument/2006/relationships/oleObject" Target="../embeddings/oleObject2086.bin"/><Relationship Id="rId205" Type="http://schemas.openxmlformats.org/officeDocument/2006/relationships/oleObject" Target="../embeddings/oleObject2100.bin"/><Relationship Id="rId412" Type="http://schemas.openxmlformats.org/officeDocument/2006/relationships/oleObject" Target="../embeddings/oleObject2307.bin"/><Relationship Id="rId857" Type="http://schemas.openxmlformats.org/officeDocument/2006/relationships/oleObject" Target="../embeddings/oleObject2752.bin"/><Relationship Id="rId289" Type="http://schemas.openxmlformats.org/officeDocument/2006/relationships/oleObject" Target="../embeddings/oleObject2184.bin"/><Relationship Id="rId496" Type="http://schemas.openxmlformats.org/officeDocument/2006/relationships/oleObject" Target="../embeddings/oleObject2391.bin"/><Relationship Id="rId717" Type="http://schemas.openxmlformats.org/officeDocument/2006/relationships/oleObject" Target="../embeddings/oleObject2612.bin"/><Relationship Id="rId924" Type="http://schemas.openxmlformats.org/officeDocument/2006/relationships/oleObject" Target="../embeddings/oleObject2819.bin"/><Relationship Id="rId53" Type="http://schemas.openxmlformats.org/officeDocument/2006/relationships/oleObject" Target="../embeddings/oleObject1948.bin"/><Relationship Id="rId149" Type="http://schemas.openxmlformats.org/officeDocument/2006/relationships/oleObject" Target="../embeddings/oleObject2044.bin"/><Relationship Id="rId356" Type="http://schemas.openxmlformats.org/officeDocument/2006/relationships/oleObject" Target="../embeddings/oleObject2251.bin"/><Relationship Id="rId563" Type="http://schemas.openxmlformats.org/officeDocument/2006/relationships/oleObject" Target="../embeddings/oleObject2458.bin"/><Relationship Id="rId770" Type="http://schemas.openxmlformats.org/officeDocument/2006/relationships/oleObject" Target="../embeddings/oleObject2665.bin"/><Relationship Id="rId216" Type="http://schemas.openxmlformats.org/officeDocument/2006/relationships/oleObject" Target="../embeddings/oleObject2111.bin"/><Relationship Id="rId423" Type="http://schemas.openxmlformats.org/officeDocument/2006/relationships/oleObject" Target="../embeddings/oleObject2318.bin"/><Relationship Id="rId868" Type="http://schemas.openxmlformats.org/officeDocument/2006/relationships/oleObject" Target="../embeddings/oleObject2763.bin"/><Relationship Id="rId630" Type="http://schemas.openxmlformats.org/officeDocument/2006/relationships/oleObject" Target="../embeddings/oleObject2525.bin"/><Relationship Id="rId728" Type="http://schemas.openxmlformats.org/officeDocument/2006/relationships/oleObject" Target="../embeddings/oleObject2623.bin"/><Relationship Id="rId935" Type="http://schemas.openxmlformats.org/officeDocument/2006/relationships/oleObject" Target="../embeddings/oleObject2830.bin"/><Relationship Id="rId64" Type="http://schemas.openxmlformats.org/officeDocument/2006/relationships/oleObject" Target="../embeddings/oleObject1959.bin"/><Relationship Id="rId367" Type="http://schemas.openxmlformats.org/officeDocument/2006/relationships/oleObject" Target="../embeddings/oleObject2262.bin"/><Relationship Id="rId574" Type="http://schemas.openxmlformats.org/officeDocument/2006/relationships/oleObject" Target="../embeddings/oleObject2469.bin"/><Relationship Id="rId227" Type="http://schemas.openxmlformats.org/officeDocument/2006/relationships/oleObject" Target="../embeddings/oleObject2122.bin"/><Relationship Id="rId781" Type="http://schemas.openxmlformats.org/officeDocument/2006/relationships/oleObject" Target="../embeddings/oleObject2676.bin"/><Relationship Id="rId879" Type="http://schemas.openxmlformats.org/officeDocument/2006/relationships/oleObject" Target="../embeddings/oleObject2774.bin"/><Relationship Id="rId434" Type="http://schemas.openxmlformats.org/officeDocument/2006/relationships/oleObject" Target="../embeddings/oleObject2329.bin"/><Relationship Id="rId641" Type="http://schemas.openxmlformats.org/officeDocument/2006/relationships/oleObject" Target="../embeddings/oleObject2536.bin"/><Relationship Id="rId739" Type="http://schemas.openxmlformats.org/officeDocument/2006/relationships/oleObject" Target="../embeddings/oleObject2634.bin"/><Relationship Id="rId280" Type="http://schemas.openxmlformats.org/officeDocument/2006/relationships/oleObject" Target="../embeddings/oleObject2175.bin"/><Relationship Id="rId501" Type="http://schemas.openxmlformats.org/officeDocument/2006/relationships/oleObject" Target="../embeddings/oleObject2396.bin"/><Relationship Id="rId946" Type="http://schemas.openxmlformats.org/officeDocument/2006/relationships/oleObject" Target="../embeddings/oleObject2841.bin"/><Relationship Id="rId75" Type="http://schemas.openxmlformats.org/officeDocument/2006/relationships/oleObject" Target="../embeddings/oleObject1970.bin"/><Relationship Id="rId140" Type="http://schemas.openxmlformats.org/officeDocument/2006/relationships/oleObject" Target="../embeddings/oleObject2035.bin"/><Relationship Id="rId378" Type="http://schemas.openxmlformats.org/officeDocument/2006/relationships/oleObject" Target="../embeddings/oleObject2273.bin"/><Relationship Id="rId585" Type="http://schemas.openxmlformats.org/officeDocument/2006/relationships/oleObject" Target="../embeddings/oleObject2480.bin"/><Relationship Id="rId792" Type="http://schemas.openxmlformats.org/officeDocument/2006/relationships/oleObject" Target="../embeddings/oleObject2687.bin"/><Relationship Id="rId806" Type="http://schemas.openxmlformats.org/officeDocument/2006/relationships/oleObject" Target="../embeddings/oleObject2701.bin"/><Relationship Id="rId6" Type="http://schemas.openxmlformats.org/officeDocument/2006/relationships/oleObject" Target="../embeddings/oleObject1902.bin"/><Relationship Id="rId238" Type="http://schemas.openxmlformats.org/officeDocument/2006/relationships/oleObject" Target="../embeddings/oleObject2133.bin"/><Relationship Id="rId445" Type="http://schemas.openxmlformats.org/officeDocument/2006/relationships/oleObject" Target="../embeddings/oleObject2340.bin"/><Relationship Id="rId652" Type="http://schemas.openxmlformats.org/officeDocument/2006/relationships/oleObject" Target="../embeddings/oleObject2547.bin"/><Relationship Id="rId291" Type="http://schemas.openxmlformats.org/officeDocument/2006/relationships/oleObject" Target="../embeddings/oleObject2186.bin"/><Relationship Id="rId305" Type="http://schemas.openxmlformats.org/officeDocument/2006/relationships/oleObject" Target="../embeddings/oleObject2200.bin"/><Relationship Id="rId512" Type="http://schemas.openxmlformats.org/officeDocument/2006/relationships/oleObject" Target="../embeddings/oleObject2407.bin"/><Relationship Id="rId957" Type="http://schemas.openxmlformats.org/officeDocument/2006/relationships/image" Target="../media/image76.jpeg"/><Relationship Id="rId86" Type="http://schemas.openxmlformats.org/officeDocument/2006/relationships/oleObject" Target="../embeddings/oleObject1981.bin"/><Relationship Id="rId151" Type="http://schemas.openxmlformats.org/officeDocument/2006/relationships/oleObject" Target="../embeddings/oleObject2046.bin"/><Relationship Id="rId389" Type="http://schemas.openxmlformats.org/officeDocument/2006/relationships/oleObject" Target="../embeddings/oleObject2284.bin"/><Relationship Id="rId596" Type="http://schemas.openxmlformats.org/officeDocument/2006/relationships/oleObject" Target="../embeddings/oleObject2491.bin"/><Relationship Id="rId817" Type="http://schemas.openxmlformats.org/officeDocument/2006/relationships/oleObject" Target="../embeddings/oleObject2712.bin"/><Relationship Id="rId249" Type="http://schemas.openxmlformats.org/officeDocument/2006/relationships/oleObject" Target="../embeddings/oleObject2144.bin"/><Relationship Id="rId456" Type="http://schemas.openxmlformats.org/officeDocument/2006/relationships/oleObject" Target="../embeddings/oleObject2351.bin"/><Relationship Id="rId663" Type="http://schemas.openxmlformats.org/officeDocument/2006/relationships/oleObject" Target="../embeddings/oleObject2558.bin"/><Relationship Id="rId870" Type="http://schemas.openxmlformats.org/officeDocument/2006/relationships/oleObject" Target="../embeddings/oleObject2765.bin"/><Relationship Id="rId13" Type="http://schemas.openxmlformats.org/officeDocument/2006/relationships/oleObject" Target="../embeddings/oleObject1908.bin"/><Relationship Id="rId109" Type="http://schemas.openxmlformats.org/officeDocument/2006/relationships/oleObject" Target="../embeddings/oleObject2004.bin"/><Relationship Id="rId316" Type="http://schemas.openxmlformats.org/officeDocument/2006/relationships/oleObject" Target="../embeddings/oleObject2211.bin"/><Relationship Id="rId523" Type="http://schemas.openxmlformats.org/officeDocument/2006/relationships/oleObject" Target="../embeddings/oleObject2418.bin"/><Relationship Id="rId97" Type="http://schemas.openxmlformats.org/officeDocument/2006/relationships/oleObject" Target="../embeddings/oleObject1992.bin"/><Relationship Id="rId730" Type="http://schemas.openxmlformats.org/officeDocument/2006/relationships/oleObject" Target="../embeddings/oleObject2625.bin"/><Relationship Id="rId828" Type="http://schemas.openxmlformats.org/officeDocument/2006/relationships/oleObject" Target="../embeddings/oleObject2723.bin"/><Relationship Id="rId162" Type="http://schemas.openxmlformats.org/officeDocument/2006/relationships/oleObject" Target="../embeddings/oleObject2057.bin"/><Relationship Id="rId467" Type="http://schemas.openxmlformats.org/officeDocument/2006/relationships/oleObject" Target="../embeddings/oleObject2362.bin"/><Relationship Id="rId674" Type="http://schemas.openxmlformats.org/officeDocument/2006/relationships/oleObject" Target="../embeddings/oleObject2569.bin"/><Relationship Id="rId881" Type="http://schemas.openxmlformats.org/officeDocument/2006/relationships/oleObject" Target="../embeddings/oleObject2776.bin"/><Relationship Id="rId24" Type="http://schemas.openxmlformats.org/officeDocument/2006/relationships/oleObject" Target="../embeddings/oleObject1919.bin"/><Relationship Id="rId327" Type="http://schemas.openxmlformats.org/officeDocument/2006/relationships/oleObject" Target="../embeddings/oleObject2222.bin"/><Relationship Id="rId534" Type="http://schemas.openxmlformats.org/officeDocument/2006/relationships/oleObject" Target="../embeddings/oleObject2429.bin"/><Relationship Id="rId741" Type="http://schemas.openxmlformats.org/officeDocument/2006/relationships/oleObject" Target="../embeddings/oleObject2636.bin"/><Relationship Id="rId839" Type="http://schemas.openxmlformats.org/officeDocument/2006/relationships/oleObject" Target="../embeddings/oleObject2734.bin"/><Relationship Id="rId173" Type="http://schemas.openxmlformats.org/officeDocument/2006/relationships/oleObject" Target="../embeddings/oleObject2068.bin"/><Relationship Id="rId380" Type="http://schemas.openxmlformats.org/officeDocument/2006/relationships/oleObject" Target="../embeddings/oleObject2275.bin"/><Relationship Id="rId601" Type="http://schemas.openxmlformats.org/officeDocument/2006/relationships/oleObject" Target="../embeddings/oleObject2496.bin"/><Relationship Id="rId240" Type="http://schemas.openxmlformats.org/officeDocument/2006/relationships/oleObject" Target="../embeddings/oleObject2135.bin"/><Relationship Id="rId478" Type="http://schemas.openxmlformats.org/officeDocument/2006/relationships/oleObject" Target="../embeddings/oleObject2373.bin"/><Relationship Id="rId685" Type="http://schemas.openxmlformats.org/officeDocument/2006/relationships/oleObject" Target="../embeddings/oleObject2580.bin"/><Relationship Id="rId892" Type="http://schemas.openxmlformats.org/officeDocument/2006/relationships/oleObject" Target="../embeddings/oleObject2787.bin"/><Relationship Id="rId906" Type="http://schemas.openxmlformats.org/officeDocument/2006/relationships/oleObject" Target="../embeddings/oleObject2801.bin"/><Relationship Id="rId35" Type="http://schemas.openxmlformats.org/officeDocument/2006/relationships/oleObject" Target="../embeddings/oleObject1930.bin"/><Relationship Id="rId100" Type="http://schemas.openxmlformats.org/officeDocument/2006/relationships/oleObject" Target="../embeddings/oleObject1995.bin"/><Relationship Id="rId338" Type="http://schemas.openxmlformats.org/officeDocument/2006/relationships/oleObject" Target="../embeddings/oleObject2233.bin"/><Relationship Id="rId545" Type="http://schemas.openxmlformats.org/officeDocument/2006/relationships/oleObject" Target="../embeddings/oleObject2440.bin"/><Relationship Id="rId752" Type="http://schemas.openxmlformats.org/officeDocument/2006/relationships/oleObject" Target="../embeddings/oleObject2647.bin"/><Relationship Id="rId184" Type="http://schemas.openxmlformats.org/officeDocument/2006/relationships/oleObject" Target="../embeddings/oleObject2079.bin"/><Relationship Id="rId391" Type="http://schemas.openxmlformats.org/officeDocument/2006/relationships/oleObject" Target="../embeddings/oleObject2286.bin"/><Relationship Id="rId405" Type="http://schemas.openxmlformats.org/officeDocument/2006/relationships/oleObject" Target="../embeddings/oleObject2300.bin"/><Relationship Id="rId612" Type="http://schemas.openxmlformats.org/officeDocument/2006/relationships/oleObject" Target="../embeddings/oleObject2507.bin"/><Relationship Id="rId251" Type="http://schemas.openxmlformats.org/officeDocument/2006/relationships/oleObject" Target="../embeddings/oleObject2146.bin"/><Relationship Id="rId489" Type="http://schemas.openxmlformats.org/officeDocument/2006/relationships/oleObject" Target="../embeddings/oleObject2384.bin"/><Relationship Id="rId696" Type="http://schemas.openxmlformats.org/officeDocument/2006/relationships/oleObject" Target="../embeddings/oleObject2591.bin"/><Relationship Id="rId917" Type="http://schemas.openxmlformats.org/officeDocument/2006/relationships/oleObject" Target="../embeddings/oleObject2812.bin"/><Relationship Id="rId46" Type="http://schemas.openxmlformats.org/officeDocument/2006/relationships/oleObject" Target="../embeddings/oleObject1941.bin"/><Relationship Id="rId349" Type="http://schemas.openxmlformats.org/officeDocument/2006/relationships/oleObject" Target="../embeddings/oleObject2244.bin"/><Relationship Id="rId556" Type="http://schemas.openxmlformats.org/officeDocument/2006/relationships/oleObject" Target="../embeddings/oleObject2451.bin"/><Relationship Id="rId763" Type="http://schemas.openxmlformats.org/officeDocument/2006/relationships/oleObject" Target="../embeddings/oleObject2658.bin"/><Relationship Id="rId111" Type="http://schemas.openxmlformats.org/officeDocument/2006/relationships/oleObject" Target="../embeddings/oleObject2006.bin"/><Relationship Id="rId195" Type="http://schemas.openxmlformats.org/officeDocument/2006/relationships/oleObject" Target="../embeddings/oleObject2090.bin"/><Relationship Id="rId209" Type="http://schemas.openxmlformats.org/officeDocument/2006/relationships/oleObject" Target="../embeddings/oleObject2104.bin"/><Relationship Id="rId416" Type="http://schemas.openxmlformats.org/officeDocument/2006/relationships/oleObject" Target="../embeddings/oleObject2311.bin"/><Relationship Id="rId623" Type="http://schemas.openxmlformats.org/officeDocument/2006/relationships/oleObject" Target="../embeddings/oleObject2518.bin"/><Relationship Id="rId830" Type="http://schemas.openxmlformats.org/officeDocument/2006/relationships/oleObject" Target="../embeddings/oleObject2725.bin"/><Relationship Id="rId928" Type="http://schemas.openxmlformats.org/officeDocument/2006/relationships/oleObject" Target="../embeddings/oleObject2823.bin"/><Relationship Id="rId57" Type="http://schemas.openxmlformats.org/officeDocument/2006/relationships/oleObject" Target="../embeddings/oleObject1952.bin"/><Relationship Id="rId262" Type="http://schemas.openxmlformats.org/officeDocument/2006/relationships/oleObject" Target="../embeddings/oleObject2157.bin"/><Relationship Id="rId567" Type="http://schemas.openxmlformats.org/officeDocument/2006/relationships/oleObject" Target="../embeddings/oleObject2462.bin"/><Relationship Id="rId122" Type="http://schemas.openxmlformats.org/officeDocument/2006/relationships/oleObject" Target="../embeddings/oleObject2017.bin"/><Relationship Id="rId774" Type="http://schemas.openxmlformats.org/officeDocument/2006/relationships/oleObject" Target="../embeddings/oleObject2669.bin"/><Relationship Id="rId427" Type="http://schemas.openxmlformats.org/officeDocument/2006/relationships/oleObject" Target="../embeddings/oleObject2322.bin"/><Relationship Id="rId634" Type="http://schemas.openxmlformats.org/officeDocument/2006/relationships/oleObject" Target="../embeddings/oleObject2529.bin"/><Relationship Id="rId841" Type="http://schemas.openxmlformats.org/officeDocument/2006/relationships/oleObject" Target="../embeddings/oleObject2736.bin"/><Relationship Id="rId273" Type="http://schemas.openxmlformats.org/officeDocument/2006/relationships/oleObject" Target="../embeddings/oleObject2168.bin"/><Relationship Id="rId480" Type="http://schemas.openxmlformats.org/officeDocument/2006/relationships/oleObject" Target="../embeddings/oleObject2375.bin"/><Relationship Id="rId701" Type="http://schemas.openxmlformats.org/officeDocument/2006/relationships/oleObject" Target="../embeddings/oleObject2596.bin"/><Relationship Id="rId939" Type="http://schemas.openxmlformats.org/officeDocument/2006/relationships/oleObject" Target="../embeddings/oleObject2834.bin"/><Relationship Id="rId68" Type="http://schemas.openxmlformats.org/officeDocument/2006/relationships/oleObject" Target="../embeddings/oleObject1963.bin"/><Relationship Id="rId133" Type="http://schemas.openxmlformats.org/officeDocument/2006/relationships/oleObject" Target="../embeddings/oleObject2028.bin"/><Relationship Id="rId340" Type="http://schemas.openxmlformats.org/officeDocument/2006/relationships/oleObject" Target="../embeddings/oleObject2235.bin"/><Relationship Id="rId578" Type="http://schemas.openxmlformats.org/officeDocument/2006/relationships/oleObject" Target="../embeddings/oleObject2473.bin"/><Relationship Id="rId785" Type="http://schemas.openxmlformats.org/officeDocument/2006/relationships/oleObject" Target="../embeddings/oleObject2680.bin"/><Relationship Id="rId200" Type="http://schemas.openxmlformats.org/officeDocument/2006/relationships/oleObject" Target="../embeddings/oleObject2095.bin"/><Relationship Id="rId438" Type="http://schemas.openxmlformats.org/officeDocument/2006/relationships/oleObject" Target="../embeddings/oleObject2333.bin"/><Relationship Id="rId645" Type="http://schemas.openxmlformats.org/officeDocument/2006/relationships/oleObject" Target="../embeddings/oleObject2540.bin"/><Relationship Id="rId852" Type="http://schemas.openxmlformats.org/officeDocument/2006/relationships/oleObject" Target="../embeddings/oleObject2747.bin"/><Relationship Id="rId284" Type="http://schemas.openxmlformats.org/officeDocument/2006/relationships/oleObject" Target="../embeddings/oleObject2179.bin"/><Relationship Id="rId491" Type="http://schemas.openxmlformats.org/officeDocument/2006/relationships/oleObject" Target="../embeddings/oleObject2386.bin"/><Relationship Id="rId505" Type="http://schemas.openxmlformats.org/officeDocument/2006/relationships/oleObject" Target="../embeddings/oleObject2400.bin"/><Relationship Id="rId712" Type="http://schemas.openxmlformats.org/officeDocument/2006/relationships/oleObject" Target="../embeddings/oleObject2607.bin"/><Relationship Id="rId79" Type="http://schemas.openxmlformats.org/officeDocument/2006/relationships/oleObject" Target="../embeddings/oleObject1974.bin"/><Relationship Id="rId144" Type="http://schemas.openxmlformats.org/officeDocument/2006/relationships/oleObject" Target="../embeddings/oleObject2039.bin"/><Relationship Id="rId589" Type="http://schemas.openxmlformats.org/officeDocument/2006/relationships/oleObject" Target="../embeddings/oleObject2484.bin"/><Relationship Id="rId796" Type="http://schemas.openxmlformats.org/officeDocument/2006/relationships/oleObject" Target="../embeddings/oleObject2691.bin"/><Relationship Id="rId351" Type="http://schemas.openxmlformats.org/officeDocument/2006/relationships/oleObject" Target="../embeddings/oleObject2246.bin"/><Relationship Id="rId449" Type="http://schemas.openxmlformats.org/officeDocument/2006/relationships/oleObject" Target="../embeddings/oleObject2344.bin"/><Relationship Id="rId656" Type="http://schemas.openxmlformats.org/officeDocument/2006/relationships/oleObject" Target="../embeddings/oleObject2551.bin"/><Relationship Id="rId863" Type="http://schemas.openxmlformats.org/officeDocument/2006/relationships/oleObject" Target="../embeddings/oleObject2758.bin"/><Relationship Id="rId211" Type="http://schemas.openxmlformats.org/officeDocument/2006/relationships/oleObject" Target="../embeddings/oleObject2106.bin"/><Relationship Id="rId295" Type="http://schemas.openxmlformats.org/officeDocument/2006/relationships/oleObject" Target="../embeddings/oleObject2190.bin"/><Relationship Id="rId309" Type="http://schemas.openxmlformats.org/officeDocument/2006/relationships/oleObject" Target="../embeddings/oleObject2204.bin"/><Relationship Id="rId516" Type="http://schemas.openxmlformats.org/officeDocument/2006/relationships/oleObject" Target="../embeddings/oleObject2411.bin"/><Relationship Id="rId723" Type="http://schemas.openxmlformats.org/officeDocument/2006/relationships/oleObject" Target="../embeddings/oleObject2618.bin"/><Relationship Id="rId930" Type="http://schemas.openxmlformats.org/officeDocument/2006/relationships/oleObject" Target="../embeddings/oleObject2825.bin"/><Relationship Id="rId155" Type="http://schemas.openxmlformats.org/officeDocument/2006/relationships/oleObject" Target="../embeddings/oleObject2050.bin"/><Relationship Id="rId362" Type="http://schemas.openxmlformats.org/officeDocument/2006/relationships/oleObject" Target="../embeddings/oleObject2257.bin"/><Relationship Id="rId222" Type="http://schemas.openxmlformats.org/officeDocument/2006/relationships/oleObject" Target="../embeddings/oleObject2117.bin"/><Relationship Id="rId667" Type="http://schemas.openxmlformats.org/officeDocument/2006/relationships/oleObject" Target="../embeddings/oleObject2562.bin"/><Relationship Id="rId874" Type="http://schemas.openxmlformats.org/officeDocument/2006/relationships/oleObject" Target="../embeddings/oleObject2769.bin"/><Relationship Id="rId17" Type="http://schemas.openxmlformats.org/officeDocument/2006/relationships/oleObject" Target="../embeddings/oleObject1912.bin"/><Relationship Id="rId527" Type="http://schemas.openxmlformats.org/officeDocument/2006/relationships/oleObject" Target="../embeddings/oleObject2422.bin"/><Relationship Id="rId734" Type="http://schemas.openxmlformats.org/officeDocument/2006/relationships/oleObject" Target="../embeddings/oleObject2629.bin"/><Relationship Id="rId941" Type="http://schemas.openxmlformats.org/officeDocument/2006/relationships/oleObject" Target="../embeddings/oleObject2836.bin"/><Relationship Id="rId70" Type="http://schemas.openxmlformats.org/officeDocument/2006/relationships/oleObject" Target="../embeddings/oleObject1965.bin"/><Relationship Id="rId166" Type="http://schemas.openxmlformats.org/officeDocument/2006/relationships/oleObject" Target="../embeddings/oleObject2061.bin"/><Relationship Id="rId373" Type="http://schemas.openxmlformats.org/officeDocument/2006/relationships/oleObject" Target="../embeddings/oleObject2268.bin"/><Relationship Id="rId580" Type="http://schemas.openxmlformats.org/officeDocument/2006/relationships/oleObject" Target="../embeddings/oleObject2475.bin"/><Relationship Id="rId801" Type="http://schemas.openxmlformats.org/officeDocument/2006/relationships/oleObject" Target="../embeddings/oleObject2696.bin"/><Relationship Id="rId1" Type="http://schemas.openxmlformats.org/officeDocument/2006/relationships/vmlDrawing" Target="../drawings/vmlDrawing4.vml"/><Relationship Id="rId233" Type="http://schemas.openxmlformats.org/officeDocument/2006/relationships/oleObject" Target="../embeddings/oleObject2128.bin"/><Relationship Id="rId440" Type="http://schemas.openxmlformats.org/officeDocument/2006/relationships/oleObject" Target="../embeddings/oleObject2335.bin"/><Relationship Id="rId678" Type="http://schemas.openxmlformats.org/officeDocument/2006/relationships/oleObject" Target="../embeddings/oleObject2573.bin"/><Relationship Id="rId885" Type="http://schemas.openxmlformats.org/officeDocument/2006/relationships/oleObject" Target="../embeddings/oleObject2780.bin"/><Relationship Id="rId28" Type="http://schemas.openxmlformats.org/officeDocument/2006/relationships/oleObject" Target="../embeddings/oleObject1923.bin"/><Relationship Id="rId300" Type="http://schemas.openxmlformats.org/officeDocument/2006/relationships/oleObject" Target="../embeddings/oleObject2195.bin"/><Relationship Id="rId538" Type="http://schemas.openxmlformats.org/officeDocument/2006/relationships/oleObject" Target="../embeddings/oleObject2433.bin"/><Relationship Id="rId745" Type="http://schemas.openxmlformats.org/officeDocument/2006/relationships/oleObject" Target="../embeddings/oleObject2640.bin"/><Relationship Id="rId952" Type="http://schemas.openxmlformats.org/officeDocument/2006/relationships/oleObject" Target="../embeddings/oleObject2847.bin"/><Relationship Id="rId81" Type="http://schemas.openxmlformats.org/officeDocument/2006/relationships/oleObject" Target="../embeddings/oleObject1976.bin"/><Relationship Id="rId177" Type="http://schemas.openxmlformats.org/officeDocument/2006/relationships/oleObject" Target="../embeddings/oleObject2072.bin"/><Relationship Id="rId384" Type="http://schemas.openxmlformats.org/officeDocument/2006/relationships/oleObject" Target="../embeddings/oleObject2279.bin"/><Relationship Id="rId591" Type="http://schemas.openxmlformats.org/officeDocument/2006/relationships/oleObject" Target="../embeddings/oleObject2486.bin"/><Relationship Id="rId605" Type="http://schemas.openxmlformats.org/officeDocument/2006/relationships/oleObject" Target="../embeddings/oleObject2500.bin"/><Relationship Id="rId812" Type="http://schemas.openxmlformats.org/officeDocument/2006/relationships/oleObject" Target="../embeddings/oleObject2707.bin"/><Relationship Id="rId244" Type="http://schemas.openxmlformats.org/officeDocument/2006/relationships/oleObject" Target="../embeddings/oleObject2139.bin"/><Relationship Id="rId689" Type="http://schemas.openxmlformats.org/officeDocument/2006/relationships/oleObject" Target="../embeddings/oleObject2584.bin"/><Relationship Id="rId896" Type="http://schemas.openxmlformats.org/officeDocument/2006/relationships/oleObject" Target="../embeddings/oleObject2791.bin"/><Relationship Id="rId39" Type="http://schemas.openxmlformats.org/officeDocument/2006/relationships/oleObject" Target="../embeddings/oleObject1934.bin"/><Relationship Id="rId286" Type="http://schemas.openxmlformats.org/officeDocument/2006/relationships/oleObject" Target="../embeddings/oleObject2181.bin"/><Relationship Id="rId451" Type="http://schemas.openxmlformats.org/officeDocument/2006/relationships/oleObject" Target="../embeddings/oleObject2346.bin"/><Relationship Id="rId493" Type="http://schemas.openxmlformats.org/officeDocument/2006/relationships/oleObject" Target="../embeddings/oleObject2388.bin"/><Relationship Id="rId507" Type="http://schemas.openxmlformats.org/officeDocument/2006/relationships/oleObject" Target="../embeddings/oleObject2402.bin"/><Relationship Id="rId549" Type="http://schemas.openxmlformats.org/officeDocument/2006/relationships/oleObject" Target="../embeddings/oleObject2444.bin"/><Relationship Id="rId714" Type="http://schemas.openxmlformats.org/officeDocument/2006/relationships/oleObject" Target="../embeddings/oleObject2609.bin"/><Relationship Id="rId756" Type="http://schemas.openxmlformats.org/officeDocument/2006/relationships/oleObject" Target="../embeddings/oleObject2651.bin"/><Relationship Id="rId921" Type="http://schemas.openxmlformats.org/officeDocument/2006/relationships/oleObject" Target="../embeddings/oleObject2816.bin"/><Relationship Id="rId50" Type="http://schemas.openxmlformats.org/officeDocument/2006/relationships/oleObject" Target="../embeddings/oleObject1945.bin"/><Relationship Id="rId104" Type="http://schemas.openxmlformats.org/officeDocument/2006/relationships/oleObject" Target="../embeddings/oleObject1999.bin"/><Relationship Id="rId146" Type="http://schemas.openxmlformats.org/officeDocument/2006/relationships/oleObject" Target="../embeddings/oleObject2041.bin"/><Relationship Id="rId188" Type="http://schemas.openxmlformats.org/officeDocument/2006/relationships/oleObject" Target="../embeddings/oleObject2083.bin"/><Relationship Id="rId311" Type="http://schemas.openxmlformats.org/officeDocument/2006/relationships/oleObject" Target="../embeddings/oleObject2206.bin"/><Relationship Id="rId353" Type="http://schemas.openxmlformats.org/officeDocument/2006/relationships/oleObject" Target="../embeddings/oleObject2248.bin"/><Relationship Id="rId395" Type="http://schemas.openxmlformats.org/officeDocument/2006/relationships/oleObject" Target="../embeddings/oleObject2290.bin"/><Relationship Id="rId409" Type="http://schemas.openxmlformats.org/officeDocument/2006/relationships/oleObject" Target="../embeddings/oleObject2304.bin"/><Relationship Id="rId560" Type="http://schemas.openxmlformats.org/officeDocument/2006/relationships/oleObject" Target="../embeddings/oleObject2455.bin"/><Relationship Id="rId798" Type="http://schemas.openxmlformats.org/officeDocument/2006/relationships/oleObject" Target="../embeddings/oleObject2693.bin"/><Relationship Id="rId92" Type="http://schemas.openxmlformats.org/officeDocument/2006/relationships/oleObject" Target="../embeddings/oleObject1987.bin"/><Relationship Id="rId213" Type="http://schemas.openxmlformats.org/officeDocument/2006/relationships/oleObject" Target="../embeddings/oleObject2108.bin"/><Relationship Id="rId420" Type="http://schemas.openxmlformats.org/officeDocument/2006/relationships/oleObject" Target="../embeddings/oleObject2315.bin"/><Relationship Id="rId616" Type="http://schemas.openxmlformats.org/officeDocument/2006/relationships/oleObject" Target="../embeddings/oleObject2511.bin"/><Relationship Id="rId658" Type="http://schemas.openxmlformats.org/officeDocument/2006/relationships/oleObject" Target="../embeddings/oleObject2553.bin"/><Relationship Id="rId823" Type="http://schemas.openxmlformats.org/officeDocument/2006/relationships/oleObject" Target="../embeddings/oleObject2718.bin"/><Relationship Id="rId865" Type="http://schemas.openxmlformats.org/officeDocument/2006/relationships/oleObject" Target="../embeddings/oleObject2760.bin"/><Relationship Id="rId255" Type="http://schemas.openxmlformats.org/officeDocument/2006/relationships/oleObject" Target="../embeddings/oleObject2150.bin"/><Relationship Id="rId297" Type="http://schemas.openxmlformats.org/officeDocument/2006/relationships/oleObject" Target="../embeddings/oleObject2192.bin"/><Relationship Id="rId462" Type="http://schemas.openxmlformats.org/officeDocument/2006/relationships/oleObject" Target="../embeddings/oleObject2357.bin"/><Relationship Id="rId518" Type="http://schemas.openxmlformats.org/officeDocument/2006/relationships/oleObject" Target="../embeddings/oleObject2413.bin"/><Relationship Id="rId725" Type="http://schemas.openxmlformats.org/officeDocument/2006/relationships/oleObject" Target="../embeddings/oleObject2620.bin"/><Relationship Id="rId932" Type="http://schemas.openxmlformats.org/officeDocument/2006/relationships/oleObject" Target="../embeddings/oleObject2827.bin"/><Relationship Id="rId115" Type="http://schemas.openxmlformats.org/officeDocument/2006/relationships/oleObject" Target="../embeddings/oleObject2010.bin"/><Relationship Id="rId157" Type="http://schemas.openxmlformats.org/officeDocument/2006/relationships/oleObject" Target="../embeddings/oleObject2052.bin"/><Relationship Id="rId322" Type="http://schemas.openxmlformats.org/officeDocument/2006/relationships/oleObject" Target="../embeddings/oleObject2217.bin"/><Relationship Id="rId364" Type="http://schemas.openxmlformats.org/officeDocument/2006/relationships/oleObject" Target="../embeddings/oleObject2259.bin"/><Relationship Id="rId767" Type="http://schemas.openxmlformats.org/officeDocument/2006/relationships/oleObject" Target="../embeddings/oleObject2662.bin"/><Relationship Id="rId61" Type="http://schemas.openxmlformats.org/officeDocument/2006/relationships/oleObject" Target="../embeddings/oleObject1956.bin"/><Relationship Id="rId199" Type="http://schemas.openxmlformats.org/officeDocument/2006/relationships/oleObject" Target="../embeddings/oleObject2094.bin"/><Relationship Id="rId571" Type="http://schemas.openxmlformats.org/officeDocument/2006/relationships/oleObject" Target="../embeddings/oleObject2466.bin"/><Relationship Id="rId627" Type="http://schemas.openxmlformats.org/officeDocument/2006/relationships/oleObject" Target="../embeddings/oleObject2522.bin"/><Relationship Id="rId669" Type="http://schemas.openxmlformats.org/officeDocument/2006/relationships/oleObject" Target="../embeddings/oleObject2564.bin"/><Relationship Id="rId834" Type="http://schemas.openxmlformats.org/officeDocument/2006/relationships/oleObject" Target="../embeddings/oleObject2729.bin"/><Relationship Id="rId876" Type="http://schemas.openxmlformats.org/officeDocument/2006/relationships/oleObject" Target="../embeddings/oleObject2771.bin"/><Relationship Id="rId19" Type="http://schemas.openxmlformats.org/officeDocument/2006/relationships/oleObject" Target="../embeddings/oleObject1914.bin"/><Relationship Id="rId224" Type="http://schemas.openxmlformats.org/officeDocument/2006/relationships/oleObject" Target="../embeddings/oleObject2119.bin"/><Relationship Id="rId266" Type="http://schemas.openxmlformats.org/officeDocument/2006/relationships/oleObject" Target="../embeddings/oleObject2161.bin"/><Relationship Id="rId431" Type="http://schemas.openxmlformats.org/officeDocument/2006/relationships/oleObject" Target="../embeddings/oleObject2326.bin"/><Relationship Id="rId473" Type="http://schemas.openxmlformats.org/officeDocument/2006/relationships/oleObject" Target="../embeddings/oleObject2368.bin"/><Relationship Id="rId529" Type="http://schemas.openxmlformats.org/officeDocument/2006/relationships/oleObject" Target="../embeddings/oleObject2424.bin"/><Relationship Id="rId680" Type="http://schemas.openxmlformats.org/officeDocument/2006/relationships/oleObject" Target="../embeddings/oleObject2575.bin"/><Relationship Id="rId736" Type="http://schemas.openxmlformats.org/officeDocument/2006/relationships/oleObject" Target="../embeddings/oleObject2631.bin"/><Relationship Id="rId901" Type="http://schemas.openxmlformats.org/officeDocument/2006/relationships/oleObject" Target="../embeddings/oleObject2796.bin"/><Relationship Id="rId30" Type="http://schemas.openxmlformats.org/officeDocument/2006/relationships/oleObject" Target="../embeddings/oleObject1925.bin"/><Relationship Id="rId126" Type="http://schemas.openxmlformats.org/officeDocument/2006/relationships/oleObject" Target="../embeddings/oleObject2021.bin"/><Relationship Id="rId168" Type="http://schemas.openxmlformats.org/officeDocument/2006/relationships/oleObject" Target="../embeddings/oleObject2063.bin"/><Relationship Id="rId333" Type="http://schemas.openxmlformats.org/officeDocument/2006/relationships/oleObject" Target="../embeddings/oleObject2228.bin"/><Relationship Id="rId540" Type="http://schemas.openxmlformats.org/officeDocument/2006/relationships/oleObject" Target="../embeddings/oleObject2435.bin"/><Relationship Id="rId778" Type="http://schemas.openxmlformats.org/officeDocument/2006/relationships/oleObject" Target="../embeddings/oleObject2673.bin"/><Relationship Id="rId943" Type="http://schemas.openxmlformats.org/officeDocument/2006/relationships/oleObject" Target="../embeddings/oleObject2838.bin"/><Relationship Id="rId72" Type="http://schemas.openxmlformats.org/officeDocument/2006/relationships/oleObject" Target="../embeddings/oleObject1967.bin"/><Relationship Id="rId375" Type="http://schemas.openxmlformats.org/officeDocument/2006/relationships/oleObject" Target="../embeddings/oleObject2270.bin"/><Relationship Id="rId582" Type="http://schemas.openxmlformats.org/officeDocument/2006/relationships/oleObject" Target="../embeddings/oleObject2477.bin"/><Relationship Id="rId638" Type="http://schemas.openxmlformats.org/officeDocument/2006/relationships/oleObject" Target="../embeddings/oleObject2533.bin"/><Relationship Id="rId803" Type="http://schemas.openxmlformats.org/officeDocument/2006/relationships/oleObject" Target="../embeddings/oleObject2698.bin"/><Relationship Id="rId845" Type="http://schemas.openxmlformats.org/officeDocument/2006/relationships/oleObject" Target="../embeddings/oleObject2740.bin"/><Relationship Id="rId3" Type="http://schemas.openxmlformats.org/officeDocument/2006/relationships/notesSlide" Target="../notesSlides/notesSlide30.xml"/><Relationship Id="rId235" Type="http://schemas.openxmlformats.org/officeDocument/2006/relationships/oleObject" Target="../embeddings/oleObject2130.bin"/><Relationship Id="rId277" Type="http://schemas.openxmlformats.org/officeDocument/2006/relationships/oleObject" Target="../embeddings/oleObject2172.bin"/><Relationship Id="rId400" Type="http://schemas.openxmlformats.org/officeDocument/2006/relationships/oleObject" Target="../embeddings/oleObject2295.bin"/><Relationship Id="rId442" Type="http://schemas.openxmlformats.org/officeDocument/2006/relationships/oleObject" Target="../embeddings/oleObject2337.bin"/><Relationship Id="rId484" Type="http://schemas.openxmlformats.org/officeDocument/2006/relationships/oleObject" Target="../embeddings/oleObject2379.bin"/><Relationship Id="rId705" Type="http://schemas.openxmlformats.org/officeDocument/2006/relationships/oleObject" Target="../embeddings/oleObject2600.bin"/><Relationship Id="rId887" Type="http://schemas.openxmlformats.org/officeDocument/2006/relationships/oleObject" Target="../embeddings/oleObject2782.bin"/><Relationship Id="rId137" Type="http://schemas.openxmlformats.org/officeDocument/2006/relationships/oleObject" Target="../embeddings/oleObject2032.bin"/><Relationship Id="rId302" Type="http://schemas.openxmlformats.org/officeDocument/2006/relationships/oleObject" Target="../embeddings/oleObject2197.bin"/><Relationship Id="rId344" Type="http://schemas.openxmlformats.org/officeDocument/2006/relationships/oleObject" Target="../embeddings/oleObject2239.bin"/><Relationship Id="rId691" Type="http://schemas.openxmlformats.org/officeDocument/2006/relationships/oleObject" Target="../embeddings/oleObject2586.bin"/><Relationship Id="rId747" Type="http://schemas.openxmlformats.org/officeDocument/2006/relationships/oleObject" Target="../embeddings/oleObject2642.bin"/><Relationship Id="rId789" Type="http://schemas.openxmlformats.org/officeDocument/2006/relationships/oleObject" Target="../embeddings/oleObject2684.bin"/><Relationship Id="rId912" Type="http://schemas.openxmlformats.org/officeDocument/2006/relationships/oleObject" Target="../embeddings/oleObject2807.bin"/><Relationship Id="rId954" Type="http://schemas.openxmlformats.org/officeDocument/2006/relationships/oleObject" Target="../embeddings/oleObject2849.bin"/><Relationship Id="rId41" Type="http://schemas.openxmlformats.org/officeDocument/2006/relationships/oleObject" Target="../embeddings/oleObject1936.bin"/><Relationship Id="rId83" Type="http://schemas.openxmlformats.org/officeDocument/2006/relationships/oleObject" Target="../embeddings/oleObject1978.bin"/><Relationship Id="rId179" Type="http://schemas.openxmlformats.org/officeDocument/2006/relationships/oleObject" Target="../embeddings/oleObject2074.bin"/><Relationship Id="rId386" Type="http://schemas.openxmlformats.org/officeDocument/2006/relationships/oleObject" Target="../embeddings/oleObject2281.bin"/><Relationship Id="rId551" Type="http://schemas.openxmlformats.org/officeDocument/2006/relationships/oleObject" Target="../embeddings/oleObject2446.bin"/><Relationship Id="rId593" Type="http://schemas.openxmlformats.org/officeDocument/2006/relationships/oleObject" Target="../embeddings/oleObject2488.bin"/><Relationship Id="rId607" Type="http://schemas.openxmlformats.org/officeDocument/2006/relationships/oleObject" Target="../embeddings/oleObject2502.bin"/><Relationship Id="rId649" Type="http://schemas.openxmlformats.org/officeDocument/2006/relationships/oleObject" Target="../embeddings/oleObject2544.bin"/><Relationship Id="rId814" Type="http://schemas.openxmlformats.org/officeDocument/2006/relationships/oleObject" Target="../embeddings/oleObject2709.bin"/><Relationship Id="rId856" Type="http://schemas.openxmlformats.org/officeDocument/2006/relationships/oleObject" Target="../embeddings/oleObject2751.bin"/><Relationship Id="rId190" Type="http://schemas.openxmlformats.org/officeDocument/2006/relationships/oleObject" Target="../embeddings/oleObject2085.bin"/><Relationship Id="rId204" Type="http://schemas.openxmlformats.org/officeDocument/2006/relationships/oleObject" Target="../embeddings/oleObject2099.bin"/><Relationship Id="rId246" Type="http://schemas.openxmlformats.org/officeDocument/2006/relationships/oleObject" Target="../embeddings/oleObject2141.bin"/><Relationship Id="rId288" Type="http://schemas.openxmlformats.org/officeDocument/2006/relationships/oleObject" Target="../embeddings/oleObject2183.bin"/><Relationship Id="rId411" Type="http://schemas.openxmlformats.org/officeDocument/2006/relationships/oleObject" Target="../embeddings/oleObject2306.bin"/><Relationship Id="rId453" Type="http://schemas.openxmlformats.org/officeDocument/2006/relationships/oleObject" Target="../embeddings/oleObject2348.bin"/><Relationship Id="rId509" Type="http://schemas.openxmlformats.org/officeDocument/2006/relationships/oleObject" Target="../embeddings/oleObject2404.bin"/><Relationship Id="rId660" Type="http://schemas.openxmlformats.org/officeDocument/2006/relationships/oleObject" Target="../embeddings/oleObject2555.bin"/><Relationship Id="rId898" Type="http://schemas.openxmlformats.org/officeDocument/2006/relationships/oleObject" Target="../embeddings/oleObject2793.bin"/><Relationship Id="rId106" Type="http://schemas.openxmlformats.org/officeDocument/2006/relationships/oleObject" Target="../embeddings/oleObject2001.bin"/><Relationship Id="rId313" Type="http://schemas.openxmlformats.org/officeDocument/2006/relationships/oleObject" Target="../embeddings/oleObject2208.bin"/><Relationship Id="rId495" Type="http://schemas.openxmlformats.org/officeDocument/2006/relationships/oleObject" Target="../embeddings/oleObject2390.bin"/><Relationship Id="rId716" Type="http://schemas.openxmlformats.org/officeDocument/2006/relationships/oleObject" Target="../embeddings/oleObject2611.bin"/><Relationship Id="rId758" Type="http://schemas.openxmlformats.org/officeDocument/2006/relationships/oleObject" Target="../embeddings/oleObject2653.bin"/><Relationship Id="rId923" Type="http://schemas.openxmlformats.org/officeDocument/2006/relationships/oleObject" Target="../embeddings/oleObject2818.bin"/><Relationship Id="rId10" Type="http://schemas.openxmlformats.org/officeDocument/2006/relationships/oleObject" Target="../embeddings/oleObject1905.bin"/><Relationship Id="rId52" Type="http://schemas.openxmlformats.org/officeDocument/2006/relationships/oleObject" Target="../embeddings/oleObject1947.bin"/><Relationship Id="rId94" Type="http://schemas.openxmlformats.org/officeDocument/2006/relationships/oleObject" Target="../embeddings/oleObject1989.bin"/><Relationship Id="rId148" Type="http://schemas.openxmlformats.org/officeDocument/2006/relationships/oleObject" Target="../embeddings/oleObject2043.bin"/><Relationship Id="rId355" Type="http://schemas.openxmlformats.org/officeDocument/2006/relationships/oleObject" Target="../embeddings/oleObject2250.bin"/><Relationship Id="rId397" Type="http://schemas.openxmlformats.org/officeDocument/2006/relationships/oleObject" Target="../embeddings/oleObject2292.bin"/><Relationship Id="rId520" Type="http://schemas.openxmlformats.org/officeDocument/2006/relationships/oleObject" Target="../embeddings/oleObject2415.bin"/><Relationship Id="rId562" Type="http://schemas.openxmlformats.org/officeDocument/2006/relationships/oleObject" Target="../embeddings/oleObject2457.bin"/><Relationship Id="rId618" Type="http://schemas.openxmlformats.org/officeDocument/2006/relationships/oleObject" Target="../embeddings/oleObject2513.bin"/><Relationship Id="rId825" Type="http://schemas.openxmlformats.org/officeDocument/2006/relationships/oleObject" Target="../embeddings/oleObject2720.bin"/><Relationship Id="rId215" Type="http://schemas.openxmlformats.org/officeDocument/2006/relationships/oleObject" Target="../embeddings/oleObject2110.bin"/><Relationship Id="rId257" Type="http://schemas.openxmlformats.org/officeDocument/2006/relationships/oleObject" Target="../embeddings/oleObject2152.bin"/><Relationship Id="rId422" Type="http://schemas.openxmlformats.org/officeDocument/2006/relationships/oleObject" Target="../embeddings/oleObject2317.bin"/><Relationship Id="rId464" Type="http://schemas.openxmlformats.org/officeDocument/2006/relationships/oleObject" Target="../embeddings/oleObject2359.bin"/><Relationship Id="rId867" Type="http://schemas.openxmlformats.org/officeDocument/2006/relationships/oleObject" Target="../embeddings/oleObject2762.bin"/><Relationship Id="rId299" Type="http://schemas.openxmlformats.org/officeDocument/2006/relationships/oleObject" Target="../embeddings/oleObject2194.bin"/><Relationship Id="rId727" Type="http://schemas.openxmlformats.org/officeDocument/2006/relationships/oleObject" Target="../embeddings/oleObject2622.bin"/><Relationship Id="rId934" Type="http://schemas.openxmlformats.org/officeDocument/2006/relationships/oleObject" Target="../embeddings/oleObject2829.bin"/><Relationship Id="rId63" Type="http://schemas.openxmlformats.org/officeDocument/2006/relationships/oleObject" Target="../embeddings/oleObject1958.bin"/><Relationship Id="rId159" Type="http://schemas.openxmlformats.org/officeDocument/2006/relationships/oleObject" Target="../embeddings/oleObject2054.bin"/><Relationship Id="rId366" Type="http://schemas.openxmlformats.org/officeDocument/2006/relationships/oleObject" Target="../embeddings/oleObject2261.bin"/><Relationship Id="rId573" Type="http://schemas.openxmlformats.org/officeDocument/2006/relationships/oleObject" Target="../embeddings/oleObject2468.bin"/><Relationship Id="rId780" Type="http://schemas.openxmlformats.org/officeDocument/2006/relationships/oleObject" Target="../embeddings/oleObject2675.bin"/><Relationship Id="rId226" Type="http://schemas.openxmlformats.org/officeDocument/2006/relationships/oleObject" Target="../embeddings/oleObject2121.bin"/><Relationship Id="rId433" Type="http://schemas.openxmlformats.org/officeDocument/2006/relationships/oleObject" Target="../embeddings/oleObject2328.bin"/><Relationship Id="rId878" Type="http://schemas.openxmlformats.org/officeDocument/2006/relationships/oleObject" Target="../embeddings/oleObject2773.bin"/><Relationship Id="rId640" Type="http://schemas.openxmlformats.org/officeDocument/2006/relationships/oleObject" Target="../embeddings/oleObject2535.bin"/><Relationship Id="rId738" Type="http://schemas.openxmlformats.org/officeDocument/2006/relationships/oleObject" Target="../embeddings/oleObject2633.bin"/><Relationship Id="rId945" Type="http://schemas.openxmlformats.org/officeDocument/2006/relationships/oleObject" Target="../embeddings/oleObject2840.bin"/><Relationship Id="rId74" Type="http://schemas.openxmlformats.org/officeDocument/2006/relationships/oleObject" Target="../embeddings/oleObject1969.bin"/><Relationship Id="rId377" Type="http://schemas.openxmlformats.org/officeDocument/2006/relationships/oleObject" Target="../embeddings/oleObject2272.bin"/><Relationship Id="rId500" Type="http://schemas.openxmlformats.org/officeDocument/2006/relationships/oleObject" Target="../embeddings/oleObject2395.bin"/><Relationship Id="rId584" Type="http://schemas.openxmlformats.org/officeDocument/2006/relationships/oleObject" Target="../embeddings/oleObject2479.bin"/><Relationship Id="rId805" Type="http://schemas.openxmlformats.org/officeDocument/2006/relationships/oleObject" Target="../embeddings/oleObject2700.bin"/><Relationship Id="rId5" Type="http://schemas.openxmlformats.org/officeDocument/2006/relationships/image" Target="../media/image52.png"/><Relationship Id="rId237" Type="http://schemas.openxmlformats.org/officeDocument/2006/relationships/oleObject" Target="../embeddings/oleObject2132.bin"/><Relationship Id="rId791" Type="http://schemas.openxmlformats.org/officeDocument/2006/relationships/oleObject" Target="../embeddings/oleObject2686.bin"/><Relationship Id="rId889" Type="http://schemas.openxmlformats.org/officeDocument/2006/relationships/oleObject" Target="../embeddings/oleObject2784.bin"/><Relationship Id="rId444" Type="http://schemas.openxmlformats.org/officeDocument/2006/relationships/oleObject" Target="../embeddings/oleObject2339.bin"/><Relationship Id="rId651" Type="http://schemas.openxmlformats.org/officeDocument/2006/relationships/oleObject" Target="../embeddings/oleObject2546.bin"/><Relationship Id="rId749" Type="http://schemas.openxmlformats.org/officeDocument/2006/relationships/oleObject" Target="../embeddings/oleObject2644.bin"/><Relationship Id="rId290" Type="http://schemas.openxmlformats.org/officeDocument/2006/relationships/oleObject" Target="../embeddings/oleObject2185.bin"/><Relationship Id="rId304" Type="http://schemas.openxmlformats.org/officeDocument/2006/relationships/oleObject" Target="../embeddings/oleObject2199.bin"/><Relationship Id="rId388" Type="http://schemas.openxmlformats.org/officeDocument/2006/relationships/oleObject" Target="../embeddings/oleObject2283.bin"/><Relationship Id="rId511" Type="http://schemas.openxmlformats.org/officeDocument/2006/relationships/oleObject" Target="../embeddings/oleObject2406.bin"/><Relationship Id="rId609" Type="http://schemas.openxmlformats.org/officeDocument/2006/relationships/oleObject" Target="../embeddings/oleObject2504.bin"/><Relationship Id="rId956" Type="http://schemas.openxmlformats.org/officeDocument/2006/relationships/image" Target="../media/image75.jpeg"/><Relationship Id="rId85" Type="http://schemas.openxmlformats.org/officeDocument/2006/relationships/oleObject" Target="../embeddings/oleObject1980.bin"/><Relationship Id="rId150" Type="http://schemas.openxmlformats.org/officeDocument/2006/relationships/oleObject" Target="../embeddings/oleObject2045.bin"/><Relationship Id="rId595" Type="http://schemas.openxmlformats.org/officeDocument/2006/relationships/oleObject" Target="../embeddings/oleObject2490.bin"/><Relationship Id="rId816" Type="http://schemas.openxmlformats.org/officeDocument/2006/relationships/oleObject" Target="../embeddings/oleObject2711.bin"/><Relationship Id="rId248" Type="http://schemas.openxmlformats.org/officeDocument/2006/relationships/oleObject" Target="../embeddings/oleObject2143.bin"/><Relationship Id="rId455" Type="http://schemas.openxmlformats.org/officeDocument/2006/relationships/oleObject" Target="../embeddings/oleObject2350.bin"/><Relationship Id="rId662" Type="http://schemas.openxmlformats.org/officeDocument/2006/relationships/oleObject" Target="../embeddings/oleObject2557.bin"/><Relationship Id="rId12" Type="http://schemas.openxmlformats.org/officeDocument/2006/relationships/oleObject" Target="../embeddings/oleObject1907.bin"/><Relationship Id="rId108" Type="http://schemas.openxmlformats.org/officeDocument/2006/relationships/oleObject" Target="../embeddings/oleObject2003.bin"/><Relationship Id="rId315" Type="http://schemas.openxmlformats.org/officeDocument/2006/relationships/oleObject" Target="../embeddings/oleObject2210.bin"/><Relationship Id="rId522" Type="http://schemas.openxmlformats.org/officeDocument/2006/relationships/oleObject" Target="../embeddings/oleObject2417.bin"/><Relationship Id="rId96" Type="http://schemas.openxmlformats.org/officeDocument/2006/relationships/oleObject" Target="../embeddings/oleObject1991.bin"/><Relationship Id="rId161" Type="http://schemas.openxmlformats.org/officeDocument/2006/relationships/oleObject" Target="../embeddings/oleObject2056.bin"/><Relationship Id="rId399" Type="http://schemas.openxmlformats.org/officeDocument/2006/relationships/oleObject" Target="../embeddings/oleObject2294.bin"/><Relationship Id="rId827" Type="http://schemas.openxmlformats.org/officeDocument/2006/relationships/oleObject" Target="../embeddings/oleObject2722.bin"/><Relationship Id="rId259" Type="http://schemas.openxmlformats.org/officeDocument/2006/relationships/oleObject" Target="../embeddings/oleObject2154.bin"/><Relationship Id="rId466" Type="http://schemas.openxmlformats.org/officeDocument/2006/relationships/oleObject" Target="../embeddings/oleObject2361.bin"/><Relationship Id="rId673" Type="http://schemas.openxmlformats.org/officeDocument/2006/relationships/oleObject" Target="../embeddings/oleObject2568.bin"/><Relationship Id="rId880" Type="http://schemas.openxmlformats.org/officeDocument/2006/relationships/oleObject" Target="../embeddings/oleObject2775.bin"/><Relationship Id="rId23" Type="http://schemas.openxmlformats.org/officeDocument/2006/relationships/oleObject" Target="../embeddings/oleObject1918.bin"/><Relationship Id="rId119" Type="http://schemas.openxmlformats.org/officeDocument/2006/relationships/oleObject" Target="../embeddings/oleObject2014.bin"/><Relationship Id="rId326" Type="http://schemas.openxmlformats.org/officeDocument/2006/relationships/oleObject" Target="../embeddings/oleObject2221.bin"/><Relationship Id="rId533" Type="http://schemas.openxmlformats.org/officeDocument/2006/relationships/oleObject" Target="../embeddings/oleObject2428.bin"/><Relationship Id="rId740" Type="http://schemas.openxmlformats.org/officeDocument/2006/relationships/oleObject" Target="../embeddings/oleObject2635.bin"/><Relationship Id="rId838" Type="http://schemas.openxmlformats.org/officeDocument/2006/relationships/oleObject" Target="../embeddings/oleObject2733.bin"/><Relationship Id="rId172" Type="http://schemas.openxmlformats.org/officeDocument/2006/relationships/oleObject" Target="../embeddings/oleObject2067.bin"/><Relationship Id="rId477" Type="http://schemas.openxmlformats.org/officeDocument/2006/relationships/oleObject" Target="../embeddings/oleObject2372.bin"/><Relationship Id="rId600" Type="http://schemas.openxmlformats.org/officeDocument/2006/relationships/oleObject" Target="../embeddings/oleObject2495.bin"/><Relationship Id="rId684" Type="http://schemas.openxmlformats.org/officeDocument/2006/relationships/oleObject" Target="../embeddings/oleObject2579.bin"/><Relationship Id="rId337" Type="http://schemas.openxmlformats.org/officeDocument/2006/relationships/oleObject" Target="../embeddings/oleObject2232.bin"/><Relationship Id="rId891" Type="http://schemas.openxmlformats.org/officeDocument/2006/relationships/oleObject" Target="../embeddings/oleObject2786.bin"/><Relationship Id="rId905" Type="http://schemas.openxmlformats.org/officeDocument/2006/relationships/oleObject" Target="../embeddings/oleObject2800.bin"/><Relationship Id="rId34" Type="http://schemas.openxmlformats.org/officeDocument/2006/relationships/oleObject" Target="../embeddings/oleObject1929.bin"/><Relationship Id="rId544" Type="http://schemas.openxmlformats.org/officeDocument/2006/relationships/oleObject" Target="../embeddings/oleObject2439.bin"/><Relationship Id="rId751" Type="http://schemas.openxmlformats.org/officeDocument/2006/relationships/oleObject" Target="../embeddings/oleObject2646.bin"/><Relationship Id="rId849" Type="http://schemas.openxmlformats.org/officeDocument/2006/relationships/oleObject" Target="../embeddings/oleObject2744.bin"/><Relationship Id="rId183" Type="http://schemas.openxmlformats.org/officeDocument/2006/relationships/oleObject" Target="../embeddings/oleObject2078.bin"/><Relationship Id="rId390" Type="http://schemas.openxmlformats.org/officeDocument/2006/relationships/oleObject" Target="../embeddings/oleObject2285.bin"/><Relationship Id="rId404" Type="http://schemas.openxmlformats.org/officeDocument/2006/relationships/oleObject" Target="../embeddings/oleObject2299.bin"/><Relationship Id="rId611" Type="http://schemas.openxmlformats.org/officeDocument/2006/relationships/oleObject" Target="../embeddings/oleObject2506.bin"/><Relationship Id="rId250" Type="http://schemas.openxmlformats.org/officeDocument/2006/relationships/oleObject" Target="../embeddings/oleObject2145.bin"/><Relationship Id="rId488" Type="http://schemas.openxmlformats.org/officeDocument/2006/relationships/oleObject" Target="../embeddings/oleObject2383.bin"/><Relationship Id="rId695" Type="http://schemas.openxmlformats.org/officeDocument/2006/relationships/oleObject" Target="../embeddings/oleObject2590.bin"/><Relationship Id="rId709" Type="http://schemas.openxmlformats.org/officeDocument/2006/relationships/oleObject" Target="../embeddings/oleObject2604.bin"/><Relationship Id="rId916" Type="http://schemas.openxmlformats.org/officeDocument/2006/relationships/oleObject" Target="../embeddings/oleObject2811.bin"/><Relationship Id="rId45" Type="http://schemas.openxmlformats.org/officeDocument/2006/relationships/oleObject" Target="../embeddings/oleObject1940.bin"/><Relationship Id="rId110" Type="http://schemas.openxmlformats.org/officeDocument/2006/relationships/oleObject" Target="../embeddings/oleObject2005.bin"/><Relationship Id="rId348" Type="http://schemas.openxmlformats.org/officeDocument/2006/relationships/oleObject" Target="../embeddings/oleObject2243.bin"/><Relationship Id="rId555" Type="http://schemas.openxmlformats.org/officeDocument/2006/relationships/oleObject" Target="../embeddings/oleObject2450.bin"/><Relationship Id="rId762" Type="http://schemas.openxmlformats.org/officeDocument/2006/relationships/oleObject" Target="../embeddings/oleObject2657.bin"/><Relationship Id="rId194" Type="http://schemas.openxmlformats.org/officeDocument/2006/relationships/oleObject" Target="../embeddings/oleObject2089.bin"/><Relationship Id="rId208" Type="http://schemas.openxmlformats.org/officeDocument/2006/relationships/oleObject" Target="../embeddings/oleObject2103.bin"/><Relationship Id="rId415" Type="http://schemas.openxmlformats.org/officeDocument/2006/relationships/oleObject" Target="../embeddings/oleObject2310.bin"/><Relationship Id="rId622" Type="http://schemas.openxmlformats.org/officeDocument/2006/relationships/oleObject" Target="../embeddings/oleObject2517.bin"/><Relationship Id="rId261" Type="http://schemas.openxmlformats.org/officeDocument/2006/relationships/oleObject" Target="../embeddings/oleObject2156.bin"/><Relationship Id="rId499" Type="http://schemas.openxmlformats.org/officeDocument/2006/relationships/oleObject" Target="../embeddings/oleObject2394.bin"/><Relationship Id="rId927" Type="http://schemas.openxmlformats.org/officeDocument/2006/relationships/oleObject" Target="../embeddings/oleObject2822.bin"/><Relationship Id="rId56" Type="http://schemas.openxmlformats.org/officeDocument/2006/relationships/oleObject" Target="../embeddings/oleObject1951.bin"/><Relationship Id="rId359" Type="http://schemas.openxmlformats.org/officeDocument/2006/relationships/oleObject" Target="../embeddings/oleObject2254.bin"/><Relationship Id="rId566" Type="http://schemas.openxmlformats.org/officeDocument/2006/relationships/oleObject" Target="../embeddings/oleObject2461.bin"/><Relationship Id="rId773" Type="http://schemas.openxmlformats.org/officeDocument/2006/relationships/oleObject" Target="../embeddings/oleObject2668.bin"/><Relationship Id="rId121" Type="http://schemas.openxmlformats.org/officeDocument/2006/relationships/oleObject" Target="../embeddings/oleObject2016.bin"/><Relationship Id="rId219" Type="http://schemas.openxmlformats.org/officeDocument/2006/relationships/oleObject" Target="../embeddings/oleObject2114.bin"/><Relationship Id="rId426" Type="http://schemas.openxmlformats.org/officeDocument/2006/relationships/oleObject" Target="../embeddings/oleObject2321.bin"/><Relationship Id="rId633" Type="http://schemas.openxmlformats.org/officeDocument/2006/relationships/oleObject" Target="../embeddings/oleObject2528.bin"/><Relationship Id="rId840" Type="http://schemas.openxmlformats.org/officeDocument/2006/relationships/oleObject" Target="../embeddings/oleObject2735.bin"/><Relationship Id="rId938" Type="http://schemas.openxmlformats.org/officeDocument/2006/relationships/oleObject" Target="../embeddings/oleObject2833.bin"/><Relationship Id="rId67" Type="http://schemas.openxmlformats.org/officeDocument/2006/relationships/oleObject" Target="../embeddings/oleObject1962.bin"/><Relationship Id="rId272" Type="http://schemas.openxmlformats.org/officeDocument/2006/relationships/oleObject" Target="../embeddings/oleObject2167.bin"/><Relationship Id="rId577" Type="http://schemas.openxmlformats.org/officeDocument/2006/relationships/oleObject" Target="../embeddings/oleObject2472.bin"/><Relationship Id="rId700" Type="http://schemas.openxmlformats.org/officeDocument/2006/relationships/oleObject" Target="../embeddings/oleObject2595.bin"/><Relationship Id="rId132" Type="http://schemas.openxmlformats.org/officeDocument/2006/relationships/oleObject" Target="../embeddings/oleObject2027.bin"/><Relationship Id="rId784" Type="http://schemas.openxmlformats.org/officeDocument/2006/relationships/oleObject" Target="../embeddings/oleObject2679.bin"/><Relationship Id="rId437" Type="http://schemas.openxmlformats.org/officeDocument/2006/relationships/oleObject" Target="../embeddings/oleObject2332.bin"/><Relationship Id="rId644" Type="http://schemas.openxmlformats.org/officeDocument/2006/relationships/oleObject" Target="../embeddings/oleObject2539.bin"/><Relationship Id="rId851" Type="http://schemas.openxmlformats.org/officeDocument/2006/relationships/oleObject" Target="../embeddings/oleObject2746.bin"/><Relationship Id="rId283" Type="http://schemas.openxmlformats.org/officeDocument/2006/relationships/oleObject" Target="../embeddings/oleObject2178.bin"/><Relationship Id="rId490" Type="http://schemas.openxmlformats.org/officeDocument/2006/relationships/oleObject" Target="../embeddings/oleObject2385.bin"/><Relationship Id="rId504" Type="http://schemas.openxmlformats.org/officeDocument/2006/relationships/oleObject" Target="../embeddings/oleObject2399.bin"/><Relationship Id="rId711" Type="http://schemas.openxmlformats.org/officeDocument/2006/relationships/oleObject" Target="../embeddings/oleObject2606.bin"/><Relationship Id="rId949" Type="http://schemas.openxmlformats.org/officeDocument/2006/relationships/oleObject" Target="../embeddings/oleObject2844.bin"/><Relationship Id="rId78" Type="http://schemas.openxmlformats.org/officeDocument/2006/relationships/oleObject" Target="../embeddings/oleObject1973.bin"/><Relationship Id="rId143" Type="http://schemas.openxmlformats.org/officeDocument/2006/relationships/oleObject" Target="../embeddings/oleObject2038.bin"/><Relationship Id="rId350" Type="http://schemas.openxmlformats.org/officeDocument/2006/relationships/oleObject" Target="../embeddings/oleObject2245.bin"/><Relationship Id="rId588" Type="http://schemas.openxmlformats.org/officeDocument/2006/relationships/oleObject" Target="../embeddings/oleObject2483.bin"/><Relationship Id="rId795" Type="http://schemas.openxmlformats.org/officeDocument/2006/relationships/oleObject" Target="../embeddings/oleObject2690.bin"/><Relationship Id="rId809" Type="http://schemas.openxmlformats.org/officeDocument/2006/relationships/oleObject" Target="../embeddings/oleObject2704.bin"/><Relationship Id="rId9" Type="http://schemas.openxmlformats.org/officeDocument/2006/relationships/image" Target="../media/image53.png"/><Relationship Id="rId210" Type="http://schemas.openxmlformats.org/officeDocument/2006/relationships/oleObject" Target="../embeddings/oleObject2105.bin"/><Relationship Id="rId448" Type="http://schemas.openxmlformats.org/officeDocument/2006/relationships/oleObject" Target="../embeddings/oleObject2343.bin"/><Relationship Id="rId655" Type="http://schemas.openxmlformats.org/officeDocument/2006/relationships/oleObject" Target="../embeddings/oleObject2550.bin"/><Relationship Id="rId862" Type="http://schemas.openxmlformats.org/officeDocument/2006/relationships/oleObject" Target="../embeddings/oleObject2757.bin"/><Relationship Id="rId294" Type="http://schemas.openxmlformats.org/officeDocument/2006/relationships/oleObject" Target="../embeddings/oleObject2189.bin"/><Relationship Id="rId308" Type="http://schemas.openxmlformats.org/officeDocument/2006/relationships/oleObject" Target="../embeddings/oleObject2203.bin"/><Relationship Id="rId515" Type="http://schemas.openxmlformats.org/officeDocument/2006/relationships/oleObject" Target="../embeddings/oleObject2410.bin"/><Relationship Id="rId722" Type="http://schemas.openxmlformats.org/officeDocument/2006/relationships/oleObject" Target="../embeddings/oleObject2617.bin"/><Relationship Id="rId89" Type="http://schemas.openxmlformats.org/officeDocument/2006/relationships/oleObject" Target="../embeddings/oleObject1984.bin"/><Relationship Id="rId154" Type="http://schemas.openxmlformats.org/officeDocument/2006/relationships/oleObject" Target="../embeddings/oleObject2049.bin"/><Relationship Id="rId361" Type="http://schemas.openxmlformats.org/officeDocument/2006/relationships/oleObject" Target="../embeddings/oleObject2256.bin"/><Relationship Id="rId599" Type="http://schemas.openxmlformats.org/officeDocument/2006/relationships/oleObject" Target="../embeddings/oleObject2494.bin"/><Relationship Id="rId459" Type="http://schemas.openxmlformats.org/officeDocument/2006/relationships/oleObject" Target="../embeddings/oleObject2354.bin"/><Relationship Id="rId666" Type="http://schemas.openxmlformats.org/officeDocument/2006/relationships/oleObject" Target="../embeddings/oleObject2561.bin"/><Relationship Id="rId873" Type="http://schemas.openxmlformats.org/officeDocument/2006/relationships/oleObject" Target="../embeddings/oleObject2768.bin"/><Relationship Id="rId16" Type="http://schemas.openxmlformats.org/officeDocument/2006/relationships/oleObject" Target="../embeddings/oleObject1911.bin"/><Relationship Id="rId221" Type="http://schemas.openxmlformats.org/officeDocument/2006/relationships/oleObject" Target="../embeddings/oleObject2116.bin"/><Relationship Id="rId319" Type="http://schemas.openxmlformats.org/officeDocument/2006/relationships/oleObject" Target="../embeddings/oleObject2214.bin"/><Relationship Id="rId526" Type="http://schemas.openxmlformats.org/officeDocument/2006/relationships/oleObject" Target="../embeddings/oleObject2421.bin"/><Relationship Id="rId733" Type="http://schemas.openxmlformats.org/officeDocument/2006/relationships/oleObject" Target="../embeddings/oleObject2628.bin"/><Relationship Id="rId940" Type="http://schemas.openxmlformats.org/officeDocument/2006/relationships/oleObject" Target="../embeddings/oleObject2835.bin"/><Relationship Id="rId165" Type="http://schemas.openxmlformats.org/officeDocument/2006/relationships/oleObject" Target="../embeddings/oleObject2060.bin"/><Relationship Id="rId372" Type="http://schemas.openxmlformats.org/officeDocument/2006/relationships/oleObject" Target="../embeddings/oleObject2267.bin"/><Relationship Id="rId677" Type="http://schemas.openxmlformats.org/officeDocument/2006/relationships/oleObject" Target="../embeddings/oleObject2572.bin"/><Relationship Id="rId800" Type="http://schemas.openxmlformats.org/officeDocument/2006/relationships/oleObject" Target="../embeddings/oleObject2695.bin"/><Relationship Id="rId232" Type="http://schemas.openxmlformats.org/officeDocument/2006/relationships/oleObject" Target="../embeddings/oleObject2127.bin"/><Relationship Id="rId884" Type="http://schemas.openxmlformats.org/officeDocument/2006/relationships/oleObject" Target="../embeddings/oleObject2779.bin"/><Relationship Id="rId27" Type="http://schemas.openxmlformats.org/officeDocument/2006/relationships/oleObject" Target="../embeddings/oleObject1922.bin"/><Relationship Id="rId537" Type="http://schemas.openxmlformats.org/officeDocument/2006/relationships/oleObject" Target="../embeddings/oleObject2432.bin"/><Relationship Id="rId744" Type="http://schemas.openxmlformats.org/officeDocument/2006/relationships/oleObject" Target="../embeddings/oleObject2639.bin"/><Relationship Id="rId951" Type="http://schemas.openxmlformats.org/officeDocument/2006/relationships/oleObject" Target="../embeddings/oleObject2846.bin"/><Relationship Id="rId80" Type="http://schemas.openxmlformats.org/officeDocument/2006/relationships/oleObject" Target="../embeddings/oleObject1975.bin"/><Relationship Id="rId176" Type="http://schemas.openxmlformats.org/officeDocument/2006/relationships/oleObject" Target="../embeddings/oleObject2071.bin"/><Relationship Id="rId383" Type="http://schemas.openxmlformats.org/officeDocument/2006/relationships/oleObject" Target="../embeddings/oleObject2278.bin"/><Relationship Id="rId590" Type="http://schemas.openxmlformats.org/officeDocument/2006/relationships/oleObject" Target="../embeddings/oleObject2485.bin"/><Relationship Id="rId604" Type="http://schemas.openxmlformats.org/officeDocument/2006/relationships/oleObject" Target="../embeddings/oleObject2499.bin"/><Relationship Id="rId811" Type="http://schemas.openxmlformats.org/officeDocument/2006/relationships/oleObject" Target="../embeddings/oleObject2706.bin"/><Relationship Id="rId243" Type="http://schemas.openxmlformats.org/officeDocument/2006/relationships/oleObject" Target="../embeddings/oleObject2138.bin"/><Relationship Id="rId450" Type="http://schemas.openxmlformats.org/officeDocument/2006/relationships/oleObject" Target="../embeddings/oleObject2345.bin"/><Relationship Id="rId688" Type="http://schemas.openxmlformats.org/officeDocument/2006/relationships/oleObject" Target="../embeddings/oleObject2583.bin"/><Relationship Id="rId895" Type="http://schemas.openxmlformats.org/officeDocument/2006/relationships/oleObject" Target="../embeddings/oleObject2790.bin"/><Relationship Id="rId909" Type="http://schemas.openxmlformats.org/officeDocument/2006/relationships/oleObject" Target="../embeddings/oleObject2804.bin"/><Relationship Id="rId38" Type="http://schemas.openxmlformats.org/officeDocument/2006/relationships/oleObject" Target="../embeddings/oleObject1933.bin"/><Relationship Id="rId103" Type="http://schemas.openxmlformats.org/officeDocument/2006/relationships/oleObject" Target="../embeddings/oleObject1998.bin"/><Relationship Id="rId310" Type="http://schemas.openxmlformats.org/officeDocument/2006/relationships/oleObject" Target="../embeddings/oleObject2205.bin"/><Relationship Id="rId548" Type="http://schemas.openxmlformats.org/officeDocument/2006/relationships/oleObject" Target="../embeddings/oleObject2443.bin"/><Relationship Id="rId755" Type="http://schemas.openxmlformats.org/officeDocument/2006/relationships/oleObject" Target="../embeddings/oleObject2650.bin"/><Relationship Id="rId91" Type="http://schemas.openxmlformats.org/officeDocument/2006/relationships/oleObject" Target="../embeddings/oleObject1986.bin"/><Relationship Id="rId187" Type="http://schemas.openxmlformats.org/officeDocument/2006/relationships/oleObject" Target="../embeddings/oleObject2082.bin"/><Relationship Id="rId394" Type="http://schemas.openxmlformats.org/officeDocument/2006/relationships/oleObject" Target="../embeddings/oleObject2289.bin"/><Relationship Id="rId408" Type="http://schemas.openxmlformats.org/officeDocument/2006/relationships/oleObject" Target="../embeddings/oleObject2303.bin"/><Relationship Id="rId615" Type="http://schemas.openxmlformats.org/officeDocument/2006/relationships/oleObject" Target="../embeddings/oleObject2510.bin"/><Relationship Id="rId822" Type="http://schemas.openxmlformats.org/officeDocument/2006/relationships/oleObject" Target="../embeddings/oleObject2717.bin"/><Relationship Id="rId254" Type="http://schemas.openxmlformats.org/officeDocument/2006/relationships/oleObject" Target="../embeddings/oleObject2149.bin"/><Relationship Id="rId699" Type="http://schemas.openxmlformats.org/officeDocument/2006/relationships/oleObject" Target="../embeddings/oleObject2594.bin"/><Relationship Id="rId49" Type="http://schemas.openxmlformats.org/officeDocument/2006/relationships/oleObject" Target="../embeddings/oleObject1944.bin"/><Relationship Id="rId114" Type="http://schemas.openxmlformats.org/officeDocument/2006/relationships/oleObject" Target="../embeddings/oleObject2009.bin"/><Relationship Id="rId461" Type="http://schemas.openxmlformats.org/officeDocument/2006/relationships/oleObject" Target="../embeddings/oleObject2356.bin"/><Relationship Id="rId559" Type="http://schemas.openxmlformats.org/officeDocument/2006/relationships/oleObject" Target="../embeddings/oleObject2454.bin"/><Relationship Id="rId766" Type="http://schemas.openxmlformats.org/officeDocument/2006/relationships/oleObject" Target="../embeddings/oleObject2661.bin"/><Relationship Id="rId198" Type="http://schemas.openxmlformats.org/officeDocument/2006/relationships/oleObject" Target="../embeddings/oleObject2093.bin"/><Relationship Id="rId321" Type="http://schemas.openxmlformats.org/officeDocument/2006/relationships/oleObject" Target="../embeddings/oleObject2216.bin"/><Relationship Id="rId419" Type="http://schemas.openxmlformats.org/officeDocument/2006/relationships/oleObject" Target="../embeddings/oleObject2314.bin"/><Relationship Id="rId626" Type="http://schemas.openxmlformats.org/officeDocument/2006/relationships/oleObject" Target="../embeddings/oleObject2521.bin"/><Relationship Id="rId833" Type="http://schemas.openxmlformats.org/officeDocument/2006/relationships/oleObject" Target="../embeddings/oleObject2728.bin"/><Relationship Id="rId265" Type="http://schemas.openxmlformats.org/officeDocument/2006/relationships/oleObject" Target="../embeddings/oleObject2160.bin"/><Relationship Id="rId472" Type="http://schemas.openxmlformats.org/officeDocument/2006/relationships/oleObject" Target="../embeddings/oleObject2367.bin"/><Relationship Id="rId900" Type="http://schemas.openxmlformats.org/officeDocument/2006/relationships/oleObject" Target="../embeddings/oleObject2795.bin"/><Relationship Id="rId125" Type="http://schemas.openxmlformats.org/officeDocument/2006/relationships/oleObject" Target="../embeddings/oleObject2020.bin"/><Relationship Id="rId332" Type="http://schemas.openxmlformats.org/officeDocument/2006/relationships/oleObject" Target="../embeddings/oleObject2227.bin"/><Relationship Id="rId777" Type="http://schemas.openxmlformats.org/officeDocument/2006/relationships/oleObject" Target="../embeddings/oleObject2672.bin"/><Relationship Id="rId637" Type="http://schemas.openxmlformats.org/officeDocument/2006/relationships/oleObject" Target="../embeddings/oleObject2532.bin"/><Relationship Id="rId844" Type="http://schemas.openxmlformats.org/officeDocument/2006/relationships/oleObject" Target="../embeddings/oleObject2739.bin"/><Relationship Id="rId276" Type="http://schemas.openxmlformats.org/officeDocument/2006/relationships/oleObject" Target="../embeddings/oleObject2171.bin"/><Relationship Id="rId483" Type="http://schemas.openxmlformats.org/officeDocument/2006/relationships/oleObject" Target="../embeddings/oleObject2378.bin"/><Relationship Id="rId690" Type="http://schemas.openxmlformats.org/officeDocument/2006/relationships/oleObject" Target="../embeddings/oleObject2585.bin"/><Relationship Id="rId704" Type="http://schemas.openxmlformats.org/officeDocument/2006/relationships/oleObject" Target="../embeddings/oleObject2599.bin"/><Relationship Id="rId911" Type="http://schemas.openxmlformats.org/officeDocument/2006/relationships/oleObject" Target="../embeddings/oleObject2806.bin"/><Relationship Id="rId40" Type="http://schemas.openxmlformats.org/officeDocument/2006/relationships/oleObject" Target="../embeddings/oleObject1935.bin"/><Relationship Id="rId136" Type="http://schemas.openxmlformats.org/officeDocument/2006/relationships/oleObject" Target="../embeddings/oleObject2031.bin"/><Relationship Id="rId343" Type="http://schemas.openxmlformats.org/officeDocument/2006/relationships/oleObject" Target="../embeddings/oleObject2238.bin"/><Relationship Id="rId550" Type="http://schemas.openxmlformats.org/officeDocument/2006/relationships/oleObject" Target="../embeddings/oleObject2445.bin"/><Relationship Id="rId788" Type="http://schemas.openxmlformats.org/officeDocument/2006/relationships/oleObject" Target="../embeddings/oleObject2683.bin"/><Relationship Id="rId203" Type="http://schemas.openxmlformats.org/officeDocument/2006/relationships/oleObject" Target="../embeddings/oleObject2098.bin"/><Relationship Id="rId648" Type="http://schemas.openxmlformats.org/officeDocument/2006/relationships/oleObject" Target="../embeddings/oleObject2543.bin"/><Relationship Id="rId855" Type="http://schemas.openxmlformats.org/officeDocument/2006/relationships/oleObject" Target="../embeddings/oleObject2750.bin"/><Relationship Id="rId287" Type="http://schemas.openxmlformats.org/officeDocument/2006/relationships/oleObject" Target="../embeddings/oleObject2182.bin"/><Relationship Id="rId410" Type="http://schemas.openxmlformats.org/officeDocument/2006/relationships/oleObject" Target="../embeddings/oleObject2305.bin"/><Relationship Id="rId494" Type="http://schemas.openxmlformats.org/officeDocument/2006/relationships/oleObject" Target="../embeddings/oleObject2389.bin"/><Relationship Id="rId508" Type="http://schemas.openxmlformats.org/officeDocument/2006/relationships/oleObject" Target="../embeddings/oleObject2403.bin"/><Relationship Id="rId715" Type="http://schemas.openxmlformats.org/officeDocument/2006/relationships/oleObject" Target="../embeddings/oleObject2610.bin"/><Relationship Id="rId922" Type="http://schemas.openxmlformats.org/officeDocument/2006/relationships/oleObject" Target="../embeddings/oleObject2817.bin"/><Relationship Id="rId147" Type="http://schemas.openxmlformats.org/officeDocument/2006/relationships/oleObject" Target="../embeddings/oleObject2042.bin"/><Relationship Id="rId354" Type="http://schemas.openxmlformats.org/officeDocument/2006/relationships/oleObject" Target="../embeddings/oleObject2249.bin"/><Relationship Id="rId799" Type="http://schemas.openxmlformats.org/officeDocument/2006/relationships/oleObject" Target="../embeddings/oleObject2694.bin"/><Relationship Id="rId51" Type="http://schemas.openxmlformats.org/officeDocument/2006/relationships/oleObject" Target="../embeddings/oleObject1946.bin"/><Relationship Id="rId561" Type="http://schemas.openxmlformats.org/officeDocument/2006/relationships/oleObject" Target="../embeddings/oleObject2456.bin"/><Relationship Id="rId659" Type="http://schemas.openxmlformats.org/officeDocument/2006/relationships/oleObject" Target="../embeddings/oleObject2554.bin"/><Relationship Id="rId866" Type="http://schemas.openxmlformats.org/officeDocument/2006/relationships/oleObject" Target="../embeddings/oleObject2761.bin"/><Relationship Id="rId214" Type="http://schemas.openxmlformats.org/officeDocument/2006/relationships/oleObject" Target="../embeddings/oleObject2109.bin"/><Relationship Id="rId298" Type="http://schemas.openxmlformats.org/officeDocument/2006/relationships/oleObject" Target="../embeddings/oleObject2193.bin"/><Relationship Id="rId421" Type="http://schemas.openxmlformats.org/officeDocument/2006/relationships/oleObject" Target="../embeddings/oleObject2316.bin"/><Relationship Id="rId519" Type="http://schemas.openxmlformats.org/officeDocument/2006/relationships/oleObject" Target="../embeddings/oleObject2414.bin"/><Relationship Id="rId158" Type="http://schemas.openxmlformats.org/officeDocument/2006/relationships/oleObject" Target="../embeddings/oleObject2053.bin"/><Relationship Id="rId726" Type="http://schemas.openxmlformats.org/officeDocument/2006/relationships/oleObject" Target="../embeddings/oleObject2621.bin"/><Relationship Id="rId933" Type="http://schemas.openxmlformats.org/officeDocument/2006/relationships/oleObject" Target="../embeddings/oleObject2828.bin"/><Relationship Id="rId62" Type="http://schemas.openxmlformats.org/officeDocument/2006/relationships/oleObject" Target="../embeddings/oleObject1957.bin"/><Relationship Id="rId365" Type="http://schemas.openxmlformats.org/officeDocument/2006/relationships/oleObject" Target="../embeddings/oleObject2260.bin"/><Relationship Id="rId572" Type="http://schemas.openxmlformats.org/officeDocument/2006/relationships/oleObject" Target="../embeddings/oleObject2467.bin"/><Relationship Id="rId225" Type="http://schemas.openxmlformats.org/officeDocument/2006/relationships/oleObject" Target="../embeddings/oleObject2120.bin"/><Relationship Id="rId432" Type="http://schemas.openxmlformats.org/officeDocument/2006/relationships/oleObject" Target="../embeddings/oleObject2327.bin"/><Relationship Id="rId877" Type="http://schemas.openxmlformats.org/officeDocument/2006/relationships/oleObject" Target="../embeddings/oleObject2772.bin"/><Relationship Id="rId737" Type="http://schemas.openxmlformats.org/officeDocument/2006/relationships/oleObject" Target="../embeddings/oleObject2632.bin"/><Relationship Id="rId944" Type="http://schemas.openxmlformats.org/officeDocument/2006/relationships/oleObject" Target="../embeddings/oleObject2839.bin"/><Relationship Id="rId73" Type="http://schemas.openxmlformats.org/officeDocument/2006/relationships/oleObject" Target="../embeddings/oleObject1968.bin"/><Relationship Id="rId169" Type="http://schemas.openxmlformats.org/officeDocument/2006/relationships/oleObject" Target="../embeddings/oleObject2064.bin"/><Relationship Id="rId376" Type="http://schemas.openxmlformats.org/officeDocument/2006/relationships/oleObject" Target="../embeddings/oleObject2271.bin"/><Relationship Id="rId583" Type="http://schemas.openxmlformats.org/officeDocument/2006/relationships/oleObject" Target="../embeddings/oleObject2478.bin"/><Relationship Id="rId790" Type="http://schemas.openxmlformats.org/officeDocument/2006/relationships/oleObject" Target="../embeddings/oleObject2685.bin"/><Relationship Id="rId804" Type="http://schemas.openxmlformats.org/officeDocument/2006/relationships/oleObject" Target="../embeddings/oleObject2699.bin"/><Relationship Id="rId4" Type="http://schemas.openxmlformats.org/officeDocument/2006/relationships/oleObject" Target="../embeddings/oleObject1901.bin"/><Relationship Id="rId236" Type="http://schemas.openxmlformats.org/officeDocument/2006/relationships/oleObject" Target="../embeddings/oleObject2131.bin"/><Relationship Id="rId443" Type="http://schemas.openxmlformats.org/officeDocument/2006/relationships/oleObject" Target="../embeddings/oleObject2338.bin"/><Relationship Id="rId650" Type="http://schemas.openxmlformats.org/officeDocument/2006/relationships/oleObject" Target="../embeddings/oleObject2545.bin"/><Relationship Id="rId888" Type="http://schemas.openxmlformats.org/officeDocument/2006/relationships/oleObject" Target="../embeddings/oleObject2783.bin"/><Relationship Id="rId303" Type="http://schemas.openxmlformats.org/officeDocument/2006/relationships/oleObject" Target="../embeddings/oleObject2198.bin"/><Relationship Id="rId748" Type="http://schemas.openxmlformats.org/officeDocument/2006/relationships/oleObject" Target="../embeddings/oleObject2643.bin"/><Relationship Id="rId955" Type="http://schemas.openxmlformats.org/officeDocument/2006/relationships/image" Target="../media/image74.emf"/><Relationship Id="rId84" Type="http://schemas.openxmlformats.org/officeDocument/2006/relationships/oleObject" Target="../embeddings/oleObject1979.bin"/><Relationship Id="rId387" Type="http://schemas.openxmlformats.org/officeDocument/2006/relationships/oleObject" Target="../embeddings/oleObject2282.bin"/><Relationship Id="rId510" Type="http://schemas.openxmlformats.org/officeDocument/2006/relationships/oleObject" Target="../embeddings/oleObject2405.bin"/><Relationship Id="rId594" Type="http://schemas.openxmlformats.org/officeDocument/2006/relationships/oleObject" Target="../embeddings/oleObject2489.bin"/><Relationship Id="rId608" Type="http://schemas.openxmlformats.org/officeDocument/2006/relationships/oleObject" Target="../embeddings/oleObject2503.bin"/><Relationship Id="rId815" Type="http://schemas.openxmlformats.org/officeDocument/2006/relationships/oleObject" Target="../embeddings/oleObject2710.bin"/><Relationship Id="rId247" Type="http://schemas.openxmlformats.org/officeDocument/2006/relationships/oleObject" Target="../embeddings/oleObject2142.bin"/><Relationship Id="rId899" Type="http://schemas.openxmlformats.org/officeDocument/2006/relationships/oleObject" Target="../embeddings/oleObject2794.bin"/><Relationship Id="rId107" Type="http://schemas.openxmlformats.org/officeDocument/2006/relationships/oleObject" Target="../embeddings/oleObject2002.bin"/><Relationship Id="rId454" Type="http://schemas.openxmlformats.org/officeDocument/2006/relationships/oleObject" Target="../embeddings/oleObject2349.bin"/><Relationship Id="rId661" Type="http://schemas.openxmlformats.org/officeDocument/2006/relationships/oleObject" Target="../embeddings/oleObject2556.bin"/><Relationship Id="rId759" Type="http://schemas.openxmlformats.org/officeDocument/2006/relationships/oleObject" Target="../embeddings/oleObject2654.bin"/><Relationship Id="rId11" Type="http://schemas.openxmlformats.org/officeDocument/2006/relationships/oleObject" Target="../embeddings/oleObject1906.bin"/><Relationship Id="rId314" Type="http://schemas.openxmlformats.org/officeDocument/2006/relationships/oleObject" Target="../embeddings/oleObject2209.bin"/><Relationship Id="rId398" Type="http://schemas.openxmlformats.org/officeDocument/2006/relationships/oleObject" Target="../embeddings/oleObject2293.bin"/><Relationship Id="rId521" Type="http://schemas.openxmlformats.org/officeDocument/2006/relationships/oleObject" Target="../embeddings/oleObject2416.bin"/><Relationship Id="rId619" Type="http://schemas.openxmlformats.org/officeDocument/2006/relationships/oleObject" Target="../embeddings/oleObject2514.bin"/><Relationship Id="rId95" Type="http://schemas.openxmlformats.org/officeDocument/2006/relationships/oleObject" Target="../embeddings/oleObject1990.bin"/><Relationship Id="rId160" Type="http://schemas.openxmlformats.org/officeDocument/2006/relationships/oleObject" Target="../embeddings/oleObject2055.bin"/><Relationship Id="rId826" Type="http://schemas.openxmlformats.org/officeDocument/2006/relationships/oleObject" Target="../embeddings/oleObject2721.bin"/><Relationship Id="rId258" Type="http://schemas.openxmlformats.org/officeDocument/2006/relationships/oleObject" Target="../embeddings/oleObject2153.bin"/><Relationship Id="rId465" Type="http://schemas.openxmlformats.org/officeDocument/2006/relationships/oleObject" Target="../embeddings/oleObject2360.bin"/><Relationship Id="rId672" Type="http://schemas.openxmlformats.org/officeDocument/2006/relationships/oleObject" Target="../embeddings/oleObject2567.bin"/><Relationship Id="rId22" Type="http://schemas.openxmlformats.org/officeDocument/2006/relationships/oleObject" Target="../embeddings/oleObject1917.bin"/><Relationship Id="rId118" Type="http://schemas.openxmlformats.org/officeDocument/2006/relationships/oleObject" Target="../embeddings/oleObject2013.bin"/><Relationship Id="rId325" Type="http://schemas.openxmlformats.org/officeDocument/2006/relationships/oleObject" Target="../embeddings/oleObject2220.bin"/><Relationship Id="rId532" Type="http://schemas.openxmlformats.org/officeDocument/2006/relationships/oleObject" Target="../embeddings/oleObject2427.bin"/><Relationship Id="rId171" Type="http://schemas.openxmlformats.org/officeDocument/2006/relationships/oleObject" Target="../embeddings/oleObject2066.bin"/><Relationship Id="rId837" Type="http://schemas.openxmlformats.org/officeDocument/2006/relationships/oleObject" Target="../embeddings/oleObject2732.bin"/><Relationship Id="rId269" Type="http://schemas.openxmlformats.org/officeDocument/2006/relationships/oleObject" Target="../embeddings/oleObject2164.bin"/><Relationship Id="rId476" Type="http://schemas.openxmlformats.org/officeDocument/2006/relationships/oleObject" Target="../embeddings/oleObject2371.bin"/><Relationship Id="rId683" Type="http://schemas.openxmlformats.org/officeDocument/2006/relationships/oleObject" Target="../embeddings/oleObject2578.bin"/><Relationship Id="rId890" Type="http://schemas.openxmlformats.org/officeDocument/2006/relationships/oleObject" Target="../embeddings/oleObject2785.bin"/><Relationship Id="rId904" Type="http://schemas.openxmlformats.org/officeDocument/2006/relationships/oleObject" Target="../embeddings/oleObject2799.bin"/><Relationship Id="rId33" Type="http://schemas.openxmlformats.org/officeDocument/2006/relationships/oleObject" Target="../embeddings/oleObject1928.bin"/><Relationship Id="rId129" Type="http://schemas.openxmlformats.org/officeDocument/2006/relationships/oleObject" Target="../embeddings/oleObject2024.bin"/><Relationship Id="rId336" Type="http://schemas.openxmlformats.org/officeDocument/2006/relationships/oleObject" Target="../embeddings/oleObject2231.bin"/><Relationship Id="rId543" Type="http://schemas.openxmlformats.org/officeDocument/2006/relationships/oleObject" Target="../embeddings/oleObject2438.bin"/><Relationship Id="rId182" Type="http://schemas.openxmlformats.org/officeDocument/2006/relationships/oleObject" Target="../embeddings/oleObject2077.bin"/><Relationship Id="rId403" Type="http://schemas.openxmlformats.org/officeDocument/2006/relationships/oleObject" Target="../embeddings/oleObject2298.bin"/><Relationship Id="rId750" Type="http://schemas.openxmlformats.org/officeDocument/2006/relationships/oleObject" Target="../embeddings/oleObject2645.bin"/><Relationship Id="rId848" Type="http://schemas.openxmlformats.org/officeDocument/2006/relationships/oleObject" Target="../embeddings/oleObject2743.bin"/><Relationship Id="rId487" Type="http://schemas.openxmlformats.org/officeDocument/2006/relationships/oleObject" Target="../embeddings/oleObject2382.bin"/><Relationship Id="rId610" Type="http://schemas.openxmlformats.org/officeDocument/2006/relationships/oleObject" Target="../embeddings/oleObject2505.bin"/><Relationship Id="rId694" Type="http://schemas.openxmlformats.org/officeDocument/2006/relationships/oleObject" Target="../embeddings/oleObject2589.bin"/><Relationship Id="rId708" Type="http://schemas.openxmlformats.org/officeDocument/2006/relationships/oleObject" Target="../embeddings/oleObject2603.bin"/><Relationship Id="rId915" Type="http://schemas.openxmlformats.org/officeDocument/2006/relationships/oleObject" Target="../embeddings/oleObject2810.bin"/><Relationship Id="rId347" Type="http://schemas.openxmlformats.org/officeDocument/2006/relationships/oleObject" Target="../embeddings/oleObject2242.bin"/><Relationship Id="rId44" Type="http://schemas.openxmlformats.org/officeDocument/2006/relationships/oleObject" Target="../embeddings/oleObject1939.bin"/><Relationship Id="rId554" Type="http://schemas.openxmlformats.org/officeDocument/2006/relationships/oleObject" Target="../embeddings/oleObject2449.bin"/><Relationship Id="rId761" Type="http://schemas.openxmlformats.org/officeDocument/2006/relationships/oleObject" Target="../embeddings/oleObject2656.bin"/><Relationship Id="rId859" Type="http://schemas.openxmlformats.org/officeDocument/2006/relationships/oleObject" Target="../embeddings/oleObject2754.bin"/><Relationship Id="rId193" Type="http://schemas.openxmlformats.org/officeDocument/2006/relationships/oleObject" Target="../embeddings/oleObject2088.bin"/><Relationship Id="rId207" Type="http://schemas.openxmlformats.org/officeDocument/2006/relationships/oleObject" Target="../embeddings/oleObject2102.bin"/><Relationship Id="rId414" Type="http://schemas.openxmlformats.org/officeDocument/2006/relationships/oleObject" Target="../embeddings/oleObject2309.bin"/><Relationship Id="rId498" Type="http://schemas.openxmlformats.org/officeDocument/2006/relationships/oleObject" Target="../embeddings/oleObject2393.bin"/><Relationship Id="rId621" Type="http://schemas.openxmlformats.org/officeDocument/2006/relationships/oleObject" Target="../embeddings/oleObject2516.bin"/><Relationship Id="rId260" Type="http://schemas.openxmlformats.org/officeDocument/2006/relationships/oleObject" Target="../embeddings/oleObject2155.bin"/><Relationship Id="rId719" Type="http://schemas.openxmlformats.org/officeDocument/2006/relationships/oleObject" Target="../embeddings/oleObject2614.bin"/><Relationship Id="rId926" Type="http://schemas.openxmlformats.org/officeDocument/2006/relationships/oleObject" Target="../embeddings/oleObject2821.bin"/><Relationship Id="rId55" Type="http://schemas.openxmlformats.org/officeDocument/2006/relationships/oleObject" Target="../embeddings/oleObject1950.bin"/><Relationship Id="rId120" Type="http://schemas.openxmlformats.org/officeDocument/2006/relationships/oleObject" Target="../embeddings/oleObject2015.bin"/><Relationship Id="rId358" Type="http://schemas.openxmlformats.org/officeDocument/2006/relationships/oleObject" Target="../embeddings/oleObject2253.bin"/><Relationship Id="rId565" Type="http://schemas.openxmlformats.org/officeDocument/2006/relationships/oleObject" Target="../embeddings/oleObject2460.bin"/><Relationship Id="rId772" Type="http://schemas.openxmlformats.org/officeDocument/2006/relationships/oleObject" Target="../embeddings/oleObject2667.bin"/><Relationship Id="rId218" Type="http://schemas.openxmlformats.org/officeDocument/2006/relationships/oleObject" Target="../embeddings/oleObject2113.bin"/><Relationship Id="rId425" Type="http://schemas.openxmlformats.org/officeDocument/2006/relationships/oleObject" Target="../embeddings/oleObject2320.bin"/><Relationship Id="rId632" Type="http://schemas.openxmlformats.org/officeDocument/2006/relationships/oleObject" Target="../embeddings/oleObject2527.bin"/><Relationship Id="rId271" Type="http://schemas.openxmlformats.org/officeDocument/2006/relationships/oleObject" Target="../embeddings/oleObject2166.bin"/><Relationship Id="rId937" Type="http://schemas.openxmlformats.org/officeDocument/2006/relationships/oleObject" Target="../embeddings/oleObject2832.bin"/><Relationship Id="rId66" Type="http://schemas.openxmlformats.org/officeDocument/2006/relationships/oleObject" Target="../embeddings/oleObject1961.bin"/><Relationship Id="rId131" Type="http://schemas.openxmlformats.org/officeDocument/2006/relationships/oleObject" Target="../embeddings/oleObject2026.bin"/><Relationship Id="rId369" Type="http://schemas.openxmlformats.org/officeDocument/2006/relationships/oleObject" Target="../embeddings/oleObject2264.bin"/><Relationship Id="rId576" Type="http://schemas.openxmlformats.org/officeDocument/2006/relationships/oleObject" Target="../embeddings/oleObject2471.bin"/><Relationship Id="rId783" Type="http://schemas.openxmlformats.org/officeDocument/2006/relationships/oleObject" Target="../embeddings/oleObject2678.bin"/><Relationship Id="rId229" Type="http://schemas.openxmlformats.org/officeDocument/2006/relationships/oleObject" Target="../embeddings/oleObject2124.bin"/><Relationship Id="rId436" Type="http://schemas.openxmlformats.org/officeDocument/2006/relationships/oleObject" Target="../embeddings/oleObject2331.bin"/><Relationship Id="rId643" Type="http://schemas.openxmlformats.org/officeDocument/2006/relationships/oleObject" Target="../embeddings/oleObject2538.bin"/><Relationship Id="rId850" Type="http://schemas.openxmlformats.org/officeDocument/2006/relationships/oleObject" Target="../embeddings/oleObject2745.bin"/><Relationship Id="rId948" Type="http://schemas.openxmlformats.org/officeDocument/2006/relationships/oleObject" Target="../embeddings/oleObject2843.bin"/><Relationship Id="rId77" Type="http://schemas.openxmlformats.org/officeDocument/2006/relationships/oleObject" Target="../embeddings/oleObject1972.bin"/><Relationship Id="rId282" Type="http://schemas.openxmlformats.org/officeDocument/2006/relationships/oleObject" Target="../embeddings/oleObject2177.bin"/><Relationship Id="rId503" Type="http://schemas.openxmlformats.org/officeDocument/2006/relationships/oleObject" Target="../embeddings/oleObject2398.bin"/><Relationship Id="rId587" Type="http://schemas.openxmlformats.org/officeDocument/2006/relationships/oleObject" Target="../embeddings/oleObject2482.bin"/><Relationship Id="rId710" Type="http://schemas.openxmlformats.org/officeDocument/2006/relationships/oleObject" Target="../embeddings/oleObject2605.bin"/><Relationship Id="rId808" Type="http://schemas.openxmlformats.org/officeDocument/2006/relationships/oleObject" Target="../embeddings/oleObject2703.bin"/><Relationship Id="rId8" Type="http://schemas.openxmlformats.org/officeDocument/2006/relationships/oleObject" Target="../embeddings/oleObject1904.bin"/><Relationship Id="rId142" Type="http://schemas.openxmlformats.org/officeDocument/2006/relationships/oleObject" Target="../embeddings/oleObject2037.bin"/><Relationship Id="rId447" Type="http://schemas.openxmlformats.org/officeDocument/2006/relationships/oleObject" Target="../embeddings/oleObject2342.bin"/><Relationship Id="rId794" Type="http://schemas.openxmlformats.org/officeDocument/2006/relationships/oleObject" Target="../embeddings/oleObject2689.bin"/><Relationship Id="rId654" Type="http://schemas.openxmlformats.org/officeDocument/2006/relationships/oleObject" Target="../embeddings/oleObject2549.bin"/><Relationship Id="rId861" Type="http://schemas.openxmlformats.org/officeDocument/2006/relationships/oleObject" Target="../embeddings/oleObject2756.bin"/><Relationship Id="rId293" Type="http://schemas.openxmlformats.org/officeDocument/2006/relationships/oleObject" Target="../embeddings/oleObject2188.bin"/><Relationship Id="rId307" Type="http://schemas.openxmlformats.org/officeDocument/2006/relationships/oleObject" Target="../embeddings/oleObject2202.bin"/><Relationship Id="rId514" Type="http://schemas.openxmlformats.org/officeDocument/2006/relationships/oleObject" Target="../embeddings/oleObject2409.bin"/><Relationship Id="rId721" Type="http://schemas.openxmlformats.org/officeDocument/2006/relationships/oleObject" Target="../embeddings/oleObject2616.bin"/><Relationship Id="rId88" Type="http://schemas.openxmlformats.org/officeDocument/2006/relationships/oleObject" Target="../embeddings/oleObject1983.bin"/><Relationship Id="rId153" Type="http://schemas.openxmlformats.org/officeDocument/2006/relationships/oleObject" Target="../embeddings/oleObject2048.bin"/><Relationship Id="rId360" Type="http://schemas.openxmlformats.org/officeDocument/2006/relationships/oleObject" Target="../embeddings/oleObject2255.bin"/><Relationship Id="rId598" Type="http://schemas.openxmlformats.org/officeDocument/2006/relationships/oleObject" Target="../embeddings/oleObject2493.bin"/><Relationship Id="rId819" Type="http://schemas.openxmlformats.org/officeDocument/2006/relationships/oleObject" Target="../embeddings/oleObject2714.bin"/><Relationship Id="rId220" Type="http://schemas.openxmlformats.org/officeDocument/2006/relationships/oleObject" Target="../embeddings/oleObject2115.bin"/><Relationship Id="rId458" Type="http://schemas.openxmlformats.org/officeDocument/2006/relationships/oleObject" Target="../embeddings/oleObject2353.bin"/><Relationship Id="rId665" Type="http://schemas.openxmlformats.org/officeDocument/2006/relationships/oleObject" Target="../embeddings/oleObject2560.bin"/><Relationship Id="rId872" Type="http://schemas.openxmlformats.org/officeDocument/2006/relationships/oleObject" Target="../embeddings/oleObject2767.bin"/><Relationship Id="rId15" Type="http://schemas.openxmlformats.org/officeDocument/2006/relationships/oleObject" Target="../embeddings/oleObject1910.bin"/><Relationship Id="rId318" Type="http://schemas.openxmlformats.org/officeDocument/2006/relationships/oleObject" Target="../embeddings/oleObject2213.bin"/><Relationship Id="rId525" Type="http://schemas.openxmlformats.org/officeDocument/2006/relationships/oleObject" Target="../embeddings/oleObject2420.bin"/><Relationship Id="rId732" Type="http://schemas.openxmlformats.org/officeDocument/2006/relationships/oleObject" Target="../embeddings/oleObject2627.bin"/><Relationship Id="rId99" Type="http://schemas.openxmlformats.org/officeDocument/2006/relationships/oleObject" Target="../embeddings/oleObject1994.bin"/><Relationship Id="rId164" Type="http://schemas.openxmlformats.org/officeDocument/2006/relationships/oleObject" Target="../embeddings/oleObject2059.bin"/><Relationship Id="rId371" Type="http://schemas.openxmlformats.org/officeDocument/2006/relationships/oleObject" Target="../embeddings/oleObject2266.bin"/><Relationship Id="rId469" Type="http://schemas.openxmlformats.org/officeDocument/2006/relationships/oleObject" Target="../embeddings/oleObject2364.bin"/><Relationship Id="rId676" Type="http://schemas.openxmlformats.org/officeDocument/2006/relationships/oleObject" Target="../embeddings/oleObject2571.bin"/><Relationship Id="rId883" Type="http://schemas.openxmlformats.org/officeDocument/2006/relationships/oleObject" Target="../embeddings/oleObject2778.bin"/><Relationship Id="rId26" Type="http://schemas.openxmlformats.org/officeDocument/2006/relationships/oleObject" Target="../embeddings/oleObject1921.bin"/><Relationship Id="rId231" Type="http://schemas.openxmlformats.org/officeDocument/2006/relationships/oleObject" Target="../embeddings/oleObject2126.bin"/><Relationship Id="rId329" Type="http://schemas.openxmlformats.org/officeDocument/2006/relationships/oleObject" Target="../embeddings/oleObject2224.bin"/><Relationship Id="rId536" Type="http://schemas.openxmlformats.org/officeDocument/2006/relationships/oleObject" Target="../embeddings/oleObject2431.bin"/><Relationship Id="rId175" Type="http://schemas.openxmlformats.org/officeDocument/2006/relationships/oleObject" Target="../embeddings/oleObject2070.bin"/><Relationship Id="rId743" Type="http://schemas.openxmlformats.org/officeDocument/2006/relationships/oleObject" Target="../embeddings/oleObject2638.bin"/><Relationship Id="rId950" Type="http://schemas.openxmlformats.org/officeDocument/2006/relationships/oleObject" Target="../embeddings/oleObject2845.bin"/><Relationship Id="rId382" Type="http://schemas.openxmlformats.org/officeDocument/2006/relationships/oleObject" Target="../embeddings/oleObject2277.bin"/><Relationship Id="rId603" Type="http://schemas.openxmlformats.org/officeDocument/2006/relationships/oleObject" Target="../embeddings/oleObject2498.bin"/><Relationship Id="rId687" Type="http://schemas.openxmlformats.org/officeDocument/2006/relationships/oleObject" Target="../embeddings/oleObject2582.bin"/><Relationship Id="rId810" Type="http://schemas.openxmlformats.org/officeDocument/2006/relationships/oleObject" Target="../embeddings/oleObject2705.bin"/><Relationship Id="rId908" Type="http://schemas.openxmlformats.org/officeDocument/2006/relationships/oleObject" Target="../embeddings/oleObject2803.bin"/><Relationship Id="rId242" Type="http://schemas.openxmlformats.org/officeDocument/2006/relationships/oleObject" Target="../embeddings/oleObject2137.bin"/><Relationship Id="rId894" Type="http://schemas.openxmlformats.org/officeDocument/2006/relationships/oleObject" Target="../embeddings/oleObject2789.bin"/><Relationship Id="rId37" Type="http://schemas.openxmlformats.org/officeDocument/2006/relationships/oleObject" Target="../embeddings/oleObject1932.bin"/><Relationship Id="rId102" Type="http://schemas.openxmlformats.org/officeDocument/2006/relationships/oleObject" Target="../embeddings/oleObject1997.bin"/><Relationship Id="rId547" Type="http://schemas.openxmlformats.org/officeDocument/2006/relationships/oleObject" Target="../embeddings/oleObject2442.bin"/><Relationship Id="rId754" Type="http://schemas.openxmlformats.org/officeDocument/2006/relationships/oleObject" Target="../embeddings/oleObject2649.bin"/><Relationship Id="rId90" Type="http://schemas.openxmlformats.org/officeDocument/2006/relationships/oleObject" Target="../embeddings/oleObject1985.bin"/><Relationship Id="rId186" Type="http://schemas.openxmlformats.org/officeDocument/2006/relationships/oleObject" Target="../embeddings/oleObject2081.bin"/><Relationship Id="rId393" Type="http://schemas.openxmlformats.org/officeDocument/2006/relationships/oleObject" Target="../embeddings/oleObject2288.bin"/><Relationship Id="rId407" Type="http://schemas.openxmlformats.org/officeDocument/2006/relationships/oleObject" Target="../embeddings/oleObject2302.bin"/><Relationship Id="rId614" Type="http://schemas.openxmlformats.org/officeDocument/2006/relationships/oleObject" Target="../embeddings/oleObject2509.bin"/><Relationship Id="rId821" Type="http://schemas.openxmlformats.org/officeDocument/2006/relationships/oleObject" Target="../embeddings/oleObject2716.bin"/><Relationship Id="rId253" Type="http://schemas.openxmlformats.org/officeDocument/2006/relationships/oleObject" Target="../embeddings/oleObject2148.bin"/><Relationship Id="rId460" Type="http://schemas.openxmlformats.org/officeDocument/2006/relationships/oleObject" Target="../embeddings/oleObject2355.bin"/><Relationship Id="rId698" Type="http://schemas.openxmlformats.org/officeDocument/2006/relationships/oleObject" Target="../embeddings/oleObject2593.bin"/><Relationship Id="rId919" Type="http://schemas.openxmlformats.org/officeDocument/2006/relationships/oleObject" Target="../embeddings/oleObject2814.bin"/><Relationship Id="rId48" Type="http://schemas.openxmlformats.org/officeDocument/2006/relationships/oleObject" Target="../embeddings/oleObject1943.bin"/><Relationship Id="rId113" Type="http://schemas.openxmlformats.org/officeDocument/2006/relationships/oleObject" Target="../embeddings/oleObject2008.bin"/><Relationship Id="rId320" Type="http://schemas.openxmlformats.org/officeDocument/2006/relationships/oleObject" Target="../embeddings/oleObject2215.bin"/><Relationship Id="rId558" Type="http://schemas.openxmlformats.org/officeDocument/2006/relationships/oleObject" Target="../embeddings/oleObject2453.bin"/><Relationship Id="rId765" Type="http://schemas.openxmlformats.org/officeDocument/2006/relationships/oleObject" Target="../embeddings/oleObject2660.bin"/><Relationship Id="rId197" Type="http://schemas.openxmlformats.org/officeDocument/2006/relationships/oleObject" Target="../embeddings/oleObject2092.bin"/><Relationship Id="rId418" Type="http://schemas.openxmlformats.org/officeDocument/2006/relationships/oleObject" Target="../embeddings/oleObject2313.bin"/><Relationship Id="rId625" Type="http://schemas.openxmlformats.org/officeDocument/2006/relationships/oleObject" Target="../embeddings/oleObject2520.bin"/><Relationship Id="rId832" Type="http://schemas.openxmlformats.org/officeDocument/2006/relationships/oleObject" Target="../embeddings/oleObject2727.bin"/><Relationship Id="rId264" Type="http://schemas.openxmlformats.org/officeDocument/2006/relationships/oleObject" Target="../embeddings/oleObject2159.bin"/><Relationship Id="rId471" Type="http://schemas.openxmlformats.org/officeDocument/2006/relationships/oleObject" Target="../embeddings/oleObject2366.bin"/><Relationship Id="rId59" Type="http://schemas.openxmlformats.org/officeDocument/2006/relationships/oleObject" Target="../embeddings/oleObject1954.bin"/><Relationship Id="rId124" Type="http://schemas.openxmlformats.org/officeDocument/2006/relationships/oleObject" Target="../embeddings/oleObject2019.bin"/><Relationship Id="rId569" Type="http://schemas.openxmlformats.org/officeDocument/2006/relationships/oleObject" Target="../embeddings/oleObject2464.bin"/><Relationship Id="rId776" Type="http://schemas.openxmlformats.org/officeDocument/2006/relationships/oleObject" Target="../embeddings/oleObject2671.bin"/><Relationship Id="rId331" Type="http://schemas.openxmlformats.org/officeDocument/2006/relationships/oleObject" Target="../embeddings/oleObject2226.bin"/><Relationship Id="rId429" Type="http://schemas.openxmlformats.org/officeDocument/2006/relationships/oleObject" Target="../embeddings/oleObject2324.bin"/><Relationship Id="rId636" Type="http://schemas.openxmlformats.org/officeDocument/2006/relationships/oleObject" Target="../embeddings/oleObject2531.bin"/><Relationship Id="rId843" Type="http://schemas.openxmlformats.org/officeDocument/2006/relationships/oleObject" Target="../embeddings/oleObject2738.bin"/><Relationship Id="rId275" Type="http://schemas.openxmlformats.org/officeDocument/2006/relationships/oleObject" Target="../embeddings/oleObject2170.bin"/><Relationship Id="rId482" Type="http://schemas.openxmlformats.org/officeDocument/2006/relationships/oleObject" Target="../embeddings/oleObject2377.bin"/><Relationship Id="rId703" Type="http://schemas.openxmlformats.org/officeDocument/2006/relationships/oleObject" Target="../embeddings/oleObject2598.bin"/><Relationship Id="rId910" Type="http://schemas.openxmlformats.org/officeDocument/2006/relationships/oleObject" Target="../embeddings/oleObject2805.bin"/><Relationship Id="rId135" Type="http://schemas.openxmlformats.org/officeDocument/2006/relationships/oleObject" Target="../embeddings/oleObject2030.bin"/><Relationship Id="rId342" Type="http://schemas.openxmlformats.org/officeDocument/2006/relationships/oleObject" Target="../embeddings/oleObject2237.bin"/><Relationship Id="rId787" Type="http://schemas.openxmlformats.org/officeDocument/2006/relationships/oleObject" Target="../embeddings/oleObject2682.bin"/><Relationship Id="rId202" Type="http://schemas.openxmlformats.org/officeDocument/2006/relationships/oleObject" Target="../embeddings/oleObject2097.bin"/><Relationship Id="rId647" Type="http://schemas.openxmlformats.org/officeDocument/2006/relationships/oleObject" Target="../embeddings/oleObject2542.bin"/><Relationship Id="rId854" Type="http://schemas.openxmlformats.org/officeDocument/2006/relationships/oleObject" Target="../embeddings/oleObject2749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51.bin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82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81.png"/><Relationship Id="rId11" Type="http://schemas.openxmlformats.org/officeDocument/2006/relationships/image" Target="../media/image80.emf"/><Relationship Id="rId5" Type="http://schemas.openxmlformats.org/officeDocument/2006/relationships/image" Target="../media/image78.emf"/><Relationship Id="rId10" Type="http://schemas.openxmlformats.org/officeDocument/2006/relationships/oleObject" Target="../embeddings/oleObject2852.bin"/><Relationship Id="rId4" Type="http://schemas.openxmlformats.org/officeDocument/2006/relationships/oleObject" Target="../embeddings/oleObject2850.bin"/><Relationship Id="rId9" Type="http://schemas.openxmlformats.org/officeDocument/2006/relationships/image" Target="../media/image79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54.bin"/><Relationship Id="rId13" Type="http://schemas.openxmlformats.org/officeDocument/2006/relationships/image" Target="../media/image86.emf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82.png"/><Relationship Id="rId12" Type="http://schemas.openxmlformats.org/officeDocument/2006/relationships/oleObject" Target="../embeddings/oleObject285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81.png"/><Relationship Id="rId11" Type="http://schemas.openxmlformats.org/officeDocument/2006/relationships/image" Target="../media/image85.emf"/><Relationship Id="rId5" Type="http://schemas.openxmlformats.org/officeDocument/2006/relationships/image" Target="../media/image83.emf"/><Relationship Id="rId15" Type="http://schemas.openxmlformats.org/officeDocument/2006/relationships/image" Target="../media/image87.emf"/><Relationship Id="rId10" Type="http://schemas.openxmlformats.org/officeDocument/2006/relationships/oleObject" Target="../embeddings/oleObject2855.bin"/><Relationship Id="rId4" Type="http://schemas.openxmlformats.org/officeDocument/2006/relationships/oleObject" Target="../embeddings/oleObject2853.bin"/><Relationship Id="rId9" Type="http://schemas.openxmlformats.org/officeDocument/2006/relationships/image" Target="../media/image84.emf"/><Relationship Id="rId14" Type="http://schemas.openxmlformats.org/officeDocument/2006/relationships/oleObject" Target="../embeddings/oleObject2857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nrv.jinr.ru/nrv/webnrv/qcalc/" TargetMode="External"/><Relationship Id="rId4" Type="http://schemas.openxmlformats.org/officeDocument/2006/relationships/image" Target="../media/image81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4.jpeg"/><Relationship Id="rId5" Type="http://schemas.openxmlformats.org/officeDocument/2006/relationships/image" Target="../media/image390.png"/><Relationship Id="rId4" Type="http://schemas.openxmlformats.org/officeDocument/2006/relationships/image" Target="../media/image38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20.png"/><Relationship Id="rId5" Type="http://schemas.openxmlformats.org/officeDocument/2006/relationships/image" Target="../media/image111.png"/><Relationship Id="rId4" Type="http://schemas.openxmlformats.org/officeDocument/2006/relationships/image" Target="../media/image92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30.png"/><Relationship Id="rId4" Type="http://schemas.openxmlformats.org/officeDocument/2006/relationships/image" Target="../media/image92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3" Type="http://schemas.openxmlformats.org/officeDocument/2006/relationships/image" Target="../media/image116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wmf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60.bin"/><Relationship Id="rId3" Type="http://schemas.openxmlformats.org/officeDocument/2006/relationships/image" Target="../media/image132.gif"/><Relationship Id="rId7" Type="http://schemas.openxmlformats.org/officeDocument/2006/relationships/image" Target="../media/image130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859.bin"/><Relationship Id="rId5" Type="http://schemas.openxmlformats.org/officeDocument/2006/relationships/image" Target="../media/image129.png"/><Relationship Id="rId4" Type="http://schemas.openxmlformats.org/officeDocument/2006/relationships/oleObject" Target="../embeddings/oleObject2858.bin"/><Relationship Id="rId9" Type="http://schemas.openxmlformats.org/officeDocument/2006/relationships/image" Target="../media/image131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0.png"/><Relationship Id="rId3" Type="http://schemas.openxmlformats.org/officeDocument/2006/relationships/image" Target="../media/image133.jpeg"/><Relationship Id="rId7" Type="http://schemas.openxmlformats.org/officeDocument/2006/relationships/image" Target="../media/image111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em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7" Type="http://schemas.openxmlformats.org/officeDocument/2006/relationships/image" Target="../media/image134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2.wmf"/><Relationship Id="rId5" Type="http://schemas.openxmlformats.org/officeDocument/2006/relationships/image" Target="../media/image141.wmf"/><Relationship Id="rId4" Type="http://schemas.openxmlformats.org/officeDocument/2006/relationships/image" Target="../media/image14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0.png"/><Relationship Id="rId4" Type="http://schemas.openxmlformats.org/officeDocument/2006/relationships/image" Target="../media/image146.e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10.png"/><Relationship Id="rId5" Type="http://schemas.openxmlformats.org/officeDocument/2006/relationships/image" Target="../media/image148.png"/><Relationship Id="rId4" Type="http://schemas.openxmlformats.org/officeDocument/2006/relationships/image" Target="../media/image131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20.png"/><Relationship Id="rId4" Type="http://schemas.openxmlformats.org/officeDocument/2006/relationships/image" Target="../media/image15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7" Type="http://schemas.openxmlformats.org/officeDocument/2006/relationships/image" Target="../media/image1480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7" Type="http://schemas.openxmlformats.org/officeDocument/2006/relationships/image" Target="../media/image1530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20.png"/><Relationship Id="rId5" Type="http://schemas.openxmlformats.org/officeDocument/2006/relationships/image" Target="../media/image1510.png"/><Relationship Id="rId4" Type="http://schemas.openxmlformats.org/officeDocument/2006/relationships/image" Target="../media/image150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0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80.png"/><Relationship Id="rId4" Type="http://schemas.openxmlformats.org/officeDocument/2006/relationships/image" Target="../media/image166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6.png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3.png"/><Relationship Id="rId5" Type="http://schemas.openxmlformats.org/officeDocument/2006/relationships/image" Target="../media/image172.png"/><Relationship Id="rId4" Type="http://schemas.openxmlformats.org/officeDocument/2006/relationships/image" Target="../media/image17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5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8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3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hyperlink" Target="http://www.google.co.in/url?sa=i&amp;rct=j&amp;q=&amp;esrc=s&amp;source=images&amp;cd=&amp;cad=rja&amp;uact=8&amp;ved=0ahUKEwj3urbLmPjRAhWKpI8KHaOeCZoQjRwIBw&amp;url=http://prodloadbalancer-1055872027.us-east-1.elb.amazonaws.com/autodoc/photocredit/achievers/sea0-016&amp;psig=AFQjCNFTU6MMexQxUjMgGcPkvEv5McoKOA&amp;ust=1486357830802327" TargetMode="External"/><Relationship Id="rId4" Type="http://schemas.openxmlformats.org/officeDocument/2006/relationships/image" Target="../media/image14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0.png"/><Relationship Id="rId3" Type="http://schemas.openxmlformats.org/officeDocument/2006/relationships/image" Target="../media/image182.png"/><Relationship Id="rId7" Type="http://schemas.openxmlformats.org/officeDocument/2006/relationships/image" Target="../media/image1800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90.png"/><Relationship Id="rId5" Type="http://schemas.openxmlformats.org/officeDocument/2006/relationships/image" Target="../media/image183.png"/><Relationship Id="rId4" Type="http://schemas.openxmlformats.org/officeDocument/2006/relationships/image" Target="../media/image1050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7" Type="http://schemas.openxmlformats.org/officeDocument/2006/relationships/image" Target="../media/image185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4.png"/><Relationship Id="rId5" Type="http://schemas.openxmlformats.org/officeDocument/2006/relationships/image" Target="../media/image1060.png"/><Relationship Id="rId4" Type="http://schemas.openxmlformats.org/officeDocument/2006/relationships/image" Target="../media/image1050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7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wmf"/><Relationship Id="rId3" Type="http://schemas.openxmlformats.org/officeDocument/2006/relationships/notesSlide" Target="../notesSlides/notesSlide94.xml"/><Relationship Id="rId7" Type="http://schemas.openxmlformats.org/officeDocument/2006/relationships/oleObject" Target="../embeddings/oleObject286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91.wmf"/><Relationship Id="rId5" Type="http://schemas.openxmlformats.org/officeDocument/2006/relationships/oleObject" Target="../embeddings/oleObject2861.bin"/><Relationship Id="rId4" Type="http://schemas.openxmlformats.org/officeDocument/2006/relationships/image" Target="../media/image193.wmf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Outline: Super Heavy </a:t>
            </a:r>
            <a:r>
              <a:rPr lang="en-US" dirty="0"/>
              <a:t>E</a:t>
            </a:r>
            <a:r>
              <a:rPr lang="en-US" dirty="0" smtClean="0"/>
              <a:t>lements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1345839" y="620688"/>
            <a:ext cx="616226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Lecturer: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Hans-Jürgen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Wollersheim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e-mail: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/>
              </a:rPr>
              <a:t>h.j.wollersheim@gsi.de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web-page: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/>
              </a:rPr>
              <a:t>https://web-docs.gsi.de/~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/>
              </a:rPr>
              <a:t>wolle/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and click on  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898599"/>
            <a:ext cx="1255222" cy="86868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2952849" y="5373216"/>
            <a:ext cx="29482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history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cold and hot fusion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 structure of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SHE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chemistry of SHE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75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Making new elements by simple reactions (</a:t>
            </a:r>
            <a:r>
              <a:rPr lang="en-US" smtClean="0"/>
              <a:t>chemical separation)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1800000" y="936000"/>
                <a:ext cx="4305922" cy="3445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de-DE" sz="1600" b="0" i="1" smtClean="0">
                              <a:latin typeface="Cambria Math"/>
                            </a:rPr>
                            <m:t>94</m:t>
                          </m:r>
                        </m:sub>
                        <m:sup>
                          <m:r>
                            <a:rPr lang="de-DE" sz="1600" b="0" i="1" smtClean="0">
                              <a:latin typeface="Cambria Math"/>
                            </a:rPr>
                            <m:t>239</m:t>
                          </m:r>
                        </m:sup>
                        <m:e>
                          <m:r>
                            <a:rPr lang="de-DE" sz="1600" b="0" i="1" smtClean="0">
                              <a:latin typeface="Cambria Math"/>
                            </a:rPr>
                            <m:t>𝑃𝑢</m:t>
                          </m:r>
                        </m:e>
                      </m:sPre>
                      <m:d>
                        <m:d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600" b="0" i="1" smtClean="0">
                              <a:latin typeface="Cambria Math"/>
                            </a:rPr>
                            <m:t>24.1 </m:t>
                          </m:r>
                          <m:r>
                            <a:rPr lang="de-DE" sz="1600" b="0" i="1" smtClean="0">
                              <a:latin typeface="Cambria Math"/>
                            </a:rPr>
                            <m:t>𝑦𝑟</m:t>
                          </m:r>
                        </m:e>
                      </m:d>
                      <m:r>
                        <a:rPr lang="de-DE" sz="1600" b="0" i="1" smtClean="0">
                          <a:latin typeface="Cambria Math"/>
                        </a:rPr>
                        <m:t>+</m:t>
                      </m:r>
                      <m:sPre>
                        <m:sPre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de-DE" sz="1600" b="0" i="1" smtClean="0">
                              <a:latin typeface="Cambria Math"/>
                            </a:rPr>
                            <m:t>2</m:t>
                          </m:r>
                        </m:sub>
                        <m:sup>
                          <m:r>
                            <a:rPr lang="de-DE" sz="1600" b="0" i="1" smtClean="0">
                              <a:latin typeface="Cambria Math"/>
                            </a:rPr>
                            <m:t>4</m:t>
                          </m:r>
                        </m:sup>
                        <m:e>
                          <m:r>
                            <a:rPr lang="de-DE" sz="1600" b="0" i="1" smtClean="0">
                              <a:latin typeface="Cambria Math"/>
                            </a:rPr>
                            <m:t>𝐻𝑒</m:t>
                          </m:r>
                        </m:e>
                      </m:sPre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→</m:t>
                      </m:r>
                      <m:sPre>
                        <m:sPrePr>
                          <m:ctrlPr>
                            <a:rPr lang="de-DE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PrePr>
                        <m:sub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96</m:t>
                          </m:r>
                        </m:sub>
                        <m:sup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242</m:t>
                          </m:r>
                        </m:sup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𝐶𝑚</m:t>
                          </m:r>
                        </m:e>
                      </m:sPre>
                      <m:d>
                        <m:dPr>
                          <m:ctrlPr>
                            <a:rPr lang="de-DE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162.8 </m:t>
                          </m:r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</m:e>
                      </m:d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+</m:t>
                      </m:r>
                      <m:sPre>
                        <m:sPrePr>
                          <m:ctrlPr>
                            <a:rPr lang="de-DE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PrePr>
                        <m:sub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  <m:sup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sup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𝑛</m:t>
                          </m:r>
                        </m:e>
                      </m:sPre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0000" y="936000"/>
                <a:ext cx="4305922" cy="344582"/>
              </a:xfrm>
              <a:prstGeom prst="rect">
                <a:avLst/>
              </a:prstGeom>
              <a:blipFill rotWithShape="1">
                <a:blip r:embed="rId3"/>
                <a:stretch>
                  <a:fillRect b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feld 3"/>
          <p:cNvSpPr txBox="1"/>
          <p:nvPr/>
        </p:nvSpPr>
        <p:spPr>
          <a:xfrm>
            <a:off x="720000" y="900000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1944: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/>
              <p:cNvSpPr txBox="1"/>
              <p:nvPr/>
            </p:nvSpPr>
            <p:spPr>
              <a:xfrm>
                <a:off x="1800000" y="1872000"/>
                <a:ext cx="7075527" cy="3469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de-DE" sz="1600" b="0" i="1" smtClean="0">
                              <a:latin typeface="Cambria Math"/>
                            </a:rPr>
                            <m:t>94</m:t>
                          </m:r>
                        </m:sub>
                        <m:sup>
                          <m:r>
                            <a:rPr lang="de-DE" sz="1600" b="0" i="1" smtClean="0">
                              <a:latin typeface="Cambria Math"/>
                            </a:rPr>
                            <m:t>241</m:t>
                          </m:r>
                        </m:sup>
                        <m:e>
                          <m:r>
                            <a:rPr lang="de-DE" sz="1600" b="0" i="1" smtClean="0">
                              <a:latin typeface="Cambria Math"/>
                            </a:rPr>
                            <m:t>𝑃𝑢</m:t>
                          </m:r>
                          <m:d>
                            <m:d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600" b="0" i="1" smtClean="0">
                                  <a:latin typeface="Cambria Math"/>
                                </a:rPr>
                                <m:t>14.4 </m:t>
                              </m:r>
                              <m:r>
                                <a:rPr lang="de-DE" sz="1600" b="0" i="1" smtClean="0">
                                  <a:latin typeface="Cambria Math"/>
                                </a:rPr>
                                <m:t>𝑦𝑟</m:t>
                              </m:r>
                            </m:e>
                          </m:d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→</m:t>
                          </m:r>
                        </m:e>
                      </m:sPre>
                      <m:sPre>
                        <m:sPre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de-DE" sz="1600" b="0" i="1" smtClean="0">
                              <a:latin typeface="Cambria Math"/>
                            </a:rPr>
                            <m:t>95</m:t>
                          </m:r>
                        </m:sub>
                        <m:sup>
                          <m:r>
                            <a:rPr lang="de-DE" sz="1600" b="0" i="1" smtClean="0">
                              <a:latin typeface="Cambria Math"/>
                            </a:rPr>
                            <m:t>241</m:t>
                          </m:r>
                        </m:sup>
                        <m:e>
                          <m:r>
                            <a:rPr lang="de-DE" sz="1600" b="0" i="1" smtClean="0">
                              <a:latin typeface="Cambria Math"/>
                            </a:rPr>
                            <m:t>𝐴𝑚</m:t>
                          </m:r>
                        </m:e>
                      </m:sPre>
                      <m:d>
                        <m:d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600" b="0" i="1" smtClean="0">
                              <a:latin typeface="Cambria Math"/>
                            </a:rPr>
                            <m:t>432.7 </m:t>
                          </m:r>
                          <m:r>
                            <a:rPr lang="de-DE" sz="1600" b="0" i="1" smtClean="0">
                              <a:latin typeface="Cambria Math"/>
                            </a:rPr>
                            <m:t>𝑦𝑟</m:t>
                          </m:r>
                        </m:e>
                      </m:d>
                      <m:r>
                        <a:rPr lang="de-DE" sz="1600" b="0" i="1" smtClean="0">
                          <a:latin typeface="Cambria Math"/>
                        </a:rPr>
                        <m:t>+</m:t>
                      </m:r>
                      <m:sPre>
                        <m:sPre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de-DE" sz="1600" b="0" i="1" smtClean="0"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de-DE" sz="1600" b="0" i="1" smtClean="0">
                              <a:latin typeface="Cambria Math"/>
                            </a:rPr>
                            <m:t>1</m:t>
                          </m:r>
                        </m:sup>
                        <m:e>
                          <m:r>
                            <a:rPr lang="de-DE" sz="1600" b="0" i="1" smtClean="0">
                              <a:latin typeface="Cambria Math"/>
                            </a:rPr>
                            <m:t>𝑛</m:t>
                          </m:r>
                        </m:e>
                      </m:sPre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→</m:t>
                      </m:r>
                      <m:sPre>
                        <m:sPrePr>
                          <m:ctrlPr>
                            <a:rPr lang="de-DE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PrePr>
                        <m:sub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95</m:t>
                          </m:r>
                        </m:sub>
                        <m:sup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242</m:t>
                          </m:r>
                        </m:sup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𝐴𝑚</m:t>
                          </m:r>
                        </m:e>
                      </m:sPre>
                      <m:d>
                        <m:dPr>
                          <m:ctrlPr>
                            <a:rPr lang="de-DE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16.0 </m:t>
                          </m:r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h</m:t>
                          </m:r>
                        </m:e>
                      </m:d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→</m:t>
                      </m:r>
                      <m:sPre>
                        <m:sPrePr>
                          <m:ctrlPr>
                            <a:rPr lang="de-DE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PrePr>
                        <m:sub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96</m:t>
                          </m:r>
                        </m:sub>
                        <m:sup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242</m:t>
                          </m:r>
                        </m:sup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𝐶𝑚</m:t>
                          </m:r>
                        </m:e>
                      </m:sPre>
                      <m:d>
                        <m:dPr>
                          <m:ctrlPr>
                            <a:rPr lang="de-DE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162.8 </m:t>
                          </m:r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6" name="Textfeld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0000" y="1872000"/>
                <a:ext cx="7075527" cy="346954"/>
              </a:xfrm>
              <a:prstGeom prst="rect">
                <a:avLst/>
              </a:prstGeom>
              <a:blipFill rotWithShape="1">
                <a:blip r:embed="rId4"/>
                <a:stretch>
                  <a:fillRect b="-3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16"/>
              <p:cNvSpPr txBox="1"/>
              <p:nvPr/>
            </p:nvSpPr>
            <p:spPr>
              <a:xfrm>
                <a:off x="1800000" y="1412776"/>
                <a:ext cx="5719579" cy="3447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de-DE" sz="1600" b="0" i="1" smtClean="0">
                              <a:latin typeface="Cambria Math"/>
                            </a:rPr>
                            <m:t>94</m:t>
                          </m:r>
                        </m:sub>
                        <m:sup>
                          <m:r>
                            <a:rPr lang="de-DE" sz="1600" b="0" i="1" smtClean="0">
                              <a:latin typeface="Cambria Math"/>
                            </a:rPr>
                            <m:t>239</m:t>
                          </m:r>
                        </m:sup>
                        <m:e>
                          <m:r>
                            <a:rPr lang="de-DE" sz="1600" b="0" i="1" smtClean="0">
                              <a:latin typeface="Cambria Math"/>
                            </a:rPr>
                            <m:t>𝑃𝑢</m:t>
                          </m:r>
                          <m:d>
                            <m:d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600" b="0" i="1" smtClean="0">
                                  <a:latin typeface="Cambria Math"/>
                                </a:rPr>
                                <m:t>24.1 </m:t>
                              </m:r>
                              <m:r>
                                <a:rPr lang="de-DE" sz="1600" b="0" i="1" smtClean="0">
                                  <a:latin typeface="Cambria Math"/>
                                </a:rPr>
                                <m:t>𝑦𝑟</m:t>
                              </m:r>
                            </m:e>
                          </m:d>
                        </m:e>
                      </m:sPre>
                      <m:r>
                        <a:rPr lang="de-DE" sz="1600" b="0" i="1" smtClean="0">
                          <a:latin typeface="Cambria Math"/>
                        </a:rPr>
                        <m:t>+</m:t>
                      </m:r>
                      <m:sPre>
                        <m:sPre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de-DE" sz="1600" b="0" i="1" smtClean="0"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de-DE" sz="1600" b="0" i="1" smtClean="0">
                              <a:latin typeface="Cambria Math"/>
                            </a:rPr>
                            <m:t>1</m:t>
                          </m:r>
                        </m:sup>
                        <m:e>
                          <m:r>
                            <a:rPr lang="de-DE" sz="1600" b="0" i="1" smtClean="0">
                              <a:latin typeface="Cambria Math"/>
                            </a:rPr>
                            <m:t>𝑛</m:t>
                          </m:r>
                        </m:e>
                      </m:sPre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→</m:t>
                      </m:r>
                      <m:sPre>
                        <m:sPrePr>
                          <m:ctrlPr>
                            <a:rPr lang="de-DE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PrePr>
                        <m:sub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94</m:t>
                          </m:r>
                        </m:sub>
                        <m:sup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240</m:t>
                          </m:r>
                        </m:sup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𝑃𝑢</m:t>
                          </m:r>
                        </m:e>
                      </m:sPre>
                      <m:d>
                        <m:dPr>
                          <m:ctrlPr>
                            <a:rPr lang="de-DE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6.56 </m:t>
                          </m:r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𝑦𝑟</m:t>
                          </m:r>
                        </m:e>
                      </m:d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+</m:t>
                      </m:r>
                      <m:sPre>
                        <m:sPrePr>
                          <m:ctrlPr>
                            <a:rPr lang="de-DE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PrePr>
                        <m:sub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  <m:sup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sup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𝑛</m:t>
                          </m:r>
                        </m:e>
                      </m:sPre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→</m:t>
                      </m:r>
                      <m:sPre>
                        <m:sPrePr>
                          <m:ctrlPr>
                            <a:rPr lang="de-DE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PrePr>
                        <m:sub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94</m:t>
                          </m:r>
                        </m:sub>
                        <m:sup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241</m:t>
                          </m:r>
                        </m:sup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𝑃𝑢</m:t>
                          </m:r>
                        </m:e>
                      </m:sPre>
                      <m:d>
                        <m:dPr>
                          <m:ctrlPr>
                            <a:rPr lang="de-DE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14.4 </m:t>
                          </m:r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𝑦𝑟</m:t>
                          </m:r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7" name="Textfeld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0000" y="1412776"/>
                <a:ext cx="5719579" cy="344774"/>
              </a:xfrm>
              <a:prstGeom prst="rect">
                <a:avLst/>
              </a:prstGeom>
              <a:blipFill rotWithShape="1">
                <a:blip r:embed="rId5"/>
                <a:stretch>
                  <a:fillRect b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feld 18"/>
              <p:cNvSpPr txBox="1"/>
              <p:nvPr/>
            </p:nvSpPr>
            <p:spPr>
              <a:xfrm>
                <a:off x="1800000" y="2340000"/>
                <a:ext cx="4359848" cy="3469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de-DE" sz="1600" b="0" i="1" smtClean="0">
                              <a:latin typeface="Cambria Math"/>
                            </a:rPr>
                            <m:t>95</m:t>
                          </m:r>
                        </m:sub>
                        <m:sup>
                          <m:r>
                            <a:rPr lang="de-DE" sz="1600" b="0" i="1" smtClean="0">
                              <a:latin typeface="Cambria Math"/>
                            </a:rPr>
                            <m:t>241</m:t>
                          </m:r>
                        </m:sup>
                        <m:e>
                          <m:r>
                            <a:rPr lang="de-DE" sz="1600" b="0" i="1" smtClean="0">
                              <a:latin typeface="Cambria Math"/>
                            </a:rPr>
                            <m:t>𝐴𝑚</m:t>
                          </m:r>
                          <m:d>
                            <m:d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600" b="0" i="1" smtClean="0">
                                  <a:latin typeface="Cambria Math"/>
                                </a:rPr>
                                <m:t>432.7 </m:t>
                              </m:r>
                              <m:r>
                                <a:rPr lang="de-DE" sz="1600" b="0" i="1" smtClean="0">
                                  <a:latin typeface="Cambria Math"/>
                                </a:rPr>
                                <m:t>𝑦𝑟</m:t>
                              </m:r>
                            </m:e>
                          </m:d>
                        </m:e>
                      </m:sPre>
                      <m:r>
                        <a:rPr lang="de-DE" sz="1600" b="0" i="1" smtClean="0">
                          <a:latin typeface="Cambria Math"/>
                        </a:rPr>
                        <m:t>+</m:t>
                      </m:r>
                      <m:sPre>
                        <m:sPre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de-DE" sz="1600" b="0" i="1" smtClean="0">
                              <a:latin typeface="Cambria Math"/>
                            </a:rPr>
                            <m:t>2</m:t>
                          </m:r>
                        </m:sub>
                        <m:sup>
                          <m:r>
                            <a:rPr lang="de-DE" sz="1600" b="0" i="1" smtClean="0">
                              <a:latin typeface="Cambria Math"/>
                            </a:rPr>
                            <m:t>4</m:t>
                          </m:r>
                        </m:sup>
                        <m:e>
                          <m:r>
                            <a:rPr lang="de-DE" sz="1600" b="0" i="1" smtClean="0">
                              <a:latin typeface="Cambria Math"/>
                            </a:rPr>
                            <m:t>𝐻𝑒</m:t>
                          </m:r>
                        </m:e>
                      </m:sPre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→</m:t>
                      </m:r>
                      <m:sPre>
                        <m:sPrePr>
                          <m:ctrlPr>
                            <a:rPr lang="de-DE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PrePr>
                        <m:sub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97</m:t>
                          </m:r>
                        </m:sub>
                        <m:sup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243</m:t>
                          </m:r>
                        </m:sup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𝐵𝑘</m:t>
                          </m:r>
                          <m:d>
                            <m:d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sz="1600" b="0" i="1" smtClean="0">
                                  <a:latin typeface="Cambria Math"/>
                                  <a:ea typeface="Cambria Math"/>
                                </a:rPr>
                                <m:t>4.5 </m:t>
                              </m:r>
                              <m:r>
                                <a:rPr lang="de-DE" sz="1600" b="0" i="1" smtClean="0">
                                  <a:latin typeface="Cambria Math"/>
                                  <a:ea typeface="Cambria Math"/>
                                </a:rPr>
                                <m:t>h</m:t>
                              </m:r>
                            </m:e>
                          </m:d>
                        </m:e>
                      </m:sPre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+2 </m:t>
                      </m:r>
                      <m:sPre>
                        <m:sPrePr>
                          <m:ctrlPr>
                            <a:rPr lang="de-DE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PrePr>
                        <m:sub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  <m:sup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sup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𝑛</m:t>
                          </m:r>
                        </m:e>
                      </m:sPre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9" name="Textfeld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0000" y="2340000"/>
                <a:ext cx="4359848" cy="346954"/>
              </a:xfrm>
              <a:prstGeom prst="rect">
                <a:avLst/>
              </a:prstGeom>
              <a:blipFill rotWithShape="1">
                <a:blip r:embed="rId6"/>
                <a:stretch>
                  <a:fillRect b="-3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feld 21"/>
              <p:cNvSpPr txBox="1"/>
              <p:nvPr/>
            </p:nvSpPr>
            <p:spPr>
              <a:xfrm>
                <a:off x="1800000" y="2772000"/>
                <a:ext cx="4443652" cy="3486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de-DE" sz="1600" b="0" i="1" smtClean="0">
                              <a:latin typeface="Cambria Math"/>
                            </a:rPr>
                            <m:t>96</m:t>
                          </m:r>
                        </m:sub>
                        <m:sup>
                          <m:r>
                            <a:rPr lang="de-DE" sz="1600" b="0" i="1" smtClean="0">
                              <a:latin typeface="Cambria Math"/>
                            </a:rPr>
                            <m:t>242</m:t>
                          </m:r>
                        </m:sup>
                        <m:e>
                          <m:r>
                            <a:rPr lang="de-DE" sz="1600" b="0" i="1" smtClean="0">
                              <a:latin typeface="Cambria Math"/>
                            </a:rPr>
                            <m:t>𝐶𝑚</m:t>
                          </m:r>
                          <m:d>
                            <m:d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600" b="0" i="1" smtClean="0">
                                  <a:latin typeface="Cambria Math"/>
                                </a:rPr>
                                <m:t>162.8 </m:t>
                              </m:r>
                              <m:r>
                                <a:rPr lang="de-DE" sz="16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</m:d>
                        </m:e>
                      </m:sPre>
                      <m:r>
                        <a:rPr lang="de-DE" sz="1600" b="0" i="1" smtClean="0">
                          <a:latin typeface="Cambria Math"/>
                        </a:rPr>
                        <m:t>+</m:t>
                      </m:r>
                      <m:sPre>
                        <m:sPre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de-DE" sz="1600" b="0" i="1" smtClean="0">
                              <a:latin typeface="Cambria Math"/>
                            </a:rPr>
                            <m:t>2</m:t>
                          </m:r>
                        </m:sub>
                        <m:sup>
                          <m:r>
                            <a:rPr lang="de-DE" sz="1600" b="0" i="1" smtClean="0">
                              <a:latin typeface="Cambria Math"/>
                            </a:rPr>
                            <m:t>4</m:t>
                          </m:r>
                        </m:sup>
                        <m:e>
                          <m:r>
                            <a:rPr lang="de-DE" sz="1600" b="0" i="1" smtClean="0">
                              <a:latin typeface="Cambria Math"/>
                            </a:rPr>
                            <m:t>𝐻𝑒</m:t>
                          </m:r>
                        </m:e>
                      </m:sPre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→</m:t>
                      </m:r>
                      <m:sPre>
                        <m:sPrePr>
                          <m:ctrlPr>
                            <a:rPr lang="de-DE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PrePr>
                        <m:sub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98</m:t>
                          </m:r>
                        </m:sub>
                        <m:sup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245</m:t>
                          </m:r>
                        </m:sup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𝐶𝑓</m:t>
                          </m:r>
                          <m:d>
                            <m:d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sz="1600" b="0" i="1" smtClean="0">
                                  <a:latin typeface="Cambria Math"/>
                                  <a:ea typeface="Cambria Math"/>
                                </a:rPr>
                                <m:t>45 </m:t>
                              </m:r>
                              <m:r>
                                <a:rPr lang="de-DE" sz="1600" b="0" i="1" smtClean="0">
                                  <a:latin typeface="Cambria Math"/>
                                  <a:ea typeface="Cambria Math"/>
                                </a:rPr>
                                <m:t>𝑚𝑖𝑛</m:t>
                              </m:r>
                            </m:e>
                          </m:d>
                        </m:e>
                      </m:sPre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+</m:t>
                      </m:r>
                      <m:sPre>
                        <m:sPrePr>
                          <m:ctrlPr>
                            <a:rPr lang="de-DE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PrePr>
                        <m:sub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  <m:sup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sup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𝑛</m:t>
                          </m:r>
                        </m:e>
                      </m:sPre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2" name="Textfeld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0000" y="2772000"/>
                <a:ext cx="4443652" cy="348622"/>
              </a:xfrm>
              <a:prstGeom prst="rect">
                <a:avLst/>
              </a:prstGeom>
              <a:blipFill rotWithShape="1">
                <a:blip r:embed="rId7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feld 22"/>
          <p:cNvSpPr txBox="1"/>
          <p:nvPr/>
        </p:nvSpPr>
        <p:spPr>
          <a:xfrm>
            <a:off x="720000" y="3420000"/>
            <a:ext cx="815552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1952: </a:t>
            </a:r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next two elements, Einsteinium (</a:t>
            </a:r>
            <a:r>
              <a:rPr lang="en-US" sz="1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</a:t>
            </a:r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Z = 99) and Fermium (</a:t>
            </a:r>
            <a:r>
              <a:rPr lang="en-US" sz="1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Fm</a:t>
            </a:r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Z = 100) were found in the debris from “Mike” thermonuclear explosion.</a:t>
            </a:r>
            <a:endParaRPr lang="en-US" sz="1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feld 23"/>
              <p:cNvSpPr txBox="1"/>
              <p:nvPr/>
            </p:nvSpPr>
            <p:spPr>
              <a:xfrm>
                <a:off x="1800000" y="4140000"/>
                <a:ext cx="4475328" cy="3484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de-DE" sz="1600" b="0" i="1" smtClean="0">
                              <a:latin typeface="Cambria Math"/>
                            </a:rPr>
                            <m:t>99</m:t>
                          </m:r>
                        </m:sub>
                        <m:sup>
                          <m:r>
                            <a:rPr lang="de-DE" sz="1600" b="0" i="1" smtClean="0">
                              <a:latin typeface="Cambria Math"/>
                            </a:rPr>
                            <m:t>253</m:t>
                          </m:r>
                        </m:sup>
                        <m:e>
                          <m:r>
                            <a:rPr lang="de-DE" sz="1600" b="0" i="1" smtClean="0">
                              <a:latin typeface="Cambria Math"/>
                            </a:rPr>
                            <m:t>𝐸𝑠</m:t>
                          </m:r>
                          <m:d>
                            <m:d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600" b="0" i="1" smtClean="0">
                                  <a:latin typeface="Cambria Math"/>
                                </a:rPr>
                                <m:t>20.5 </m:t>
                              </m:r>
                              <m:r>
                                <a:rPr lang="de-DE" sz="16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</m:d>
                        </m:e>
                      </m:sPre>
                      <m:r>
                        <a:rPr lang="de-DE" sz="1600" b="0" i="1" smtClean="0">
                          <a:latin typeface="Cambria Math"/>
                        </a:rPr>
                        <m:t>+</m:t>
                      </m:r>
                      <m:sPre>
                        <m:sPre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de-DE" sz="1600" b="0" i="1" smtClean="0">
                              <a:latin typeface="Cambria Math"/>
                            </a:rPr>
                            <m:t>2</m:t>
                          </m:r>
                        </m:sub>
                        <m:sup>
                          <m:r>
                            <a:rPr lang="de-DE" sz="1600" b="0" i="1" smtClean="0">
                              <a:latin typeface="Cambria Math"/>
                            </a:rPr>
                            <m:t>4</m:t>
                          </m:r>
                        </m:sup>
                        <m:e>
                          <m:r>
                            <a:rPr lang="de-DE" sz="1600" b="0" i="1" smtClean="0">
                              <a:latin typeface="Cambria Math"/>
                            </a:rPr>
                            <m:t>𝐻𝑒</m:t>
                          </m:r>
                        </m:e>
                      </m:sPre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→</m:t>
                      </m:r>
                      <m:sPre>
                        <m:sPrePr>
                          <m:ctrlPr>
                            <a:rPr lang="de-DE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PrePr>
                        <m:sub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101</m:t>
                          </m:r>
                        </m:sub>
                        <m:sup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256</m:t>
                          </m:r>
                        </m:sup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𝑀𝑑</m:t>
                          </m:r>
                          <m:d>
                            <m:d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sz="1600" b="0" i="1" smtClean="0">
                                  <a:latin typeface="Cambria Math"/>
                                  <a:ea typeface="Cambria Math"/>
                                </a:rPr>
                                <m:t>78.1 </m:t>
                              </m:r>
                              <m:r>
                                <a:rPr lang="de-DE" sz="1600" b="0" i="1" smtClean="0">
                                  <a:latin typeface="Cambria Math"/>
                                  <a:ea typeface="Cambria Math"/>
                                </a:rPr>
                                <m:t>𝑚𝑖𝑛</m:t>
                              </m:r>
                            </m:e>
                          </m:d>
                        </m:e>
                      </m:sPre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+</m:t>
                      </m:r>
                      <m:sPre>
                        <m:sPrePr>
                          <m:ctrlPr>
                            <a:rPr lang="de-DE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PrePr>
                        <m:sub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  <m:sup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sup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𝑛</m:t>
                          </m:r>
                        </m:e>
                      </m:sPre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4" name="Textfeld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0000" y="4140000"/>
                <a:ext cx="4475328" cy="348493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feld 24"/>
          <p:cNvSpPr txBox="1"/>
          <p:nvPr/>
        </p:nvSpPr>
        <p:spPr>
          <a:xfrm>
            <a:off x="720000" y="4680000"/>
            <a:ext cx="998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1958:</a:t>
            </a:r>
            <a:endParaRPr lang="en-US" sz="1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feld 25"/>
              <p:cNvSpPr txBox="1"/>
              <p:nvPr/>
            </p:nvSpPr>
            <p:spPr>
              <a:xfrm>
                <a:off x="1800000" y="4716000"/>
                <a:ext cx="4220899" cy="3484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de-DE" sz="1600" b="0" i="1" smtClean="0">
                              <a:latin typeface="Cambria Math"/>
                            </a:rPr>
                            <m:t>96</m:t>
                          </m:r>
                        </m:sub>
                        <m:sup>
                          <m:r>
                            <a:rPr lang="de-DE" sz="1600" b="0" i="1" smtClean="0">
                              <a:latin typeface="Cambria Math"/>
                            </a:rPr>
                            <m:t>246</m:t>
                          </m:r>
                        </m:sup>
                        <m:e>
                          <m:r>
                            <a:rPr lang="de-DE" sz="1600" b="0" i="1" smtClean="0">
                              <a:latin typeface="Cambria Math"/>
                            </a:rPr>
                            <m:t>𝐶𝑚</m:t>
                          </m:r>
                          <m:d>
                            <m:d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600" b="0" i="1" smtClean="0">
                                  <a:latin typeface="Cambria Math"/>
                                </a:rPr>
                                <m:t>4730 </m:t>
                              </m:r>
                              <m:r>
                                <a:rPr lang="de-DE" sz="1600" b="0" i="1" smtClean="0">
                                  <a:latin typeface="Cambria Math"/>
                                </a:rPr>
                                <m:t>𝑦𝑟</m:t>
                              </m:r>
                            </m:e>
                          </m:d>
                        </m:e>
                      </m:sPre>
                      <m:r>
                        <a:rPr lang="de-DE" sz="1600" b="0" i="1" smtClean="0">
                          <a:latin typeface="Cambria Math"/>
                        </a:rPr>
                        <m:t>+</m:t>
                      </m:r>
                      <m:sPre>
                        <m:sPre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de-DE" sz="1600" b="0" i="1" smtClean="0">
                              <a:latin typeface="Cambria Math"/>
                            </a:rPr>
                            <m:t>6</m:t>
                          </m:r>
                        </m:sub>
                        <m:sup>
                          <m:r>
                            <a:rPr lang="de-DE" sz="1600" b="0" i="1" smtClean="0">
                              <a:latin typeface="Cambria Math"/>
                            </a:rPr>
                            <m:t>12</m:t>
                          </m:r>
                        </m:sup>
                        <m:e>
                          <m:r>
                            <a:rPr lang="de-DE" sz="1600" b="0" i="1" smtClean="0">
                              <a:latin typeface="Cambria Math"/>
                            </a:rPr>
                            <m:t>𝐶</m:t>
                          </m:r>
                        </m:e>
                      </m:sPre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→</m:t>
                      </m:r>
                      <m:sPre>
                        <m:sPrePr>
                          <m:ctrlPr>
                            <a:rPr lang="de-DE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PrePr>
                        <m:sub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102</m:t>
                          </m:r>
                        </m:sub>
                        <m:sup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254</m:t>
                          </m:r>
                        </m:sup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𝑁𝑜</m:t>
                          </m:r>
                          <m:d>
                            <m:d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sz="1600" b="0" i="1" smtClean="0">
                                  <a:latin typeface="Cambria Math"/>
                                  <a:ea typeface="Cambria Math"/>
                                </a:rPr>
                                <m:t>55 </m:t>
                              </m:r>
                              <m:r>
                                <a:rPr lang="de-DE" sz="1600" b="0" i="1" smtClean="0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d>
                        </m:e>
                      </m:sPre>
                      <m:r>
                        <a:rPr lang="de-DE" sz="1600" b="0" i="1" smtClean="0">
                          <a:latin typeface="Cambria Math"/>
                          <a:ea typeface="Cambria Math"/>
                        </a:rPr>
                        <m:t>+4 </m:t>
                      </m:r>
                      <m:sPre>
                        <m:sPrePr>
                          <m:ctrlPr>
                            <a:rPr lang="de-DE" sz="16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PrePr>
                        <m:sub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  <m:sup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sup>
                        <m:e>
                          <m:r>
                            <a:rPr lang="de-DE" sz="1600" b="0" i="1" smtClean="0">
                              <a:latin typeface="Cambria Math"/>
                              <a:ea typeface="Cambria Math"/>
                            </a:rPr>
                            <m:t>𝑛</m:t>
                          </m:r>
                        </m:e>
                      </m:sPre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6" name="Textfeld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0000" y="4716000"/>
                <a:ext cx="4220899" cy="348493"/>
              </a:xfrm>
              <a:prstGeom prst="rect">
                <a:avLst/>
              </a:prstGeom>
              <a:blipFill rotWithShape="1">
                <a:blip r:embed="rId9"/>
                <a:stretch>
                  <a:fillRect b="-3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986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Chart of nuclides: the domain of heavy and </a:t>
            </a:r>
            <a:r>
              <a:rPr lang="en-US" dirty="0" err="1" smtClean="0"/>
              <a:t>superheavy</a:t>
            </a:r>
            <a:r>
              <a:rPr lang="en-US" dirty="0" smtClean="0"/>
              <a:t> elements</a:t>
            </a:r>
            <a:endParaRPr lang="en-US" sz="1400" dirty="0">
              <a:solidFill>
                <a:schemeClr val="tx1"/>
              </a:solidFill>
            </a:endParaRPr>
          </a:p>
        </p:txBody>
      </p:sp>
      <p:grpSp>
        <p:nvGrpSpPr>
          <p:cNvPr id="13" name="Gruppieren 12"/>
          <p:cNvGrpSpPr/>
          <p:nvPr/>
        </p:nvGrpSpPr>
        <p:grpSpPr>
          <a:xfrm>
            <a:off x="360015" y="720000"/>
            <a:ext cx="8658153" cy="4771777"/>
            <a:chOff x="360015" y="720000"/>
            <a:chExt cx="8658153" cy="4771777"/>
          </a:xfrm>
        </p:grpSpPr>
        <p:pic>
          <p:nvPicPr>
            <p:cNvPr id="26214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15" y="720000"/>
              <a:ext cx="8505715" cy="44385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echteck 2"/>
            <p:cNvSpPr/>
            <p:nvPr/>
          </p:nvSpPr>
          <p:spPr>
            <a:xfrm>
              <a:off x="4068000" y="5040000"/>
              <a:ext cx="144000" cy="144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214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6800" y="2314800"/>
              <a:ext cx="138240" cy="14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feld 3"/>
            <p:cNvSpPr txBox="1"/>
            <p:nvPr/>
          </p:nvSpPr>
          <p:spPr>
            <a:xfrm>
              <a:off x="5814000" y="2329200"/>
              <a:ext cx="104196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Nh</a:t>
              </a:r>
              <a:endParaRPr lang="en-US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2148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4005" y="2015993"/>
              <a:ext cx="155428" cy="1295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feld 4"/>
            <p:cNvSpPr txBox="1"/>
            <p:nvPr/>
          </p:nvSpPr>
          <p:spPr>
            <a:xfrm>
              <a:off x="6814800" y="2034000"/>
              <a:ext cx="110608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600" dirty="0" smtClean="0">
                  <a:latin typeface="Arial Rounded MT Bold" panose="020F0704030504030204" pitchFamily="34" charset="0"/>
                </a:rPr>
                <a:t>Mc</a:t>
              </a:r>
              <a:endParaRPr lang="en-US" sz="600" dirty="0">
                <a:latin typeface="Arial Rounded MT Bold" panose="020F0704030504030204" pitchFamily="34" charset="0"/>
              </a:endParaRPr>
            </a:p>
          </p:txBody>
        </p:sp>
        <p:pic>
          <p:nvPicPr>
            <p:cNvPr id="262150" name="Picture 6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001" y="1569602"/>
              <a:ext cx="139238" cy="28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feld 5"/>
            <p:cNvSpPr txBox="1"/>
            <p:nvPr/>
          </p:nvSpPr>
          <p:spPr>
            <a:xfrm>
              <a:off x="7380000" y="1602000"/>
              <a:ext cx="109004" cy="2308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600" dirty="0" err="1" smtClean="0">
                  <a:latin typeface="Arial Rounded MT Bold" panose="020F0704030504030204" pitchFamily="34" charset="0"/>
                </a:rPr>
                <a:t>Og</a:t>
              </a:r>
              <a:endParaRPr lang="en-US" sz="600" dirty="0" smtClean="0">
                <a:latin typeface="Arial Rounded MT Bold" panose="020F0704030504030204" pitchFamily="34" charset="0"/>
              </a:endParaRPr>
            </a:p>
            <a:p>
              <a:endParaRPr lang="en-US" sz="300" dirty="0" smtClean="0">
                <a:latin typeface="Arial Rounded MT Bold" panose="020F0704030504030204" pitchFamily="34" charset="0"/>
              </a:endParaRPr>
            </a:p>
            <a:p>
              <a:r>
                <a:rPr lang="en-US" sz="600" dirty="0" err="1" smtClean="0">
                  <a:latin typeface="Arial Rounded MT Bold" panose="020F0704030504030204" pitchFamily="34" charset="0"/>
                </a:rPr>
                <a:t>Ts</a:t>
              </a:r>
              <a:endParaRPr lang="en-US" sz="600" dirty="0">
                <a:latin typeface="Arial Rounded MT Bold" panose="020F0704030504030204" pitchFamily="34" charset="0"/>
              </a:endParaRPr>
            </a:p>
          </p:txBody>
        </p:sp>
        <p:sp>
          <p:nvSpPr>
            <p:cNvPr id="7" name="Textfeld 6"/>
            <p:cNvSpPr txBox="1"/>
            <p:nvPr/>
          </p:nvSpPr>
          <p:spPr>
            <a:xfrm>
              <a:off x="504000" y="4077072"/>
              <a:ext cx="142668" cy="95410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600" dirty="0" smtClean="0">
                  <a:latin typeface="Arial Rounded MT Bold" panose="020F0704030504030204" pitchFamily="34" charset="0"/>
                </a:rPr>
                <a:t>-8.3</a:t>
              </a:r>
              <a:endParaRPr lang="en-US" sz="800" dirty="0">
                <a:latin typeface="Arial Rounded MT Bold" panose="020F0704030504030204" pitchFamily="34" charset="0"/>
              </a:endParaRPr>
            </a:p>
            <a:p>
              <a:endParaRPr lang="en-US" sz="100" dirty="0" smtClean="0">
                <a:latin typeface="Arial Rounded MT Bold" panose="020F0704030504030204" pitchFamily="34" charset="0"/>
              </a:endParaRPr>
            </a:p>
            <a:p>
              <a:r>
                <a:rPr lang="en-US" sz="600" dirty="0" smtClean="0">
                  <a:latin typeface="Arial Rounded MT Bold" panose="020F0704030504030204" pitchFamily="34" charset="0"/>
                </a:rPr>
                <a:t>-7.4</a:t>
              </a:r>
            </a:p>
            <a:p>
              <a:endParaRPr lang="en-US" sz="100" dirty="0" smtClean="0">
                <a:latin typeface="Arial Rounded MT Bold" panose="020F0704030504030204" pitchFamily="34" charset="0"/>
              </a:endParaRPr>
            </a:p>
            <a:p>
              <a:r>
                <a:rPr lang="en-US" sz="600" dirty="0" smtClean="0">
                  <a:latin typeface="Arial Rounded MT Bold" panose="020F0704030504030204" pitchFamily="34" charset="0"/>
                </a:rPr>
                <a:t>-6.4</a:t>
              </a:r>
            </a:p>
            <a:p>
              <a:endParaRPr lang="en-US" sz="100" dirty="0" smtClean="0">
                <a:latin typeface="Arial Rounded MT Bold" panose="020F0704030504030204" pitchFamily="34" charset="0"/>
              </a:endParaRPr>
            </a:p>
            <a:p>
              <a:r>
                <a:rPr lang="en-US" sz="600" dirty="0" smtClean="0">
                  <a:latin typeface="Arial Rounded MT Bold" panose="020F0704030504030204" pitchFamily="34" charset="0"/>
                </a:rPr>
                <a:t>-5.4</a:t>
              </a:r>
            </a:p>
            <a:p>
              <a:endParaRPr lang="en-US" sz="100" dirty="0" smtClean="0">
                <a:latin typeface="Arial Rounded MT Bold" panose="020F0704030504030204" pitchFamily="34" charset="0"/>
              </a:endParaRPr>
            </a:p>
            <a:p>
              <a:r>
                <a:rPr lang="en-US" sz="600" dirty="0" smtClean="0">
                  <a:latin typeface="Arial Rounded MT Bold" panose="020F0704030504030204" pitchFamily="34" charset="0"/>
                </a:rPr>
                <a:t>-4.4</a:t>
              </a:r>
            </a:p>
            <a:p>
              <a:endParaRPr lang="en-US" sz="100" dirty="0" smtClean="0">
                <a:latin typeface="Arial Rounded MT Bold" panose="020F0704030504030204" pitchFamily="34" charset="0"/>
              </a:endParaRPr>
            </a:p>
            <a:p>
              <a:r>
                <a:rPr lang="en-US" sz="600" dirty="0" smtClean="0">
                  <a:latin typeface="Arial Rounded MT Bold" panose="020F0704030504030204" pitchFamily="34" charset="0"/>
                </a:rPr>
                <a:t>-3.4</a:t>
              </a:r>
            </a:p>
            <a:p>
              <a:endParaRPr lang="en-US" sz="100" dirty="0" smtClean="0">
                <a:latin typeface="Arial Rounded MT Bold" panose="020F0704030504030204" pitchFamily="34" charset="0"/>
              </a:endParaRPr>
            </a:p>
            <a:p>
              <a:r>
                <a:rPr lang="en-US" sz="600" dirty="0" smtClean="0">
                  <a:latin typeface="Arial Rounded MT Bold" panose="020F0704030504030204" pitchFamily="34" charset="0"/>
                </a:rPr>
                <a:t>-2.4</a:t>
              </a:r>
            </a:p>
            <a:p>
              <a:endParaRPr lang="en-US" sz="100" dirty="0" smtClean="0">
                <a:latin typeface="Arial Rounded MT Bold" panose="020F0704030504030204" pitchFamily="34" charset="0"/>
              </a:endParaRPr>
            </a:p>
            <a:p>
              <a:r>
                <a:rPr lang="en-US" sz="600" dirty="0" smtClean="0">
                  <a:latin typeface="Arial Rounded MT Bold" panose="020F0704030504030204" pitchFamily="34" charset="0"/>
                </a:rPr>
                <a:t>-1.4</a:t>
              </a:r>
            </a:p>
            <a:p>
              <a:endParaRPr lang="en-US" sz="100" dirty="0" smtClean="0">
                <a:latin typeface="Arial Rounded MT Bold" panose="020F0704030504030204" pitchFamily="34" charset="0"/>
              </a:endParaRPr>
            </a:p>
            <a:p>
              <a:r>
                <a:rPr lang="en-US" sz="600" dirty="0" smtClean="0">
                  <a:latin typeface="Arial Rounded MT Bold" panose="020F0704030504030204" pitchFamily="34" charset="0"/>
                </a:rPr>
                <a:t>-0.4</a:t>
              </a:r>
              <a:endParaRPr lang="en-US" sz="600" dirty="0">
                <a:latin typeface="Arial Rounded MT Bold" panose="020F0704030504030204" pitchFamily="34" charset="0"/>
              </a:endParaRPr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705600" y="3888000"/>
              <a:ext cx="314189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US" sz="1200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shell</a:t>
              </a:r>
              <a:endParaRPr lang="en-US" sz="1200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360015" y="5184000"/>
              <a:ext cx="17729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Calc.: A. </a:t>
              </a:r>
              <a:r>
                <a:rPr lang="en-US" sz="140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Sobiczewski</a:t>
              </a:r>
              <a:endParaRPr lang="en-US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62151" name="Picture 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1600" y="1260000"/>
              <a:ext cx="3157143" cy="20614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feld 9"/>
            <p:cNvSpPr txBox="1"/>
            <p:nvPr/>
          </p:nvSpPr>
          <p:spPr>
            <a:xfrm>
              <a:off x="4068000" y="1296000"/>
              <a:ext cx="139462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600" dirty="0" smtClean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120</a:t>
              </a:r>
              <a:endParaRPr lang="en-US" sz="600" dirty="0">
                <a:solidFill>
                  <a:schemeClr val="bg1"/>
                </a:solidFill>
                <a:latin typeface="Arial Rounded MT Bold" panose="020F0704030504030204" pitchFamily="34" charset="0"/>
              </a:endParaRPr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3060000" y="2185200"/>
              <a:ext cx="139462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600" dirty="0" smtClean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114</a:t>
              </a:r>
              <a:endParaRPr lang="en-US" sz="600" dirty="0">
                <a:solidFill>
                  <a:schemeClr val="bg1"/>
                </a:solidFill>
                <a:latin typeface="Arial Rounded MT Bold" panose="020F0704030504030204" pitchFamily="34" charset="0"/>
              </a:endParaRPr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2520000" y="3031200"/>
              <a:ext cx="139462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600" dirty="0" smtClean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108</a:t>
              </a:r>
              <a:endParaRPr lang="en-US" sz="600" dirty="0">
                <a:solidFill>
                  <a:schemeClr val="bg1"/>
                </a:solidFill>
                <a:latin typeface="Arial Rounded MT Bold" panose="020F0704030504030204" pitchFamily="34" charset="0"/>
              </a:endParaRPr>
            </a:p>
          </p:txBody>
        </p:sp>
        <p:sp>
          <p:nvSpPr>
            <p:cNvPr id="20" name="Textfeld 19"/>
            <p:cNvSpPr txBox="1"/>
            <p:nvPr/>
          </p:nvSpPr>
          <p:spPr>
            <a:xfrm rot="16200000">
              <a:off x="4082400" y="1476000"/>
              <a:ext cx="139462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600" dirty="0" smtClean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152</a:t>
              </a:r>
              <a:endParaRPr lang="en-US" sz="600" dirty="0">
                <a:solidFill>
                  <a:schemeClr val="bg1"/>
                </a:solidFill>
                <a:latin typeface="Arial Rounded MT Bold" panose="020F0704030504030204" pitchFamily="34" charset="0"/>
              </a:endParaRPr>
            </a:p>
          </p:txBody>
        </p:sp>
        <p:sp>
          <p:nvSpPr>
            <p:cNvPr id="21" name="Textfeld 20"/>
            <p:cNvSpPr txBox="1"/>
            <p:nvPr/>
          </p:nvSpPr>
          <p:spPr>
            <a:xfrm rot="16200000">
              <a:off x="5508000" y="792000"/>
              <a:ext cx="139462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600" dirty="0" smtClean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162</a:t>
              </a:r>
              <a:endParaRPr lang="en-US" sz="600" dirty="0">
                <a:solidFill>
                  <a:schemeClr val="bg1"/>
                </a:solidFill>
                <a:latin typeface="Arial Rounded MT Bold" panose="020F0704030504030204" pitchFamily="34" charset="0"/>
              </a:endParaRPr>
            </a:p>
          </p:txBody>
        </p:sp>
        <p:sp>
          <p:nvSpPr>
            <p:cNvPr id="22" name="Textfeld 21"/>
            <p:cNvSpPr txBox="1"/>
            <p:nvPr/>
          </p:nvSpPr>
          <p:spPr>
            <a:xfrm rot="16200000">
              <a:off x="8532000" y="792000"/>
              <a:ext cx="139462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600" dirty="0" smtClean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184</a:t>
              </a:r>
              <a:endParaRPr lang="en-US" sz="600" dirty="0">
                <a:solidFill>
                  <a:schemeClr val="bg1"/>
                </a:solidFill>
                <a:latin typeface="Arial Rounded MT Bold" panose="020F0704030504030204" pitchFamily="34" charset="0"/>
              </a:endParaRPr>
            </a:p>
          </p:txBody>
        </p:sp>
        <p:sp>
          <p:nvSpPr>
            <p:cNvPr id="11" name="Ellipse 10"/>
            <p:cNvSpPr>
              <a:spLocks noChangeAspect="1"/>
            </p:cNvSpPr>
            <p:nvPr/>
          </p:nvSpPr>
          <p:spPr>
            <a:xfrm>
              <a:off x="7506000" y="1188000"/>
              <a:ext cx="1512168" cy="1512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Ellipse 23"/>
            <p:cNvSpPr>
              <a:spLocks/>
            </p:cNvSpPr>
            <p:nvPr/>
          </p:nvSpPr>
          <p:spPr>
            <a:xfrm rot="-1320000">
              <a:off x="3816000" y="2286000"/>
              <a:ext cx="2268000" cy="1782000"/>
            </a:xfrm>
            <a:prstGeom prst="ellipse">
              <a:avLst/>
            </a:prstGeom>
            <a:noFill/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6431663" y="2831145"/>
              <a:ext cx="2345514" cy="646331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sperical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shell-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stabilised</a:t>
              </a:r>
              <a:endPara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superheavy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nuclei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3528000" y="4176000"/>
              <a:ext cx="2512226" cy="646331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deformed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shell-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stabilised</a:t>
              </a:r>
              <a:endPara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superheavy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nuclei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539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0244" name="Picture 4" descr="DECAYLOGX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836712"/>
            <a:ext cx="4110037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30246" name="Text Box 6"/>
          <p:cNvSpPr txBox="1">
            <a:spLocks noChangeArrowheads="1"/>
          </p:cNvSpPr>
          <p:nvPr/>
        </p:nvSpPr>
        <p:spPr bwMode="auto">
          <a:xfrm>
            <a:off x="323850" y="3932337"/>
            <a:ext cx="84963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mtClean="0">
                <a:solidFill>
                  <a:srgbClr val="000000"/>
                </a:solidFill>
              </a:rPr>
              <a:t>Logarithmic decay-time distribution of 5 events observed in the </a:t>
            </a:r>
            <a:r>
              <a:rPr lang="en-GB" altLang="de-DE" smtClean="0">
                <a:solidFill>
                  <a:srgbClr val="000000"/>
                </a:solidFill>
                <a:sym typeface="Symbol" pitchFamily="18" charset="2"/>
              </a:rPr>
              <a:t></a:t>
            </a:r>
            <a:r>
              <a:rPr lang="en-GB" altLang="de-DE" smtClean="0">
                <a:solidFill>
                  <a:srgbClr val="000000"/>
                </a:solidFill>
              </a:rPr>
              <a:t> decay of </a:t>
            </a:r>
            <a:r>
              <a:rPr lang="en-GB" altLang="de-DE" baseline="30000" smtClean="0">
                <a:solidFill>
                  <a:srgbClr val="000000"/>
                </a:solidFill>
              </a:rPr>
              <a:t>271</a:t>
            </a:r>
            <a:r>
              <a:rPr lang="en-GB" altLang="de-DE" smtClean="0">
                <a:solidFill>
                  <a:srgbClr val="000000"/>
                </a:solidFill>
              </a:rPr>
              <a:t>110 with alpha energies close to 10.74 MeV. Data are taken from S.Hofmann, Rep.Prog.Phys. 61(1998), 639. The curve shows the logarithmic decay-time distribution (</a:t>
            </a:r>
            <a:r>
              <a:rPr lang="el-GR" altLang="de-DE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τ</a:t>
            </a:r>
            <a:r>
              <a:rPr lang="en-US" altLang="de-DE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=2.3 ms)</a:t>
            </a:r>
            <a:r>
              <a:rPr lang="en-GB" altLang="de-DE" smtClean="0">
                <a:solidFill>
                  <a:srgbClr val="000000"/>
                </a:solidFill>
              </a:rPr>
              <a:t>. The units on the ordinate are arbitrary.</a:t>
            </a:r>
            <a:endParaRPr lang="de-DE" altLang="de-DE" smtClean="0">
              <a:solidFill>
                <a:srgbClr val="000000"/>
              </a:solidFill>
            </a:endParaRPr>
          </a:p>
        </p:txBody>
      </p:sp>
      <p:graphicFrame>
        <p:nvGraphicFramePr>
          <p:cNvPr id="1930280" name="Group 40"/>
          <p:cNvGraphicFramePr>
            <a:graphicFrameLocks noGrp="1"/>
          </p:cNvGraphicFramePr>
          <p:nvPr>
            <p:extLst/>
          </p:nvPr>
        </p:nvGraphicFramePr>
        <p:xfrm>
          <a:off x="827088" y="1268512"/>
          <a:ext cx="1752600" cy="1645920"/>
        </p:xfrm>
        <a:graphic>
          <a:graphicData uri="http://schemas.openxmlformats.org/drawingml/2006/table">
            <a:tbl>
              <a:tblPr/>
              <a:tblGrid>
                <a:gridCol w="815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6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17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no.</a:t>
                      </a:r>
                      <a:endParaRPr kumimoji="0" lang="de-DE" altLang="de-DE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 (ms)</a:t>
                      </a:r>
                      <a:endParaRPr kumimoji="0" lang="de-DE" altLang="de-DE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9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  <a:endParaRPr kumimoji="0" lang="de-DE" altLang="de-DE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0.6</a:t>
                      </a:r>
                      <a:endParaRPr kumimoji="0" lang="de-DE" altLang="de-DE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19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endParaRPr kumimoji="0" lang="de-DE" altLang="de-DE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1.8</a:t>
                      </a:r>
                      <a:endParaRPr kumimoji="0" lang="de-DE" altLang="de-DE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09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  <a:endParaRPr kumimoji="0" lang="de-DE" altLang="de-DE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4.4</a:t>
                      </a:r>
                      <a:endParaRPr kumimoji="0" lang="de-DE" altLang="de-DE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59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  <a:endParaRPr kumimoji="0" lang="de-DE" altLang="de-DE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0.5</a:t>
                      </a:r>
                      <a:endParaRPr kumimoji="0" lang="de-DE" altLang="de-DE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09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  <a:endParaRPr kumimoji="0" lang="de-DE" altLang="de-DE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2.6</a:t>
                      </a:r>
                      <a:endParaRPr kumimoji="0" lang="de-DE" altLang="de-DE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930281" name="Text Box 41"/>
          <p:cNvSpPr txBox="1">
            <a:spLocks noChangeArrowheads="1"/>
          </p:cNvSpPr>
          <p:nvPr/>
        </p:nvSpPr>
        <p:spPr bwMode="auto">
          <a:xfrm>
            <a:off x="849313" y="3068737"/>
            <a:ext cx="1679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200" smtClean="0">
                <a:solidFill>
                  <a:srgbClr val="0000FF"/>
                </a:solidFill>
              </a:rPr>
              <a:t>average value: 2.0 ms</a:t>
            </a:r>
            <a:endParaRPr lang="de-DE" altLang="de-DE" sz="1200" smtClean="0">
              <a:solidFill>
                <a:srgbClr val="0000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Representation of decay curve </a:t>
            </a:r>
            <a:r>
              <a:rPr lang="en-US" sz="2000" dirty="0">
                <a:solidFill>
                  <a:prstClr val="black"/>
                </a:solidFill>
              </a:rPr>
              <a:t>maximum likelihood estimate of the lifetime </a:t>
            </a:r>
            <a:r>
              <a:rPr lang="el-GR" sz="2000" dirty="0">
                <a:solidFill>
                  <a:prstClr val="black"/>
                </a:solidFill>
              </a:rPr>
              <a:t>τ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4593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Making new elements by simple reactions – the role of chemistry</a:t>
            </a:r>
            <a:endParaRPr lang="en-US" dirty="0"/>
          </a:p>
        </p:txBody>
      </p:sp>
      <p:pic>
        <p:nvPicPr>
          <p:cNvPr id="12" name="Picture 3" descr="pt193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7624" y="1599801"/>
            <a:ext cx="3257550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feld 2"/>
          <p:cNvSpPr txBox="1"/>
          <p:nvPr/>
        </p:nvSpPr>
        <p:spPr>
          <a:xfrm>
            <a:off x="720000" y="900000"/>
            <a:ext cx="45411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discovery of elements 95 (Am) and 96 (Cm)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000" y="900000"/>
            <a:ext cx="1971675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feld 17"/>
          <p:cNvSpPr txBox="1"/>
          <p:nvPr/>
        </p:nvSpPr>
        <p:spPr>
          <a:xfrm>
            <a:off x="6660000" y="3384000"/>
            <a:ext cx="1971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Glenn T. Seaborg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uppieren 10"/>
          <p:cNvGrpSpPr/>
          <p:nvPr/>
        </p:nvGrpSpPr>
        <p:grpSpPr>
          <a:xfrm>
            <a:off x="720000" y="3600000"/>
            <a:ext cx="4995855" cy="2681859"/>
            <a:chOff x="720000" y="3600000"/>
            <a:chExt cx="4995855" cy="268185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feld 6"/>
                <p:cNvSpPr txBox="1"/>
                <p:nvPr/>
              </p:nvSpPr>
              <p:spPr>
                <a:xfrm>
                  <a:off x="720000" y="4392000"/>
                  <a:ext cx="4995855" cy="70185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de-DE" b="0" i="1" smtClean="0">
                                <a:latin typeface="Cambria Math"/>
                              </a:rPr>
                              <m:t>94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/>
                              </a:rPr>
                              <m:t>241</m:t>
                            </m:r>
                          </m:sup>
                          <m:e>
                            <m:r>
                              <a:rPr lang="de-DE" b="0" i="1" smtClean="0">
                                <a:latin typeface="Cambria Math"/>
                              </a:rPr>
                              <m:t>𝑃𝑢</m:t>
                            </m:r>
                            <m:r>
                              <a:rPr lang="de-DE" b="0" i="1" smtClean="0">
                                <a:latin typeface="Cambria Math"/>
                              </a:rPr>
                              <m:t> </m:t>
                            </m:r>
                          </m:e>
                        </m:sPr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smtClean="0">
                                      <a:latin typeface="Cambria Math"/>
                                      <a:ea typeface="Cambria Math"/>
                                    </a:rPr>
                                    <m:t>𝛽</m:t>
                                  </m:r>
                                </m:e>
                                <m:sup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−</m:t>
                                  </m:r>
                                </m:sup>
                              </m:sSup>
                            </m:e>
                          </m:mr>
                          <m:mr>
                            <m:e>
                              <m:acc>
                                <m:accPr>
                                  <m:chr m:val="⃗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latin typeface="Cambria Math"/>
                                        </a:rPr>
                                        <m:t> 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b="0" i="1" smtClean="0">
                                              <a:latin typeface="Cambria Math"/>
                                            </a:rPr>
                                            <m:t>𝑡</m:t>
                                          </m:r>
                                        </m:e>
                                        <m:sub>
                                          <m:r>
                                            <a:rPr lang="de-DE" b="0" i="1" smtClean="0">
                                              <a:latin typeface="Cambria Math"/>
                                            </a:rPr>
                                            <m:t>1/2</m:t>
                                          </m:r>
                                        </m:sub>
                                      </m:sSub>
                                      <m:r>
                                        <a:rPr lang="de-DE" b="0" i="1" smtClean="0">
                                          <a:latin typeface="Cambria Math"/>
                                        </a:rPr>
                                        <m:t>=14.4 </m:t>
                                      </m:r>
                                      <m:r>
                                        <a:rPr lang="de-DE" b="0" i="1" smtClean="0">
                                          <a:latin typeface="Cambria Math"/>
                                        </a:rPr>
                                        <m:t>𝑦𝑒𝑎𝑟𝑠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mr>
                        </m:m>
                        <m:r>
                          <a:rPr lang="de-DE" b="0" i="1" smtClean="0">
                            <a:latin typeface="Cambria Math"/>
                          </a:rPr>
                          <m:t> </m:t>
                        </m:r>
                        <m:sPre>
                          <m:sPre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de-DE" b="0" i="1" smtClean="0">
                                <a:latin typeface="Cambria Math"/>
                              </a:rPr>
                              <m:t>95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/>
                              </a:rPr>
                              <m:t>241</m:t>
                            </m:r>
                          </m:sup>
                          <m:e>
                            <m:r>
                              <a:rPr lang="de-DE" b="0" i="1" smtClean="0">
                                <a:latin typeface="Cambria Math"/>
                              </a:rPr>
                              <m:t>𝐴𝑚</m:t>
                            </m:r>
                          </m:e>
                        </m:sPre>
                        <m:d>
                          <m:d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/>
                                  </a:rPr>
                                  <m:t>1/2</m:t>
                                </m:r>
                              </m:sub>
                            </m:sSub>
                            <m:r>
                              <a:rPr lang="de-DE" b="0" i="1" smtClean="0">
                                <a:latin typeface="Cambria Math"/>
                              </a:rPr>
                              <m:t>=432.7 </m:t>
                            </m:r>
                            <m:r>
                              <a:rPr lang="de-DE" b="0" i="1" smtClean="0">
                                <a:latin typeface="Cambria Math"/>
                              </a:rPr>
                              <m:t>𝑦𝑒𝑎𝑟𝑠</m:t>
                            </m:r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" name="Textfeld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0000" y="4392000"/>
                  <a:ext cx="4995855" cy="701859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feld 3"/>
                <p:cNvSpPr txBox="1"/>
                <p:nvPr/>
              </p:nvSpPr>
              <p:spPr>
                <a:xfrm>
                  <a:off x="720000" y="3600000"/>
                  <a:ext cx="2647713" cy="37625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de-DE" b="0" i="1" smtClean="0">
                                <a:latin typeface="Cambria Math"/>
                              </a:rPr>
                              <m:t>94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/>
                              </a:rPr>
                              <m:t>239</m:t>
                            </m:r>
                          </m:sup>
                          <m:e>
                            <m:r>
                              <a:rPr lang="de-DE" b="0" i="1" smtClean="0">
                                <a:latin typeface="Cambria Math"/>
                              </a:rPr>
                              <m:t>𝑃𝑢</m:t>
                            </m:r>
                          </m:e>
                        </m:sPre>
                        <m:r>
                          <a:rPr lang="de-DE" b="0" i="1" smtClean="0">
                            <a:latin typeface="Cambria Math"/>
                          </a:rPr>
                          <m:t>+</m:t>
                        </m:r>
                        <m:sPre>
                          <m:sPre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de-DE" b="0" i="1" smtClean="0">
                                <a:latin typeface="Cambria Math"/>
                              </a:rPr>
                              <m:t>0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/>
                              </a:rPr>
                              <m:t>1</m:t>
                            </m:r>
                          </m:sup>
                          <m:e>
                            <m:r>
                              <a:rPr lang="de-DE" b="0" i="1" smtClean="0">
                                <a:latin typeface="Cambria Math"/>
                              </a:rPr>
                              <m:t>𝑛</m:t>
                            </m:r>
                          </m:e>
                        </m:sPre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→</m:t>
                        </m:r>
                        <m:sPre>
                          <m:sPre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PrePr>
                          <m:sub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94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240</m:t>
                            </m:r>
                          </m:sup>
                          <m:e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𝑃𝑢</m:t>
                            </m:r>
                          </m:e>
                        </m:sPre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+</m:t>
                        </m:r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𝛾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" name="Textfeld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0000" y="3600000"/>
                  <a:ext cx="2647713" cy="376257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b="-49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feld 19"/>
                <p:cNvSpPr txBox="1"/>
                <p:nvPr/>
              </p:nvSpPr>
              <p:spPr>
                <a:xfrm>
                  <a:off x="720000" y="4032000"/>
                  <a:ext cx="2647713" cy="37625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de-DE" b="0" i="1" smtClean="0">
                                <a:latin typeface="Cambria Math"/>
                              </a:rPr>
                              <m:t>94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/>
                              </a:rPr>
                              <m:t>240</m:t>
                            </m:r>
                          </m:sup>
                          <m:e>
                            <m:r>
                              <a:rPr lang="de-DE" b="0" i="1" smtClean="0">
                                <a:latin typeface="Cambria Math"/>
                              </a:rPr>
                              <m:t>𝑃𝑢</m:t>
                            </m:r>
                          </m:e>
                        </m:sPre>
                        <m:r>
                          <a:rPr lang="de-DE" b="0" i="1" smtClean="0">
                            <a:latin typeface="Cambria Math"/>
                          </a:rPr>
                          <m:t>+</m:t>
                        </m:r>
                        <m:sPre>
                          <m:sPre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de-DE" b="0" i="1" smtClean="0">
                                <a:latin typeface="Cambria Math"/>
                              </a:rPr>
                              <m:t>0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/>
                              </a:rPr>
                              <m:t>1</m:t>
                            </m:r>
                          </m:sup>
                          <m:e>
                            <m:r>
                              <a:rPr lang="de-DE" b="0" i="1" smtClean="0">
                                <a:latin typeface="Cambria Math"/>
                              </a:rPr>
                              <m:t>𝑛</m:t>
                            </m:r>
                          </m:e>
                        </m:sPre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→</m:t>
                        </m:r>
                        <m:sPre>
                          <m:sPre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PrePr>
                          <m:sub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94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241</m:t>
                            </m:r>
                          </m:sup>
                          <m:e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𝑃𝑢</m:t>
                            </m:r>
                          </m:e>
                        </m:sPre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+</m:t>
                        </m:r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𝛾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0" name="Textfeld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0000" y="4032000"/>
                  <a:ext cx="2647713" cy="376257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b="-32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feld 20"/>
                <p:cNvSpPr txBox="1"/>
                <p:nvPr/>
              </p:nvSpPr>
              <p:spPr>
                <a:xfrm>
                  <a:off x="720000" y="5184000"/>
                  <a:ext cx="2777042" cy="3786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de-DE" b="0" i="1" smtClean="0">
                                <a:latin typeface="Cambria Math"/>
                              </a:rPr>
                              <m:t>95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/>
                              </a:rPr>
                              <m:t>241</m:t>
                            </m:r>
                          </m:sup>
                          <m:e>
                            <m:r>
                              <a:rPr lang="de-DE" b="0" i="1" smtClean="0">
                                <a:latin typeface="Cambria Math"/>
                              </a:rPr>
                              <m:t>𝐴𝑚</m:t>
                            </m:r>
                          </m:e>
                        </m:sPre>
                        <m:r>
                          <a:rPr lang="de-DE" b="0" i="1" smtClean="0">
                            <a:latin typeface="Cambria Math"/>
                          </a:rPr>
                          <m:t>+</m:t>
                        </m:r>
                        <m:sPre>
                          <m:sPre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de-DE" b="0" i="1" smtClean="0">
                                <a:latin typeface="Cambria Math"/>
                              </a:rPr>
                              <m:t>0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/>
                              </a:rPr>
                              <m:t>1</m:t>
                            </m:r>
                          </m:sup>
                          <m:e>
                            <m:r>
                              <a:rPr lang="de-DE" b="0" i="1" smtClean="0">
                                <a:latin typeface="Cambria Math"/>
                              </a:rPr>
                              <m:t>𝑛</m:t>
                            </m:r>
                          </m:e>
                        </m:sPre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→</m:t>
                        </m:r>
                        <m:sPre>
                          <m:sPre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PrePr>
                          <m:sub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95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242</m:t>
                            </m:r>
                          </m:sup>
                          <m:e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𝐴𝑚</m:t>
                            </m:r>
                          </m:e>
                        </m:sPre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+</m:t>
                        </m:r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𝛾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1" name="Textfeld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0000" y="5184000"/>
                  <a:ext cx="2777042" cy="378693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feld 21"/>
                <p:cNvSpPr txBox="1"/>
                <p:nvPr/>
              </p:nvSpPr>
              <p:spPr>
                <a:xfrm>
                  <a:off x="720000" y="5580000"/>
                  <a:ext cx="2593787" cy="70185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de-DE" b="0" i="1" smtClean="0">
                                <a:latin typeface="Cambria Math"/>
                              </a:rPr>
                              <m:t>95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/>
                              </a:rPr>
                              <m:t>242</m:t>
                            </m:r>
                          </m:sup>
                          <m:e>
                            <m:r>
                              <a:rPr lang="de-DE" b="0" i="1" smtClean="0">
                                <a:latin typeface="Cambria Math"/>
                              </a:rPr>
                              <m:t>𝐴𝑚</m:t>
                            </m:r>
                            <m:r>
                              <a:rPr lang="de-DE" b="0" i="1" smtClean="0">
                                <a:latin typeface="Cambria Math"/>
                              </a:rPr>
                              <m:t> </m:t>
                            </m:r>
                          </m:e>
                        </m:sPr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smtClean="0">
                                      <a:latin typeface="Cambria Math"/>
                                      <a:ea typeface="Cambria Math"/>
                                    </a:rPr>
                                    <m:t>𝛽</m:t>
                                  </m:r>
                                </m:e>
                                <m:sup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−</m:t>
                                  </m:r>
                                </m:sup>
                              </m:sSup>
                            </m:e>
                          </m:mr>
                          <m:mr>
                            <m:e>
                              <m:acc>
                                <m:accPr>
                                  <m:chr m:val="⃗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latin typeface="Cambria Math"/>
                                        </a:rPr>
                                        <m:t> 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b="0" i="1" smtClean="0">
                                              <a:latin typeface="Cambria Math"/>
                                            </a:rPr>
                                            <m:t>𝑡</m:t>
                                          </m:r>
                                        </m:e>
                                        <m:sub>
                                          <m:r>
                                            <a:rPr lang="de-DE" b="0" i="1" smtClean="0">
                                              <a:latin typeface="Cambria Math"/>
                                            </a:rPr>
                                            <m:t>1/2</m:t>
                                          </m:r>
                                        </m:sub>
                                      </m:sSub>
                                      <m:r>
                                        <a:rPr lang="de-DE" b="0" i="1" smtClean="0">
                                          <a:latin typeface="Cambria Math"/>
                                        </a:rPr>
                                        <m:t>=16.0 </m:t>
                                      </m:r>
                                      <m:r>
                                        <a:rPr lang="de-DE" b="0" i="1" smtClean="0">
                                          <a:latin typeface="Cambria Math"/>
                                        </a:rPr>
                                        <m:t>h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mr>
                        </m:m>
                        <m:r>
                          <a:rPr lang="de-DE" b="0" i="1" smtClean="0">
                            <a:latin typeface="Cambria Math"/>
                          </a:rPr>
                          <m:t> </m:t>
                        </m:r>
                        <m:sPre>
                          <m:sPre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de-DE" b="0" i="1" smtClean="0">
                                <a:latin typeface="Cambria Math"/>
                              </a:rPr>
                              <m:t>96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/>
                              </a:rPr>
                              <m:t>242</m:t>
                            </m:r>
                          </m:sup>
                          <m:e>
                            <m:r>
                              <a:rPr lang="de-DE" b="0" i="1" smtClean="0">
                                <a:latin typeface="Cambria Math"/>
                              </a:rPr>
                              <m:t>𝐶𝑚</m:t>
                            </m:r>
                          </m:e>
                        </m:sPre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2" name="Textfeld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0000" y="5580000"/>
                  <a:ext cx="2593787" cy="701859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Rechteck 4"/>
            <p:cNvSpPr/>
            <p:nvPr/>
          </p:nvSpPr>
          <p:spPr>
            <a:xfrm>
              <a:off x="720000" y="3600000"/>
              <a:ext cx="4995855" cy="268185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9841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Making new elements with nuclear weapons</a:t>
            </a:r>
            <a:endParaRPr lang="en-US" dirty="0"/>
          </a:p>
        </p:txBody>
      </p:sp>
      <p:sp>
        <p:nvSpPr>
          <p:cNvPr id="3" name="Textfeld 2"/>
          <p:cNvSpPr txBox="1"/>
          <p:nvPr/>
        </p:nvSpPr>
        <p:spPr>
          <a:xfrm>
            <a:off x="720000" y="900000"/>
            <a:ext cx="46212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discovery of elements 99 (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Md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and 100 (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Fm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3" descr="img028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80954" y="1620000"/>
            <a:ext cx="3429000" cy="242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 descr="neutpath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0000" y="4680000"/>
            <a:ext cx="6884988" cy="166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7245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MIKE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1620000"/>
            <a:ext cx="2846387" cy="318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0" y="1620000"/>
            <a:ext cx="2054225" cy="300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000" y="1620000"/>
            <a:ext cx="2060575" cy="3560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4140000" y="1188000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MIKE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6660232" y="118800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MIKE-2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720000" y="5400000"/>
            <a:ext cx="8280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Samples of the bomb debris were collected on filter papers by aircraft flying through the mushroom cloud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61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Using heavy ion reactions to make new elements – the Berkeley area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00" y="1440005"/>
            <a:ext cx="2633663" cy="3687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1440000"/>
            <a:ext cx="3810000" cy="368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907704" y="5256000"/>
            <a:ext cx="1576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Albert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Ghiorso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796000" y="5256000"/>
            <a:ext cx="1559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Glenn Seaborg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64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Synthesis of elements 101 - 106</a:t>
            </a:r>
            <a:endParaRPr lang="en-US" dirty="0"/>
          </a:p>
        </p:txBody>
      </p:sp>
      <p:sp>
        <p:nvSpPr>
          <p:cNvPr id="7" name="Textfeld 6"/>
          <p:cNvSpPr txBox="1"/>
          <p:nvPr/>
        </p:nvSpPr>
        <p:spPr>
          <a:xfrm>
            <a:off x="720000" y="900000"/>
            <a:ext cx="35205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Making elements one atom at a time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254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 + </a:t>
            </a:r>
            <a:r>
              <a:rPr lang="en-US" sz="16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 </a:t>
            </a:r>
            <a:r>
              <a:rPr lang="en-US" sz="1600" dirty="0" smtClean="0">
                <a:latin typeface="Times New Roman"/>
                <a:cs typeface="Times New Roman"/>
              </a:rPr>
              <a:t>→ </a:t>
            </a:r>
            <a:r>
              <a:rPr lang="en-US" sz="1600" baseline="30000" dirty="0" smtClean="0">
                <a:latin typeface="Times New Roman"/>
                <a:cs typeface="Times New Roman"/>
              </a:rPr>
              <a:t>256</a:t>
            </a:r>
            <a:r>
              <a:rPr lang="en-US" sz="1600" dirty="0" smtClean="0">
                <a:latin typeface="Times New Roman"/>
                <a:cs typeface="Times New Roman"/>
              </a:rPr>
              <a:t>Md + n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5" descr="aghoorah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40000" y="1260000"/>
            <a:ext cx="3829202" cy="494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 descr="recoil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0000" y="2160000"/>
            <a:ext cx="3389313" cy="178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mdionex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64000" y="4248000"/>
            <a:ext cx="2520950" cy="1919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2421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Hot fusion (1961-1974) </a:t>
            </a:r>
            <a:r>
              <a:rPr lang="en-US" sz="1800" dirty="0" smtClean="0">
                <a:solidFill>
                  <a:schemeClr val="tx1"/>
                </a:solidFill>
              </a:rPr>
              <a:t>successful up to element 106 (</a:t>
            </a:r>
            <a:r>
              <a:rPr lang="en-US" sz="1800" dirty="0" err="1" smtClean="0">
                <a:solidFill>
                  <a:schemeClr val="tx1"/>
                </a:solidFill>
              </a:rPr>
              <a:t>Seaborgium</a:t>
            </a:r>
            <a:r>
              <a:rPr lang="en-US" sz="1800" dirty="0" smtClean="0">
                <a:solidFill>
                  <a:schemeClr val="tx1"/>
                </a:solidFill>
              </a:rPr>
              <a:t>)</a:t>
            </a:r>
            <a:endParaRPr lang="en-US" sz="1800" dirty="0"/>
          </a:p>
        </p:txBody>
      </p:sp>
      <p:sp>
        <p:nvSpPr>
          <p:cNvPr id="12" name="Textfeld 11"/>
          <p:cNvSpPr txBox="1"/>
          <p:nvPr/>
        </p:nvSpPr>
        <p:spPr>
          <a:xfrm>
            <a:off x="540000" y="720000"/>
            <a:ext cx="4788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Coulomb barrier V</a:t>
            </a:r>
            <a:r>
              <a:rPr lang="en-US" sz="1400" b="1" baseline="-25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between projectile and target nucleus 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has to be exceeded</a:t>
            </a:r>
            <a:endParaRPr lang="en-US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uppieren 2"/>
          <p:cNvGrpSpPr/>
          <p:nvPr/>
        </p:nvGrpSpPr>
        <p:grpSpPr>
          <a:xfrm>
            <a:off x="6012160" y="691200"/>
            <a:ext cx="3097213" cy="5040610"/>
            <a:chOff x="6012160" y="1196752"/>
            <a:chExt cx="3097213" cy="5040610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2160" y="1196752"/>
              <a:ext cx="3097213" cy="1474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3" name="Group 16"/>
            <p:cNvGrpSpPr>
              <a:grpSpLocks/>
            </p:cNvGrpSpPr>
            <p:nvPr/>
          </p:nvGrpSpPr>
          <p:grpSpPr bwMode="auto">
            <a:xfrm>
              <a:off x="6012160" y="2636912"/>
              <a:ext cx="3095625" cy="3600450"/>
              <a:chOff x="3833" y="1344"/>
              <a:chExt cx="1950" cy="2268"/>
            </a:xfrm>
          </p:grpSpPr>
          <p:sp>
            <p:nvSpPr>
              <p:cNvPr id="14" name="Rectangle 13"/>
              <p:cNvSpPr>
                <a:spLocks noChangeArrowheads="1"/>
              </p:cNvSpPr>
              <p:nvPr/>
            </p:nvSpPr>
            <p:spPr bwMode="auto">
              <a:xfrm>
                <a:off x="3833" y="1344"/>
                <a:ext cx="1950" cy="2268"/>
              </a:xfrm>
              <a:prstGeom prst="rect">
                <a:avLst/>
              </a:prstGeom>
              <a:solidFill>
                <a:srgbClr val="BBE0E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85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 smtClean="0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pic>
            <p:nvPicPr>
              <p:cNvPr id="15" name="Picture 1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80" y="1490"/>
                <a:ext cx="1656" cy="20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285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6" name="Text Box 15"/>
              <p:cNvSpPr txBox="1">
                <a:spLocks noChangeArrowheads="1"/>
              </p:cNvSpPr>
              <p:nvPr/>
            </p:nvSpPr>
            <p:spPr bwMode="auto">
              <a:xfrm>
                <a:off x="5471" y="2614"/>
                <a:ext cx="153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285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de-DE" altLang="de-DE" sz="1400" smtClean="0">
                    <a:solidFill>
                      <a:srgbClr val="000000"/>
                    </a:solidFill>
                    <a:latin typeface="Arial" charset="0"/>
                  </a:rPr>
                  <a:t>r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16"/>
              <p:cNvSpPr txBox="1"/>
              <p:nvPr/>
            </p:nvSpPr>
            <p:spPr>
              <a:xfrm>
                <a:off x="972000" y="1195200"/>
                <a:ext cx="1437766" cy="5663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𝐶</m:t>
                          </m:r>
                        </m:sub>
                      </m:sSub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𝑝</m:t>
                              </m:r>
                            </m:sub>
                          </m:s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sub>
                          </m:s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sSup>
                            <m:sSup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𝑖𝑛𝑡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4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17" name="Textfeld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000" y="1195200"/>
                <a:ext cx="1437766" cy="566374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feld 17"/>
              <p:cNvSpPr txBox="1"/>
              <p:nvPr/>
            </p:nvSpPr>
            <p:spPr>
              <a:xfrm>
                <a:off x="2230853" y="1339887"/>
                <a:ext cx="236526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latin typeface="Cambria Math"/>
                        </a:rPr>
                        <m:t>=126.2 </m:t>
                      </m:r>
                      <m:r>
                        <a:rPr lang="de-DE" sz="1200" b="0" i="1" smtClean="0">
                          <a:latin typeface="Cambria Math"/>
                        </a:rPr>
                        <m:t>𝑀𝑒𝑉</m:t>
                      </m:r>
                      <m:r>
                        <a:rPr lang="de-DE" sz="1200" b="0" i="1" smtClean="0">
                          <a:latin typeface="Cambria Math"/>
                        </a:rPr>
                        <m:t>     </m:t>
                      </m:r>
                      <m:d>
                        <m:d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Pre>
                            <m:sPre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de-DE" sz="1200" b="0" i="1" smtClean="0">
                                  <a:latin typeface="Cambria Math"/>
                                </a:rPr>
                                <m:t>26</m:t>
                              </m:r>
                            </m:sup>
                            <m:e>
                              <m:r>
                                <a:rPr lang="de-DE" sz="1200" b="0" i="1" smtClean="0">
                                  <a:latin typeface="Cambria Math"/>
                                </a:rPr>
                                <m:t>𝑀𝑔</m:t>
                              </m:r>
                            </m:e>
                          </m:sPre>
                          <m:r>
                            <a:rPr lang="de-DE" sz="1200" b="0" i="1" smtClean="0">
                              <a:latin typeface="Cambria Math"/>
                            </a:rPr>
                            <m:t>+</m:t>
                          </m:r>
                          <m:sPre>
                            <m:sPre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de-DE" sz="1200" b="0" i="1" smtClean="0">
                                  <a:latin typeface="Cambria Math"/>
                                </a:rPr>
                                <m:t>248</m:t>
                              </m:r>
                            </m:sup>
                            <m:e>
                              <m:r>
                                <a:rPr lang="de-DE" sz="1200" b="0" i="1" smtClean="0">
                                  <a:latin typeface="Cambria Math"/>
                                </a:rPr>
                                <m:t>𝐶𝑚</m:t>
                              </m:r>
                            </m:e>
                          </m:sPre>
                        </m:e>
                      </m:d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8" name="Textfeld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0853" y="1339887"/>
                <a:ext cx="2365263" cy="276999"/>
              </a:xfrm>
              <a:prstGeom prst="rect">
                <a:avLst/>
              </a:prstGeom>
              <a:blipFill rotWithShape="1">
                <a:blip r:embed="rId6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feld 18"/>
          <p:cNvSpPr txBox="1"/>
          <p:nvPr/>
        </p:nvSpPr>
        <p:spPr>
          <a:xfrm>
            <a:off x="540000" y="1800000"/>
            <a:ext cx="26912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reaction: a + A → C</a:t>
            </a:r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→ B + b</a:t>
            </a:r>
            <a:endParaRPr lang="en-US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972000" y="2088000"/>
            <a:ext cx="16880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 smtClean="0">
                <a:latin typeface="Times New Roman"/>
                <a:cs typeface="Times New Roman"/>
              </a:rPr>
              <a:t>Δ</a:t>
            </a:r>
            <a:r>
              <a:rPr lang="de-DE" sz="1400" dirty="0" smtClean="0">
                <a:latin typeface="Times New Roman"/>
                <a:cs typeface="Times New Roman"/>
              </a:rPr>
              <a:t>m = </a:t>
            </a:r>
            <a:r>
              <a:rPr lang="de-DE" sz="1400" dirty="0" err="1" smtClean="0">
                <a:latin typeface="Times New Roman"/>
                <a:cs typeface="Times New Roman"/>
              </a:rPr>
              <a:t>m</a:t>
            </a:r>
            <a:r>
              <a:rPr lang="de-DE" sz="1400" baseline="-25000" dirty="0" err="1" smtClean="0">
                <a:latin typeface="Times New Roman"/>
                <a:cs typeface="Times New Roman"/>
              </a:rPr>
              <a:t>a</a:t>
            </a:r>
            <a:r>
              <a:rPr lang="de-DE" sz="1400" dirty="0" smtClean="0">
                <a:latin typeface="Times New Roman"/>
                <a:cs typeface="Times New Roman"/>
              </a:rPr>
              <a:t> + m</a:t>
            </a:r>
            <a:r>
              <a:rPr lang="de-DE" sz="1400" baseline="-25000" dirty="0" smtClean="0">
                <a:latin typeface="Times New Roman"/>
                <a:cs typeface="Times New Roman"/>
              </a:rPr>
              <a:t>A</a:t>
            </a:r>
            <a:r>
              <a:rPr lang="de-DE" sz="1400" dirty="0" smtClean="0">
                <a:latin typeface="Times New Roman"/>
                <a:cs typeface="Times New Roman"/>
              </a:rPr>
              <a:t> - </a:t>
            </a:r>
            <a:r>
              <a:rPr lang="de-DE" sz="1400" dirty="0" err="1" smtClean="0">
                <a:latin typeface="Times New Roman"/>
                <a:cs typeface="Times New Roman"/>
              </a:rPr>
              <a:t>m</a:t>
            </a:r>
            <a:r>
              <a:rPr lang="de-DE" sz="1400" baseline="-25000" dirty="0" err="1" smtClean="0">
                <a:latin typeface="Times New Roman"/>
                <a:cs typeface="Times New Roman"/>
              </a:rPr>
              <a:t>CN</a:t>
            </a:r>
            <a:endParaRPr lang="en-US" sz="1400" baseline="-25000" dirty="0"/>
          </a:p>
        </p:txBody>
      </p:sp>
      <p:sp>
        <p:nvSpPr>
          <p:cNvPr id="21" name="Textfeld 20"/>
          <p:cNvSpPr txBox="1"/>
          <p:nvPr/>
        </p:nvSpPr>
        <p:spPr>
          <a:xfrm>
            <a:off x="972000" y="2376000"/>
            <a:ext cx="35830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>
                <a:latin typeface="Times New Roman"/>
                <a:cs typeface="Times New Roman"/>
              </a:rPr>
              <a:t>Δ</a:t>
            </a:r>
            <a:r>
              <a:rPr lang="de-DE" sz="1200" dirty="0" smtClean="0">
                <a:latin typeface="Times New Roman"/>
                <a:cs typeface="Times New Roman"/>
              </a:rPr>
              <a:t>m = (25.983 + 248.072 – 274.143) * 931.478 </a:t>
            </a:r>
            <a:r>
              <a:rPr lang="de-DE" sz="1200" dirty="0" err="1" smtClean="0">
                <a:latin typeface="Times New Roman"/>
                <a:cs typeface="Times New Roman"/>
              </a:rPr>
              <a:t>MeV</a:t>
            </a:r>
            <a:r>
              <a:rPr lang="de-DE" sz="1200" dirty="0" smtClean="0">
                <a:latin typeface="Times New Roman"/>
                <a:cs typeface="Times New Roman"/>
              </a:rPr>
              <a:t>/c</a:t>
            </a:r>
            <a:r>
              <a:rPr lang="de-DE" sz="1200" baseline="30000" dirty="0" smtClean="0">
                <a:latin typeface="Times New Roman"/>
                <a:cs typeface="Times New Roman"/>
              </a:rPr>
              <a:t>2</a:t>
            </a:r>
            <a:endParaRPr lang="en-US" sz="1200" baseline="30000" dirty="0"/>
          </a:p>
        </p:txBody>
      </p:sp>
      <p:sp>
        <p:nvSpPr>
          <p:cNvPr id="22" name="Textfeld 21"/>
          <p:cNvSpPr txBox="1"/>
          <p:nvPr/>
        </p:nvSpPr>
        <p:spPr>
          <a:xfrm>
            <a:off x="1234645" y="2664000"/>
            <a:ext cx="13019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latin typeface="Times New Roman"/>
                <a:cs typeface="Times New Roman"/>
              </a:rPr>
              <a:t>= -82.153 </a:t>
            </a:r>
            <a:r>
              <a:rPr lang="de-DE" sz="1200" dirty="0" err="1" smtClean="0">
                <a:latin typeface="Times New Roman"/>
                <a:cs typeface="Times New Roman"/>
              </a:rPr>
              <a:t>MeV</a:t>
            </a:r>
            <a:r>
              <a:rPr lang="de-DE" sz="1200" dirty="0" smtClean="0">
                <a:latin typeface="Times New Roman"/>
                <a:cs typeface="Times New Roman"/>
              </a:rPr>
              <a:t>/c</a:t>
            </a:r>
            <a:r>
              <a:rPr lang="de-DE" sz="1200" baseline="30000" dirty="0" smtClean="0">
                <a:latin typeface="Times New Roman"/>
                <a:cs typeface="Times New Roman"/>
              </a:rPr>
              <a:t>2</a:t>
            </a:r>
            <a:endParaRPr lang="en-US" sz="1200" baseline="30000" dirty="0"/>
          </a:p>
        </p:txBody>
      </p:sp>
      <p:sp>
        <p:nvSpPr>
          <p:cNvPr id="23" name="Textfeld 22"/>
          <p:cNvSpPr txBox="1"/>
          <p:nvPr/>
        </p:nvSpPr>
        <p:spPr>
          <a:xfrm>
            <a:off x="540000" y="2988000"/>
            <a:ext cx="33489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excitation energy of compound nucleus</a:t>
            </a:r>
            <a:endParaRPr lang="en-US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972000" y="3276000"/>
            <a:ext cx="14395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4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l-GR" sz="1400" dirty="0" smtClean="0">
                <a:latin typeface="Times New Roman"/>
                <a:cs typeface="Times New Roman"/>
              </a:rPr>
              <a:t>Δ</a:t>
            </a:r>
            <a:r>
              <a:rPr lang="de-DE" sz="1400" dirty="0" smtClean="0">
                <a:latin typeface="Times New Roman"/>
                <a:cs typeface="Times New Roman"/>
              </a:rPr>
              <a:t>m·c</a:t>
            </a:r>
            <a:r>
              <a:rPr lang="de-DE" sz="1400" baseline="30000" dirty="0" smtClean="0">
                <a:latin typeface="Times New Roman"/>
                <a:cs typeface="Times New Roman"/>
              </a:rPr>
              <a:t>2</a:t>
            </a:r>
            <a:endParaRPr lang="en-US" sz="1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2338794" y="3291388"/>
            <a:ext cx="17849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126.2 MeV – 82.2 MeV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4068000" y="3290400"/>
            <a:ext cx="9444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44.0 MeV</a:t>
            </a:r>
            <a:endParaRPr lang="en-US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540000" y="3600000"/>
            <a:ext cx="5436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approximate 4 neutrons will be evaporated to avoid fission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000" y="5940000"/>
            <a:ext cx="650997" cy="37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feld 28"/>
          <p:cNvSpPr txBox="1"/>
          <p:nvPr/>
        </p:nvSpPr>
        <p:spPr>
          <a:xfrm>
            <a:off x="7272000" y="6336000"/>
            <a:ext cx="18085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0000CC"/>
                </a:solidFill>
              </a:rPr>
              <a:t>http://nuclear.lu.se/database/masses/</a:t>
            </a:r>
          </a:p>
        </p:txBody>
      </p:sp>
    </p:spTree>
    <p:extLst>
      <p:ext uri="{BB962C8B-B14F-4D97-AF65-F5344CB8AC3E}">
        <p14:creationId xmlns:p14="http://schemas.microsoft.com/office/powerpoint/2010/main" val="2347203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problem</a:t>
            </a:r>
            <a:endParaRPr lang="en-US" dirty="0"/>
          </a:p>
        </p:txBody>
      </p:sp>
      <p:pic>
        <p:nvPicPr>
          <p:cNvPr id="11" name="Content Placeholder 3" descr="img009.jpg"/>
          <p:cNvPicPr>
            <a:picLocks noGrp="1" noChangeAspect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900113"/>
            <a:ext cx="2338388" cy="4919662"/>
          </a:xfrm>
        </p:spPr>
      </p:pic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4026171"/>
              </p:ext>
            </p:extLst>
          </p:nvPr>
        </p:nvGraphicFramePr>
        <p:xfrm>
          <a:off x="3600000" y="648000"/>
          <a:ext cx="3420272" cy="57202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80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99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88287">
                <a:tc>
                  <a:txBody>
                    <a:bodyPr/>
                    <a:lstStyle/>
                    <a:p>
                      <a:pPr algn="ctr"/>
                      <a:r>
                        <a:rPr lang="en-US" sz="9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element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name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longest-lived</a:t>
                      </a:r>
                      <a:r>
                        <a:rPr lang="en-US" sz="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isotope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half-life [s]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3135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Americium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243</a:t>
                      </a:r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2.3</a:t>
                      </a:r>
                      <a:r>
                        <a:rPr lang="en-US" sz="900" dirty="0" smtClean="0">
                          <a:latin typeface="Times New Roman"/>
                          <a:cs typeface="Times New Roman"/>
                        </a:rPr>
                        <a:t>·10</a:t>
                      </a:r>
                      <a:r>
                        <a:rPr lang="en-US" sz="900" baseline="30000" dirty="0" smtClean="0">
                          <a:latin typeface="Times New Roman"/>
                          <a:cs typeface="Times New Roman"/>
                        </a:rPr>
                        <a:t>11</a:t>
                      </a:r>
                      <a:endParaRPr lang="en-US" sz="9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0559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Curium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247</a:t>
                      </a:r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Cm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5.0</a:t>
                      </a:r>
                      <a:r>
                        <a:rPr lang="en-US" sz="900" dirty="0" smtClean="0">
                          <a:latin typeface="Times New Roman"/>
                          <a:cs typeface="Times New Roman"/>
                        </a:rPr>
                        <a:t>·10</a:t>
                      </a:r>
                      <a:r>
                        <a:rPr lang="en-US" sz="900" baseline="30000" dirty="0" smtClean="0">
                          <a:latin typeface="Times New Roman"/>
                          <a:cs typeface="Times New Roman"/>
                        </a:rPr>
                        <a:t>14</a:t>
                      </a:r>
                      <a:endParaRPr lang="en-US" sz="9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7983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Berkelium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247</a:t>
                      </a:r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Bk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3.2</a:t>
                      </a:r>
                      <a:r>
                        <a:rPr lang="en-US" sz="900" dirty="0" smtClean="0">
                          <a:latin typeface="Times New Roman"/>
                          <a:cs typeface="Times New Roman"/>
                        </a:rPr>
                        <a:t>·10</a:t>
                      </a:r>
                      <a:r>
                        <a:rPr lang="en-US" sz="900" baseline="30000" dirty="0" smtClean="0">
                          <a:latin typeface="Times New Roman"/>
                          <a:cs typeface="Times New Roman"/>
                        </a:rPr>
                        <a:t>10</a:t>
                      </a:r>
                      <a:endParaRPr lang="en-US" sz="9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5407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Californium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251</a:t>
                      </a:r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Cf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2.8</a:t>
                      </a:r>
                      <a:r>
                        <a:rPr lang="en-US" sz="900" dirty="0" smtClean="0">
                          <a:latin typeface="Times New Roman"/>
                          <a:cs typeface="Times New Roman"/>
                        </a:rPr>
                        <a:t>·10</a:t>
                      </a:r>
                      <a:r>
                        <a:rPr lang="en-US" sz="900" baseline="30000" dirty="0" smtClean="0">
                          <a:latin typeface="Times New Roman"/>
                          <a:cs typeface="Times New Roman"/>
                        </a:rPr>
                        <a:t>10</a:t>
                      </a:r>
                      <a:endParaRPr lang="en-US" sz="9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Einsteinium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252</a:t>
                      </a:r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4.1</a:t>
                      </a:r>
                      <a:r>
                        <a:rPr lang="en-US" sz="900" dirty="0" smtClean="0">
                          <a:latin typeface="Times New Roman"/>
                          <a:cs typeface="Times New Roman"/>
                        </a:rPr>
                        <a:t>·10</a:t>
                      </a:r>
                      <a:r>
                        <a:rPr lang="en-US" sz="900" baseline="30000" dirty="0" smtClean="0">
                          <a:latin typeface="Times New Roman"/>
                          <a:cs typeface="Times New Roman"/>
                        </a:rPr>
                        <a:t>7</a:t>
                      </a:r>
                      <a:endParaRPr lang="en-US" sz="9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2263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Fermium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257</a:t>
                      </a:r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Fm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8.7</a:t>
                      </a:r>
                      <a:r>
                        <a:rPr lang="en-US" sz="900" dirty="0" smtClean="0">
                          <a:latin typeface="Times New Roman"/>
                          <a:cs typeface="Times New Roman"/>
                        </a:rPr>
                        <a:t>·10</a:t>
                      </a:r>
                      <a:r>
                        <a:rPr lang="en-US" sz="900" baseline="30000" dirty="0" smtClean="0">
                          <a:latin typeface="Times New Roman"/>
                          <a:cs typeface="Times New Roman"/>
                        </a:rPr>
                        <a:t>6</a:t>
                      </a:r>
                      <a:endParaRPr lang="en-US" sz="9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9687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Mendelevium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258</a:t>
                      </a:r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Md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4.4</a:t>
                      </a:r>
                      <a:r>
                        <a:rPr lang="en-US" sz="900" dirty="0" smtClean="0">
                          <a:latin typeface="Times New Roman"/>
                          <a:cs typeface="Times New Roman"/>
                        </a:rPr>
                        <a:t>·10</a:t>
                      </a:r>
                      <a:r>
                        <a:rPr lang="en-US" sz="900" baseline="30000" dirty="0" smtClean="0">
                          <a:latin typeface="Times New Roman"/>
                          <a:cs typeface="Times New Roman"/>
                        </a:rPr>
                        <a:t>6</a:t>
                      </a:r>
                      <a:endParaRPr lang="en-US" sz="9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7111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Nobelium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259</a:t>
                      </a:r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3.5</a:t>
                      </a:r>
                      <a:r>
                        <a:rPr lang="en-US" sz="900" dirty="0" smtClean="0">
                          <a:latin typeface="Times New Roman"/>
                          <a:cs typeface="Times New Roman"/>
                        </a:rPr>
                        <a:t>·10</a:t>
                      </a:r>
                      <a:r>
                        <a:rPr lang="en-US" sz="900" baseline="30000" dirty="0" smtClean="0">
                          <a:latin typeface="Times New Roman"/>
                          <a:cs typeface="Times New Roman"/>
                        </a:rPr>
                        <a:t>3</a:t>
                      </a:r>
                      <a:endParaRPr lang="en-US" sz="9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34535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Lawrencium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266</a:t>
                      </a:r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Lr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3.6</a:t>
                      </a:r>
                      <a:r>
                        <a:rPr lang="en-US" sz="900" dirty="0" smtClean="0">
                          <a:latin typeface="Times New Roman"/>
                          <a:cs typeface="Times New Roman"/>
                        </a:rPr>
                        <a:t>·10</a:t>
                      </a:r>
                      <a:r>
                        <a:rPr lang="en-US" sz="900" baseline="30000" dirty="0" smtClean="0">
                          <a:latin typeface="Times New Roman"/>
                          <a:cs typeface="Times New Roman"/>
                        </a:rPr>
                        <a:t>4</a:t>
                      </a:r>
                      <a:endParaRPr lang="en-US" sz="9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21959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Rutherfordium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267</a:t>
                      </a:r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Rf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4.7</a:t>
                      </a:r>
                      <a:r>
                        <a:rPr lang="en-US" sz="900" dirty="0" smtClean="0">
                          <a:latin typeface="Times New Roman"/>
                          <a:cs typeface="Times New Roman"/>
                        </a:rPr>
                        <a:t>·10</a:t>
                      </a:r>
                      <a:r>
                        <a:rPr lang="en-US" sz="900" baseline="30000" dirty="0" smtClean="0">
                          <a:latin typeface="Times New Roman"/>
                          <a:cs typeface="Times New Roman"/>
                        </a:rPr>
                        <a:t>3</a:t>
                      </a:r>
                      <a:endParaRPr lang="en-US" sz="9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3888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Dubnium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268</a:t>
                      </a:r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Db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</a:t>
                      </a:r>
                      <a:r>
                        <a:rPr lang="en-US" sz="900" dirty="0" smtClean="0">
                          <a:latin typeface="Times New Roman"/>
                          <a:cs typeface="Times New Roman"/>
                        </a:rPr>
                        <a:t>·10</a:t>
                      </a:r>
                      <a:r>
                        <a:rPr lang="en-US" sz="900" baseline="30000" dirty="0" smtClean="0">
                          <a:latin typeface="Times New Roman"/>
                          <a:cs typeface="Times New Roman"/>
                        </a:rPr>
                        <a:t>5</a:t>
                      </a:r>
                      <a:endParaRPr lang="en-US" sz="9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6072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Seaborgium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269</a:t>
                      </a:r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Sg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1.8</a:t>
                      </a:r>
                      <a:r>
                        <a:rPr lang="en-US" sz="900" dirty="0" smtClean="0">
                          <a:latin typeface="Times New Roman"/>
                          <a:cs typeface="Times New Roman"/>
                        </a:rPr>
                        <a:t>·10</a:t>
                      </a:r>
                      <a:r>
                        <a:rPr lang="en-US" sz="900" baseline="30000" dirty="0" smtClean="0">
                          <a:latin typeface="Times New Roman"/>
                          <a:cs typeface="Times New Roman"/>
                        </a:rPr>
                        <a:t>2</a:t>
                      </a:r>
                      <a:endParaRPr lang="en-US" sz="9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8256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Bohrium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270</a:t>
                      </a:r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Bh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6.0</a:t>
                      </a:r>
                      <a:r>
                        <a:rPr lang="en-US" sz="900" dirty="0" smtClean="0">
                          <a:latin typeface="Times New Roman"/>
                          <a:cs typeface="Times New Roman"/>
                        </a:rPr>
                        <a:t>·10</a:t>
                      </a:r>
                      <a:r>
                        <a:rPr lang="en-US" sz="900" baseline="30000" dirty="0" smtClean="0">
                          <a:latin typeface="Times New Roman"/>
                          <a:cs typeface="Times New Roman"/>
                        </a:rPr>
                        <a:t>1</a:t>
                      </a:r>
                      <a:endParaRPr lang="en-US" sz="9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2448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Hassium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277</a:t>
                      </a:r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Hs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</a:t>
                      </a:r>
                      <a:r>
                        <a:rPr lang="en-US" sz="900" dirty="0" smtClean="0">
                          <a:latin typeface="Times New Roman"/>
                          <a:cs typeface="Times New Roman"/>
                        </a:rPr>
                        <a:t>·10</a:t>
                      </a:r>
                      <a:r>
                        <a:rPr lang="en-US" sz="900" baseline="30000" dirty="0" smtClean="0">
                          <a:latin typeface="Times New Roman"/>
                          <a:cs typeface="Times New Roman"/>
                        </a:rPr>
                        <a:t>1</a:t>
                      </a:r>
                      <a:endParaRPr lang="en-US" sz="9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4632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Meitnerium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278</a:t>
                      </a:r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Mt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4.0</a:t>
                      </a:r>
                      <a:r>
                        <a:rPr lang="en-US" sz="900" dirty="0" smtClean="0">
                          <a:latin typeface="Times New Roman"/>
                          <a:cs typeface="Times New Roman"/>
                        </a:rPr>
                        <a:t>·10</a:t>
                      </a:r>
                      <a:r>
                        <a:rPr lang="en-US" sz="900" baseline="30000" dirty="0" smtClean="0">
                          <a:latin typeface="Times New Roman"/>
                          <a:cs typeface="Times New Roman"/>
                        </a:rPr>
                        <a:t>0</a:t>
                      </a:r>
                      <a:endParaRPr lang="en-US" sz="9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1520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Darmstadtium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281</a:t>
                      </a:r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Ds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</a:t>
                      </a:r>
                      <a:r>
                        <a:rPr lang="en-US" sz="900" dirty="0" smtClean="0">
                          <a:latin typeface="Times New Roman"/>
                          <a:cs typeface="Times New Roman"/>
                        </a:rPr>
                        <a:t>·10</a:t>
                      </a:r>
                      <a:r>
                        <a:rPr lang="en-US" sz="900" baseline="30000" dirty="0" smtClean="0">
                          <a:latin typeface="Times New Roman"/>
                          <a:cs typeface="Times New Roman"/>
                        </a:rPr>
                        <a:t>1</a:t>
                      </a:r>
                      <a:endParaRPr lang="en-US" sz="9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3704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Roentgenium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282</a:t>
                      </a:r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Rg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</a:t>
                      </a:r>
                      <a:r>
                        <a:rPr lang="en-US" sz="900" dirty="0" smtClean="0">
                          <a:latin typeface="Times New Roman"/>
                          <a:cs typeface="Times New Roman"/>
                        </a:rPr>
                        <a:t>·10</a:t>
                      </a:r>
                      <a:r>
                        <a:rPr lang="en-US" sz="900" baseline="30000" dirty="0" smtClean="0">
                          <a:latin typeface="Times New Roman"/>
                          <a:cs typeface="Times New Roman"/>
                        </a:rPr>
                        <a:t>2</a:t>
                      </a:r>
                      <a:endParaRPr lang="en-US" sz="9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55888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Copernicium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285</a:t>
                      </a:r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Cn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</a:t>
                      </a:r>
                      <a:r>
                        <a:rPr lang="en-US" sz="900" dirty="0" smtClean="0">
                          <a:latin typeface="Times New Roman"/>
                          <a:cs typeface="Times New Roman"/>
                        </a:rPr>
                        <a:t>·10</a:t>
                      </a:r>
                      <a:r>
                        <a:rPr lang="en-US" sz="900" baseline="30000" dirty="0" smtClean="0">
                          <a:latin typeface="Times New Roman"/>
                          <a:cs typeface="Times New Roman"/>
                        </a:rPr>
                        <a:t>1</a:t>
                      </a:r>
                      <a:endParaRPr lang="en-US" sz="9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28072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Nihonium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286</a:t>
                      </a:r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8.0</a:t>
                      </a:r>
                      <a:r>
                        <a:rPr lang="en-US" sz="900" dirty="0" smtClean="0">
                          <a:latin typeface="Times New Roman"/>
                          <a:cs typeface="Times New Roman"/>
                        </a:rPr>
                        <a:t>·10</a:t>
                      </a:r>
                      <a:r>
                        <a:rPr lang="en-US" sz="900" baseline="30000" dirty="0" smtClean="0">
                          <a:latin typeface="Times New Roman"/>
                          <a:cs typeface="Times New Roman"/>
                        </a:rPr>
                        <a:t>0</a:t>
                      </a:r>
                      <a:endParaRPr lang="en-US" sz="9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27639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Flerovium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289</a:t>
                      </a:r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2.0</a:t>
                      </a:r>
                      <a:r>
                        <a:rPr lang="en-US" sz="900" dirty="0" smtClean="0">
                          <a:latin typeface="Times New Roman"/>
                          <a:cs typeface="Times New Roman"/>
                        </a:rPr>
                        <a:t>·10</a:t>
                      </a:r>
                      <a:r>
                        <a:rPr lang="en-US" sz="900" baseline="30000" dirty="0" smtClean="0">
                          <a:latin typeface="Times New Roman"/>
                          <a:cs typeface="Times New Roman"/>
                        </a:rPr>
                        <a:t>0</a:t>
                      </a:r>
                      <a:endParaRPr lang="en-US" sz="9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Moscovium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290</a:t>
                      </a:r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Mc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8.0</a:t>
                      </a:r>
                      <a:r>
                        <a:rPr lang="en-US" sz="900" dirty="0" smtClean="0">
                          <a:latin typeface="Times New Roman"/>
                          <a:cs typeface="Times New Roman"/>
                        </a:rPr>
                        <a:t>·10</a:t>
                      </a:r>
                      <a:r>
                        <a:rPr lang="en-US" sz="900" baseline="30000" dirty="0" smtClean="0">
                          <a:latin typeface="Times New Roman"/>
                          <a:cs typeface="Times New Roman"/>
                        </a:rPr>
                        <a:t>-1</a:t>
                      </a:r>
                      <a:endParaRPr lang="en-US" sz="9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Livermorium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293</a:t>
                      </a:r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Lv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6.0</a:t>
                      </a:r>
                      <a:r>
                        <a:rPr lang="en-US" sz="900" dirty="0" smtClean="0">
                          <a:latin typeface="Times New Roman"/>
                          <a:cs typeface="Times New Roman"/>
                        </a:rPr>
                        <a:t>·10</a:t>
                      </a:r>
                      <a:r>
                        <a:rPr lang="en-US" sz="900" baseline="30000" dirty="0" smtClean="0">
                          <a:latin typeface="Times New Roman"/>
                          <a:cs typeface="Times New Roman"/>
                        </a:rPr>
                        <a:t>-2</a:t>
                      </a:r>
                      <a:endParaRPr lang="en-US" sz="9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Tennessine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294</a:t>
                      </a:r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Ts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5.0</a:t>
                      </a:r>
                      <a:r>
                        <a:rPr lang="en-US" sz="900" dirty="0" smtClean="0">
                          <a:latin typeface="Times New Roman"/>
                          <a:cs typeface="Times New Roman"/>
                        </a:rPr>
                        <a:t>·10</a:t>
                      </a:r>
                      <a:r>
                        <a:rPr lang="en-US" sz="900" baseline="30000" dirty="0" smtClean="0">
                          <a:latin typeface="Times New Roman"/>
                          <a:cs typeface="Times New Roman"/>
                        </a:rPr>
                        <a:t>-2</a:t>
                      </a:r>
                      <a:endParaRPr lang="en-US" sz="9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69632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Organesson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294</a:t>
                      </a:r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Og</a:t>
                      </a:r>
                      <a:endParaRPr lang="en-US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7.0</a:t>
                      </a:r>
                      <a:r>
                        <a:rPr lang="en-US" sz="900" dirty="0" smtClean="0">
                          <a:latin typeface="Times New Roman"/>
                          <a:cs typeface="Times New Roman"/>
                        </a:rPr>
                        <a:t>·10</a:t>
                      </a:r>
                      <a:r>
                        <a:rPr lang="en-US" sz="900" baseline="30000" dirty="0" smtClean="0">
                          <a:latin typeface="Times New Roman"/>
                          <a:cs typeface="Times New Roman"/>
                        </a:rPr>
                        <a:t>-4</a:t>
                      </a:r>
                      <a:endParaRPr lang="en-US" sz="9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0628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solution – The Darmstadt Area</a:t>
            </a:r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720000" y="900000"/>
            <a:ext cx="68763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“Cold fusion” reactions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Bombarding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or Bi with heavy ions – the resulting species are borne “cold”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- with low excitation energies – they survive better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000" y="2340000"/>
            <a:ext cx="1455725" cy="2194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00" y="2340026"/>
            <a:ext cx="1528924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00" y="2340000"/>
            <a:ext cx="1524000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1151999" y="4572000"/>
            <a:ext cx="14557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Peter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Armbruster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2880000" y="4572000"/>
            <a:ext cx="15653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Gottfried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Münzenberg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4680000" y="4572000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Sigurd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Hofmann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473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Cold fusion (1981-1996)</a:t>
            </a:r>
            <a:endParaRPr lang="en-US" dirty="0"/>
          </a:p>
        </p:txBody>
      </p:sp>
      <p:grpSp>
        <p:nvGrpSpPr>
          <p:cNvPr id="3" name="Gruppieren 2"/>
          <p:cNvGrpSpPr/>
          <p:nvPr/>
        </p:nvGrpSpPr>
        <p:grpSpPr>
          <a:xfrm>
            <a:off x="6012000" y="692696"/>
            <a:ext cx="3096000" cy="4968305"/>
            <a:chOff x="6012000" y="836959"/>
            <a:chExt cx="3096000" cy="4968305"/>
          </a:xfrm>
        </p:grpSpPr>
        <p:grpSp>
          <p:nvGrpSpPr>
            <p:cNvPr id="10" name="Group 16"/>
            <p:cNvGrpSpPr>
              <a:grpSpLocks/>
            </p:cNvGrpSpPr>
            <p:nvPr/>
          </p:nvGrpSpPr>
          <p:grpSpPr bwMode="auto">
            <a:xfrm>
              <a:off x="6012160" y="2204814"/>
              <a:ext cx="3095625" cy="3600450"/>
              <a:chOff x="3833" y="1344"/>
              <a:chExt cx="1950" cy="2268"/>
            </a:xfrm>
          </p:grpSpPr>
          <p:sp>
            <p:nvSpPr>
              <p:cNvPr id="11" name="Rectangle 13"/>
              <p:cNvSpPr>
                <a:spLocks noChangeArrowheads="1"/>
              </p:cNvSpPr>
              <p:nvPr/>
            </p:nvSpPr>
            <p:spPr bwMode="auto">
              <a:xfrm>
                <a:off x="3833" y="1344"/>
                <a:ext cx="1950" cy="2268"/>
              </a:xfrm>
              <a:prstGeom prst="rect">
                <a:avLst/>
              </a:prstGeom>
              <a:solidFill>
                <a:srgbClr val="BBE0E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85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 smtClean="0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  <p:pic>
            <p:nvPicPr>
              <p:cNvPr id="12" name="Picture 1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80" y="1490"/>
                <a:ext cx="1656" cy="20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285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5" name="Text Box 15"/>
              <p:cNvSpPr txBox="1">
                <a:spLocks noChangeArrowheads="1"/>
              </p:cNvSpPr>
              <p:nvPr/>
            </p:nvSpPr>
            <p:spPr bwMode="auto">
              <a:xfrm>
                <a:off x="5471" y="2614"/>
                <a:ext cx="153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2857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de-DE" altLang="de-DE" sz="1400" smtClean="0">
                    <a:solidFill>
                      <a:srgbClr val="000000"/>
                    </a:solidFill>
                    <a:latin typeface="Arial" charset="0"/>
                  </a:rPr>
                  <a:t>r</a:t>
                </a:r>
              </a:p>
            </p:txBody>
          </p:sp>
        </p:grpSp>
        <p:sp>
          <p:nvSpPr>
            <p:cNvPr id="16" name="Rectangle 3"/>
            <p:cNvSpPr>
              <a:spLocks noChangeArrowheads="1"/>
            </p:cNvSpPr>
            <p:nvPr/>
          </p:nvSpPr>
          <p:spPr bwMode="auto">
            <a:xfrm>
              <a:off x="6012000" y="836959"/>
              <a:ext cx="3096000" cy="1439863"/>
            </a:xfrm>
            <a:prstGeom prst="rect">
              <a:avLst/>
            </a:prstGeom>
            <a:solidFill>
              <a:srgbClr val="BBE0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pic>
          <p:nvPicPr>
            <p:cNvPr id="17" name="Picture 5" descr="cold-fusion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5022" y="861789"/>
              <a:ext cx="3016250" cy="1343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Tabelle 1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88077488"/>
                  </p:ext>
                </p:extLst>
              </p:nvPr>
            </p:nvGraphicFramePr>
            <p:xfrm>
              <a:off x="648000" y="4104000"/>
              <a:ext cx="4644080" cy="2369606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751856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6409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12846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899664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18165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reaction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</a:t>
                          </a:r>
                          <a:r>
                            <a:rPr lang="en-US" sz="1200" baseline="-25000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gg</a:t>
                          </a:r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(MeV)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</a:t>
                          </a:r>
                          <a:r>
                            <a:rPr lang="en-US" sz="1200" baseline="-250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</a:t>
                          </a:r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</a:t>
                          </a:r>
                          <a:r>
                            <a:rPr lang="en-US" sz="1200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</a:t>
                          </a:r>
                          <a:r>
                            <a:rPr lang="en-US" sz="1200" baseline="-25000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int</a:t>
                          </a:r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r>
                            <a:rPr lang="en-US" sz="1200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</a:t>
                          </a:r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MeV)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E* (MeV)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195368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en-US" sz="120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PrePr>
                                  <m:sub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20</m:t>
                                    </m:r>
                                  </m:sub>
                                  <m:sup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48</m:t>
                                    </m:r>
                                  </m:sup>
                                  <m:e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𝐶𝑎</m:t>
                                    </m:r>
                                  </m:e>
                                </m:sPre>
                                <m:r>
                                  <a:rPr lang="de-DE" sz="1200" b="0" i="1" smtClean="0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sPre>
                                  <m:sPrePr>
                                    <m:ctrlPr>
                                      <a:rPr lang="de-DE" sz="12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PrePr>
                                  <m:sub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82</m:t>
                                    </m:r>
                                  </m:sub>
                                  <m:sup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208</m:t>
                                    </m:r>
                                  </m:sup>
                                  <m:e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𝑃𝑏</m:t>
                                    </m:r>
                                  </m:e>
                                </m:sPre>
                                <m:r>
                                  <a:rPr lang="de-DE" sz="1200" b="0" i="1" smtClean="0">
                                    <a:latin typeface="Cambria Math"/>
                                    <a:ea typeface="Cambria Math"/>
                                    <a:cs typeface="Times New Roman" panose="02020603050405020304" pitchFamily="18" charset="0"/>
                                  </a:rPr>
                                  <m:t>→</m:t>
                                </m:r>
                                <m:sPre>
                                  <m:sPrePr>
                                    <m:ctrlPr>
                                      <a:rPr lang="de-DE" sz="1200" b="0" i="1" smtClean="0">
                                        <a:latin typeface="Cambria Math" panose="02040503050406030204" pitchFamily="18" charset="0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</m:ctrlPr>
                                  </m:sPrePr>
                                  <m:sub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  <m:t>102</m:t>
                                    </m:r>
                                  </m:sub>
                                  <m:sup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  <m:t>256</m:t>
                                    </m:r>
                                  </m:sup>
                                  <m:e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  <m:t>𝑁𝑜</m:t>
                                    </m:r>
                                  </m:e>
                                </m:sPre>
                              </m:oMath>
                            </m:oMathPara>
                          </a14:m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-153.796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175.05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21.25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129452">
                    <a:tc>
                      <a:txBody>
                        <a:bodyPr/>
                        <a:lstStyle/>
                        <a:p>
                          <a:endParaRPr lang="en-US" sz="1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14401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en-US" sz="120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PrePr>
                                  <m:sub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24</m:t>
                                    </m:r>
                                  </m:sub>
                                  <m:sup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54</m:t>
                                    </m:r>
                                  </m:sup>
                                  <m:e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𝐶𝑟</m:t>
                                    </m:r>
                                  </m:e>
                                </m:sPre>
                                <m:r>
                                  <a:rPr lang="de-DE" sz="1200" b="0" i="1" smtClean="0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sPre>
                                  <m:sPrePr>
                                    <m:ctrlPr>
                                      <a:rPr lang="de-DE" sz="12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PrePr>
                                  <m:sub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83</m:t>
                                    </m:r>
                                  </m:sub>
                                  <m:sup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209</m:t>
                                    </m:r>
                                  </m:sup>
                                  <m:e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𝐵𝑖</m:t>
                                    </m:r>
                                  </m:e>
                                </m:sPre>
                                <m:r>
                                  <a:rPr lang="de-DE" sz="1200" b="0" i="1" smtClean="0">
                                    <a:latin typeface="Cambria Math"/>
                                    <a:ea typeface="Cambria Math"/>
                                    <a:cs typeface="Times New Roman" panose="02020603050405020304" pitchFamily="18" charset="0"/>
                                  </a:rPr>
                                  <m:t>→</m:t>
                                </m:r>
                                <m:sPre>
                                  <m:sPrePr>
                                    <m:ctrlPr>
                                      <a:rPr lang="de-DE" sz="1200" b="0" i="1" smtClean="0">
                                        <a:latin typeface="Cambria Math" panose="02040503050406030204" pitchFamily="18" charset="0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</m:ctrlPr>
                                  </m:sPrePr>
                                  <m:sub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  <m:t>107</m:t>
                                    </m:r>
                                  </m:sub>
                                  <m:sup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  <m:t>263</m:t>
                                    </m:r>
                                  </m:sup>
                                  <m:e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  <m:t>𝐵h</m:t>
                                    </m:r>
                                  </m:e>
                                </m:sPre>
                              </m:oMath>
                            </m:oMathPara>
                          </a14:m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-189.911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210.00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20.09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15017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en-US" sz="120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PrePr>
                                  <m:sub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26</m:t>
                                    </m:r>
                                  </m:sub>
                                  <m:sup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58</m:t>
                                    </m:r>
                                  </m:sup>
                                  <m:e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𝐹𝑒</m:t>
                                    </m:r>
                                  </m:e>
                                </m:sPre>
                                <m:r>
                                  <a:rPr lang="de-DE" sz="1200" b="0" i="1" smtClean="0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sPre>
                                  <m:sPrePr>
                                    <m:ctrlPr>
                                      <a:rPr lang="de-DE" sz="12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PrePr>
                                  <m:sub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82</m:t>
                                    </m:r>
                                  </m:sub>
                                  <m:sup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208</m:t>
                                    </m:r>
                                  </m:sup>
                                  <m:e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𝑃𝑏</m:t>
                                    </m:r>
                                  </m:e>
                                </m:sPre>
                                <m:r>
                                  <a:rPr lang="de-DE" sz="1200" b="0" i="1" smtClean="0">
                                    <a:latin typeface="Cambria Math"/>
                                    <a:ea typeface="Cambria Math"/>
                                    <a:cs typeface="Times New Roman" panose="02020603050405020304" pitchFamily="18" charset="0"/>
                                  </a:rPr>
                                  <m:t>→</m:t>
                                </m:r>
                                <m:sPre>
                                  <m:sPrePr>
                                    <m:ctrlPr>
                                      <a:rPr lang="de-DE" sz="1200" b="0" i="1" smtClean="0">
                                        <a:latin typeface="Cambria Math" panose="02040503050406030204" pitchFamily="18" charset="0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</m:ctrlPr>
                                  </m:sPrePr>
                                  <m:sub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  <m:t>108</m:t>
                                    </m:r>
                                  </m:sub>
                                  <m:sup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  <m:t>266</m:t>
                                    </m:r>
                                  </m:sup>
                                  <m:e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  <m:t>𝐻𝑠</m:t>
                                    </m:r>
                                  </m:e>
                                </m:sPre>
                              </m:oMath>
                            </m:oMathPara>
                          </a14:m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-205.045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223.31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18.27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15619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en-US" sz="120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PrePr>
                                  <m:sub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26</m:t>
                                    </m:r>
                                  </m:sub>
                                  <m:sup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58</m:t>
                                    </m:r>
                                  </m:sup>
                                  <m:e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𝐹𝑒</m:t>
                                    </m:r>
                                  </m:e>
                                </m:sPre>
                                <m:r>
                                  <a:rPr lang="de-DE" sz="1200" b="0" i="1" smtClean="0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sPre>
                                  <m:sPrePr>
                                    <m:ctrlPr>
                                      <a:rPr lang="de-DE" sz="12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PrePr>
                                  <m:sub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83</m:t>
                                    </m:r>
                                  </m:sub>
                                  <m:sup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209</m:t>
                                    </m:r>
                                  </m:sup>
                                  <m:e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𝐵𝑖</m:t>
                                    </m:r>
                                  </m:e>
                                </m:sPre>
                                <m:r>
                                  <a:rPr lang="de-DE" sz="1200" b="0" i="1" smtClean="0">
                                    <a:latin typeface="Cambria Math"/>
                                    <a:ea typeface="Cambria Math"/>
                                    <a:cs typeface="Times New Roman" panose="02020603050405020304" pitchFamily="18" charset="0"/>
                                  </a:rPr>
                                  <m:t>→</m:t>
                                </m:r>
                                <m:sPre>
                                  <m:sPrePr>
                                    <m:ctrlPr>
                                      <a:rPr lang="de-DE" sz="1200" b="0" i="1" smtClean="0">
                                        <a:latin typeface="Cambria Math" panose="02040503050406030204" pitchFamily="18" charset="0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</m:ctrlPr>
                                  </m:sPrePr>
                                  <m:sub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  <m:t>109</m:t>
                                    </m:r>
                                  </m:sub>
                                  <m:sup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  <m:t>267</m:t>
                                    </m:r>
                                  </m:sup>
                                  <m:e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  <m:t>𝑀𝑡</m:t>
                                    </m:r>
                                  </m:e>
                                </m:sPre>
                              </m:oMath>
                            </m:oMathPara>
                          </a14:m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-208.526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225.86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17.33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16229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en-US" sz="120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PrePr>
                                  <m:sub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28</m:t>
                                    </m:r>
                                  </m:sub>
                                  <m:sup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62</m:t>
                                    </m:r>
                                  </m:sup>
                                  <m:e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𝑁𝑖</m:t>
                                    </m:r>
                                  </m:e>
                                </m:sPre>
                                <m:r>
                                  <a:rPr lang="de-DE" sz="1200" b="0" i="1" smtClean="0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sPre>
                                  <m:sPrePr>
                                    <m:ctrlPr>
                                      <a:rPr lang="de-DE" sz="12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PrePr>
                                  <m:sub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82</m:t>
                                    </m:r>
                                  </m:sub>
                                  <m:sup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208</m:t>
                                    </m:r>
                                  </m:sup>
                                  <m:e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𝑃𝑏</m:t>
                                    </m:r>
                                  </m:e>
                                </m:sPre>
                                <m:r>
                                  <a:rPr lang="de-DE" sz="1200" b="0" i="1" smtClean="0">
                                    <a:latin typeface="Cambria Math"/>
                                    <a:ea typeface="Cambria Math"/>
                                    <a:cs typeface="Times New Roman" panose="02020603050405020304" pitchFamily="18" charset="0"/>
                                  </a:rPr>
                                  <m:t>→</m:t>
                                </m:r>
                                <m:sPre>
                                  <m:sPrePr>
                                    <m:ctrlPr>
                                      <a:rPr lang="de-DE" sz="1200" b="0" i="1" smtClean="0">
                                        <a:latin typeface="Cambria Math" panose="02040503050406030204" pitchFamily="18" charset="0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</m:ctrlPr>
                                  </m:sPrePr>
                                  <m:sub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  <m:t>110</m:t>
                                    </m:r>
                                  </m:sub>
                                  <m:sup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  <m:t>270</m:t>
                                    </m:r>
                                  </m:sup>
                                  <m:e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  <m:t>𝐷𝑠</m:t>
                                    </m:r>
                                  </m:e>
                                </m:sPre>
                              </m:oMath>
                            </m:oMathPara>
                          </a14:m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-223.225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238.84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15.62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en-US" sz="120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PrePr>
                                  <m:sub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28</m:t>
                                    </m:r>
                                  </m:sub>
                                  <m:sup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64</m:t>
                                    </m:r>
                                  </m:sup>
                                  <m:e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𝑁𝑖</m:t>
                                    </m:r>
                                  </m:e>
                                </m:sPre>
                                <m:r>
                                  <a:rPr lang="de-DE" sz="1200" b="0" i="1" smtClean="0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sPre>
                                  <m:sPrePr>
                                    <m:ctrlPr>
                                      <a:rPr lang="de-DE" sz="12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PrePr>
                                  <m:sub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83</m:t>
                                    </m:r>
                                  </m:sub>
                                  <m:sup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209</m:t>
                                    </m:r>
                                  </m:sup>
                                  <m:e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𝐵𝑖</m:t>
                                    </m:r>
                                  </m:e>
                                </m:sPre>
                                <m:r>
                                  <a:rPr lang="de-DE" sz="1200" b="0" i="1" smtClean="0">
                                    <a:latin typeface="Cambria Math"/>
                                    <a:ea typeface="Cambria Math"/>
                                    <a:cs typeface="Times New Roman" panose="02020603050405020304" pitchFamily="18" charset="0"/>
                                  </a:rPr>
                                  <m:t>→</m:t>
                                </m:r>
                                <m:sPre>
                                  <m:sPrePr>
                                    <m:ctrlPr>
                                      <a:rPr lang="de-DE" sz="1200" b="0" i="1" smtClean="0">
                                        <a:latin typeface="Cambria Math" panose="02040503050406030204" pitchFamily="18" charset="0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</m:ctrlPr>
                                  </m:sPrePr>
                                  <m:sub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  <m:t>111</m:t>
                                    </m:r>
                                  </m:sub>
                                  <m:sup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  <m:t>273</m:t>
                                    </m:r>
                                  </m:sup>
                                  <m:e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  <m:t>𝑅𝑔</m:t>
                                    </m:r>
                                  </m:e>
                                </m:sPre>
                              </m:oMath>
                            </m:oMathPara>
                          </a14:m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-228.52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240.78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12.26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en-US" sz="120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PrePr>
                                  <m:sub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30</m:t>
                                    </m:r>
                                  </m:sub>
                                  <m:sup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70</m:t>
                                    </m:r>
                                  </m:sup>
                                  <m:e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𝑍𝑛</m:t>
                                    </m:r>
                                  </m:e>
                                </m:sPre>
                                <m:r>
                                  <a:rPr lang="de-DE" sz="1200" b="0" i="1" smtClean="0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sPre>
                                  <m:sPrePr>
                                    <m:ctrlPr>
                                      <a:rPr lang="de-DE" sz="12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PrePr>
                                  <m:sub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82</m:t>
                                    </m:r>
                                  </m:sub>
                                  <m:sup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208</m:t>
                                    </m:r>
                                  </m:sup>
                                  <m:e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𝑃𝑏</m:t>
                                    </m:r>
                                  </m:e>
                                </m:sPre>
                                <m:r>
                                  <a:rPr lang="de-DE" sz="1200" b="0" i="1" smtClean="0">
                                    <a:latin typeface="Cambria Math"/>
                                    <a:ea typeface="Cambria Math"/>
                                    <a:cs typeface="Times New Roman" panose="02020603050405020304" pitchFamily="18" charset="0"/>
                                  </a:rPr>
                                  <m:t>→</m:t>
                                </m:r>
                                <m:sPre>
                                  <m:sPrePr>
                                    <m:ctrlPr>
                                      <a:rPr lang="de-DE" sz="1200" b="0" i="1" smtClean="0">
                                        <a:latin typeface="Cambria Math" panose="02040503050406030204" pitchFamily="18" charset="0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</m:ctrlPr>
                                  </m:sPrePr>
                                  <m:sub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  <m:t>112</m:t>
                                    </m:r>
                                  </m:sub>
                                  <m:sup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  <m:t>278</m:t>
                                    </m:r>
                                  </m:sup>
                                  <m:e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  <m:t>𝐶𝑛</m:t>
                                    </m:r>
                                  </m:e>
                                </m:sPre>
                              </m:oMath>
                            </m:oMathPara>
                          </a14:m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-244.38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252.67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8.29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Tabelle 1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88077488"/>
                  </p:ext>
                </p:extLst>
              </p:nvPr>
            </p:nvGraphicFramePr>
            <p:xfrm>
              <a:off x="648000" y="4104000"/>
              <a:ext cx="4644080" cy="2369606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751856"/>
                    <a:gridCol w="864096"/>
                    <a:gridCol w="1128464"/>
                    <a:gridCol w="899664"/>
                  </a:tblGrid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reaction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</a:t>
                          </a:r>
                          <a:r>
                            <a:rPr lang="en-US" sz="1200" baseline="-25000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gg</a:t>
                          </a:r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(MeV)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</a:t>
                          </a:r>
                          <a:r>
                            <a:rPr lang="en-US" sz="1200" baseline="-250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</a:t>
                          </a:r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</a:t>
                          </a:r>
                          <a:r>
                            <a:rPr lang="en-US" sz="1200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</a:t>
                          </a:r>
                          <a:r>
                            <a:rPr lang="en-US" sz="1200" baseline="-25000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int</a:t>
                          </a:r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r>
                            <a:rPr lang="en-US" sz="1200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</a:t>
                          </a:r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MeV)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E* (MeV)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  <a:tr h="28194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t="-97826" r="-165854" b="-6630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-153.796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175.05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21.25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  <a:tr h="129452">
                    <a:tc>
                      <a:txBody>
                        <a:bodyPr/>
                        <a:lstStyle/>
                        <a:p>
                          <a:pPr/>
                          <a:endParaRPr lang="en-US" sz="1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  <a:tr h="281877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t="-245652" r="-165854" b="-5152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-189.911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210.00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20.09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  <a:tr h="282004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t="-345652" r="-165854" b="-4152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-205.045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223.31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18.27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  <a:tr h="28194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t="-445652" r="-165854" b="-3152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-208.526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225.86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17.33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  <a:tr h="27940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t="-545652" r="-165854" b="-2152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-223.225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238.84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15.62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  <a:tr h="279273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t="-645652" r="-165854" b="-1152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-228.52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240.78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12.26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  <a:tr h="27940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5"/>
                          <a:stretch>
                            <a:fillRect t="-745652" r="-165854" b="-152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-244.38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252.67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8.29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sp>
        <p:nvSpPr>
          <p:cNvPr id="13" name="Textfeld 12"/>
          <p:cNvSpPr txBox="1"/>
          <p:nvPr/>
        </p:nvSpPr>
        <p:spPr>
          <a:xfrm>
            <a:off x="540000" y="720000"/>
            <a:ext cx="4788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Coulomb barrier V</a:t>
            </a:r>
            <a:r>
              <a:rPr lang="en-US" sz="1400" b="1" baseline="-25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between projectile and target nucleus 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has to be exceeded</a:t>
            </a:r>
            <a:endParaRPr lang="en-US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/>
              <p:cNvSpPr txBox="1"/>
              <p:nvPr/>
            </p:nvSpPr>
            <p:spPr>
              <a:xfrm>
                <a:off x="972016" y="1196752"/>
                <a:ext cx="1437766" cy="5663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𝐶</m:t>
                          </m:r>
                        </m:sub>
                      </m:sSub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𝑝</m:t>
                              </m:r>
                            </m:sub>
                          </m:s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sub>
                          </m:s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sSup>
                            <m:sSup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𝑖𝑛𝑡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4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14" name="Textfeld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016" y="1196752"/>
                <a:ext cx="1437766" cy="56637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feld 18"/>
              <p:cNvSpPr txBox="1"/>
              <p:nvPr/>
            </p:nvSpPr>
            <p:spPr>
              <a:xfrm>
                <a:off x="2232016" y="1368000"/>
                <a:ext cx="2272224" cy="2791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latin typeface="Cambria Math"/>
                        </a:rPr>
                        <m:t>=223.3 </m:t>
                      </m:r>
                      <m:r>
                        <a:rPr lang="de-DE" sz="1200" b="0" i="1" smtClean="0">
                          <a:latin typeface="Cambria Math"/>
                        </a:rPr>
                        <m:t>𝑀𝑒𝑉</m:t>
                      </m:r>
                      <m:r>
                        <a:rPr lang="de-DE" sz="1200" b="0" i="1" smtClean="0">
                          <a:latin typeface="Cambria Math"/>
                        </a:rPr>
                        <m:t>     </m:t>
                      </m:r>
                      <m:d>
                        <m:dPr>
                          <m:ctrlPr>
                            <a:rPr lang="de-DE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Pre>
                            <m:sPre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de-DE" sz="1200" b="0" i="1" smtClean="0">
                                  <a:latin typeface="Cambria Math"/>
                                </a:rPr>
                                <m:t>58</m:t>
                              </m:r>
                            </m:sup>
                            <m:e>
                              <m:r>
                                <a:rPr lang="de-DE" sz="1200" b="0" i="1" smtClean="0">
                                  <a:latin typeface="Cambria Math"/>
                                </a:rPr>
                                <m:t>𝐹𝑒</m:t>
                              </m:r>
                            </m:e>
                          </m:sPre>
                          <m:r>
                            <a:rPr lang="de-DE" sz="1200" b="0" i="1" smtClean="0">
                              <a:latin typeface="Cambria Math"/>
                            </a:rPr>
                            <m:t>+</m:t>
                          </m:r>
                          <m:sPre>
                            <m:sPrePr>
                              <m:ctrlP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de-DE" sz="1200" b="0" i="1" smtClean="0">
                                  <a:latin typeface="Cambria Math"/>
                                </a:rPr>
                                <m:t>208</m:t>
                              </m:r>
                            </m:sup>
                            <m:e>
                              <m:r>
                                <a:rPr lang="de-DE" sz="1200" b="0" i="1" smtClean="0">
                                  <a:latin typeface="Cambria Math"/>
                                </a:rPr>
                                <m:t>𝑃𝑏</m:t>
                              </m:r>
                            </m:e>
                          </m:sPre>
                        </m:e>
                      </m:d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9" name="Textfeld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2016" y="1368000"/>
                <a:ext cx="2272224" cy="27911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feld 19"/>
          <p:cNvSpPr txBox="1"/>
          <p:nvPr/>
        </p:nvSpPr>
        <p:spPr>
          <a:xfrm>
            <a:off x="540000" y="1800000"/>
            <a:ext cx="26912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reaction: a + A → C</a:t>
            </a:r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→ B + b</a:t>
            </a:r>
            <a:endParaRPr lang="en-US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972000" y="2088000"/>
            <a:ext cx="16880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 smtClean="0">
                <a:latin typeface="Times New Roman"/>
                <a:cs typeface="Times New Roman"/>
              </a:rPr>
              <a:t>Δ</a:t>
            </a:r>
            <a:r>
              <a:rPr lang="de-DE" sz="1400" dirty="0" smtClean="0">
                <a:latin typeface="Times New Roman"/>
                <a:cs typeface="Times New Roman"/>
              </a:rPr>
              <a:t>m = </a:t>
            </a:r>
            <a:r>
              <a:rPr lang="de-DE" sz="1400" dirty="0" err="1" smtClean="0">
                <a:latin typeface="Times New Roman"/>
                <a:cs typeface="Times New Roman"/>
              </a:rPr>
              <a:t>m</a:t>
            </a:r>
            <a:r>
              <a:rPr lang="de-DE" sz="1400" baseline="-25000" dirty="0" err="1" smtClean="0">
                <a:latin typeface="Times New Roman"/>
                <a:cs typeface="Times New Roman"/>
              </a:rPr>
              <a:t>a</a:t>
            </a:r>
            <a:r>
              <a:rPr lang="de-DE" sz="1400" dirty="0" smtClean="0">
                <a:latin typeface="Times New Roman"/>
                <a:cs typeface="Times New Roman"/>
              </a:rPr>
              <a:t> + m</a:t>
            </a:r>
            <a:r>
              <a:rPr lang="de-DE" sz="1400" baseline="-25000" dirty="0" smtClean="0">
                <a:latin typeface="Times New Roman"/>
                <a:cs typeface="Times New Roman"/>
              </a:rPr>
              <a:t>A</a:t>
            </a:r>
            <a:r>
              <a:rPr lang="de-DE" sz="1400" dirty="0" smtClean="0">
                <a:latin typeface="Times New Roman"/>
                <a:cs typeface="Times New Roman"/>
              </a:rPr>
              <a:t> - </a:t>
            </a:r>
            <a:r>
              <a:rPr lang="de-DE" sz="1400" dirty="0" err="1" smtClean="0">
                <a:latin typeface="Times New Roman"/>
                <a:cs typeface="Times New Roman"/>
              </a:rPr>
              <a:t>m</a:t>
            </a:r>
            <a:r>
              <a:rPr lang="de-DE" sz="1400" baseline="-25000" dirty="0" err="1" smtClean="0">
                <a:latin typeface="Times New Roman"/>
                <a:cs typeface="Times New Roman"/>
              </a:rPr>
              <a:t>CN</a:t>
            </a:r>
            <a:endParaRPr lang="en-US" sz="1400" baseline="-25000" dirty="0"/>
          </a:p>
        </p:txBody>
      </p:sp>
      <p:sp>
        <p:nvSpPr>
          <p:cNvPr id="22" name="Textfeld 21"/>
          <p:cNvSpPr txBox="1"/>
          <p:nvPr/>
        </p:nvSpPr>
        <p:spPr>
          <a:xfrm>
            <a:off x="972000" y="2376000"/>
            <a:ext cx="35830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>
                <a:latin typeface="Times New Roman"/>
                <a:cs typeface="Times New Roman"/>
              </a:rPr>
              <a:t>Δ</a:t>
            </a:r>
            <a:r>
              <a:rPr lang="de-DE" sz="1200" dirty="0" smtClean="0">
                <a:latin typeface="Times New Roman"/>
                <a:cs typeface="Times New Roman"/>
              </a:rPr>
              <a:t>m = (57.933 + 207.977 – 266.130) * 931.478 </a:t>
            </a:r>
            <a:r>
              <a:rPr lang="de-DE" sz="1200" dirty="0" err="1" smtClean="0">
                <a:latin typeface="Times New Roman"/>
                <a:cs typeface="Times New Roman"/>
              </a:rPr>
              <a:t>MeV</a:t>
            </a:r>
            <a:r>
              <a:rPr lang="de-DE" sz="1200" dirty="0" smtClean="0">
                <a:latin typeface="Times New Roman"/>
                <a:cs typeface="Times New Roman"/>
              </a:rPr>
              <a:t>/c</a:t>
            </a:r>
            <a:r>
              <a:rPr lang="de-DE" sz="1200" baseline="30000" dirty="0" smtClean="0">
                <a:latin typeface="Times New Roman"/>
                <a:cs typeface="Times New Roman"/>
              </a:rPr>
              <a:t>2</a:t>
            </a:r>
            <a:endParaRPr lang="en-US" sz="1200" baseline="30000" dirty="0"/>
          </a:p>
        </p:txBody>
      </p:sp>
      <p:sp>
        <p:nvSpPr>
          <p:cNvPr id="23" name="Textfeld 22"/>
          <p:cNvSpPr txBox="1"/>
          <p:nvPr/>
        </p:nvSpPr>
        <p:spPr>
          <a:xfrm>
            <a:off x="1288775" y="2664000"/>
            <a:ext cx="13789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latin typeface="Times New Roman"/>
                <a:cs typeface="Times New Roman"/>
              </a:rPr>
              <a:t>= -205.045 </a:t>
            </a:r>
            <a:r>
              <a:rPr lang="de-DE" sz="1200" dirty="0" err="1" smtClean="0">
                <a:latin typeface="Times New Roman"/>
                <a:cs typeface="Times New Roman"/>
              </a:rPr>
              <a:t>MeV</a:t>
            </a:r>
            <a:r>
              <a:rPr lang="de-DE" sz="1200" dirty="0" smtClean="0">
                <a:latin typeface="Times New Roman"/>
                <a:cs typeface="Times New Roman"/>
              </a:rPr>
              <a:t>/c</a:t>
            </a:r>
            <a:r>
              <a:rPr lang="de-DE" sz="1200" baseline="30000" dirty="0" smtClean="0">
                <a:latin typeface="Times New Roman"/>
                <a:cs typeface="Times New Roman"/>
              </a:rPr>
              <a:t>2</a:t>
            </a:r>
            <a:endParaRPr lang="en-US" sz="1200" baseline="30000" dirty="0"/>
          </a:p>
        </p:txBody>
      </p:sp>
      <p:sp>
        <p:nvSpPr>
          <p:cNvPr id="24" name="Textfeld 23"/>
          <p:cNvSpPr txBox="1"/>
          <p:nvPr/>
        </p:nvSpPr>
        <p:spPr>
          <a:xfrm>
            <a:off x="539552" y="2988000"/>
            <a:ext cx="33489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excitation energy of compound nucleus</a:t>
            </a:r>
            <a:endParaRPr lang="en-US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971552" y="3276000"/>
            <a:ext cx="14395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4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l-GR" sz="1400" dirty="0" smtClean="0">
                <a:latin typeface="Times New Roman"/>
                <a:cs typeface="Times New Roman"/>
              </a:rPr>
              <a:t>Δ</a:t>
            </a:r>
            <a:r>
              <a:rPr lang="de-DE" sz="1400" dirty="0" smtClean="0">
                <a:latin typeface="Times New Roman"/>
                <a:cs typeface="Times New Roman"/>
              </a:rPr>
              <a:t>m·c</a:t>
            </a:r>
            <a:r>
              <a:rPr lang="de-DE" sz="1400" baseline="30000" dirty="0" smtClean="0">
                <a:latin typeface="Times New Roman"/>
                <a:cs typeface="Times New Roman"/>
              </a:rPr>
              <a:t>2</a:t>
            </a:r>
            <a:endParaRPr lang="en-US" sz="1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2350104" y="3284984"/>
            <a:ext cx="18618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223.3 MeV – 205.0 MeV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4140000" y="3286800"/>
            <a:ext cx="9444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18.2 MeV</a:t>
            </a:r>
            <a:endParaRPr lang="en-US" sz="1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540000" y="3600000"/>
            <a:ext cx="43992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approximate 1-2 neutrons will be evaporated to avoid fission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280" y="5769884"/>
            <a:ext cx="648424" cy="372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feld 29"/>
          <p:cNvSpPr txBox="1"/>
          <p:nvPr/>
        </p:nvSpPr>
        <p:spPr>
          <a:xfrm>
            <a:off x="7092280" y="6165884"/>
            <a:ext cx="18085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0000CC"/>
                </a:solidFill>
              </a:rPr>
              <a:t>http://nuclear.lu.se/database/masses/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7092000" y="6336000"/>
            <a:ext cx="197201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G. Audi et al. </a:t>
            </a:r>
            <a:r>
              <a:rPr lang="en-US" sz="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lang="en-US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Phys. A729 (2003) 337</a:t>
            </a:r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357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Super Heavy Elements</a:t>
            </a:r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625" y="671512"/>
            <a:ext cx="6000750" cy="551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80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Excitation functions</a:t>
            </a:r>
            <a:endParaRPr lang="en-US" dirty="0"/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612002"/>
            <a:ext cx="6354128" cy="5874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7020000" y="1080000"/>
                <a:ext cx="1913088" cy="3166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14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22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50</m:t>
                          </m:r>
                        </m:sup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𝑇𝑖</m:t>
                          </m:r>
                        </m:e>
                      </m:sPre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+</m:t>
                      </m:r>
                      <m:sPre>
                        <m:sPre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82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208</m:t>
                          </m:r>
                        </m:sup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𝑃𝑏</m:t>
                          </m:r>
                        </m:e>
                      </m:sPre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→</m:t>
                      </m:r>
                      <m:sPre>
                        <m:sPre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PrePr>
                        <m: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104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258</m:t>
                          </m:r>
                        </m:sup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𝑅𝑓</m:t>
                          </m:r>
                        </m:e>
                      </m:sPre>
                    </m:oMath>
                  </m:oMathPara>
                </a14:m>
                <a:endParaRPr lang="en-US" sz="14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0000" y="1080000"/>
                <a:ext cx="1913088" cy="316625"/>
              </a:xfrm>
              <a:prstGeom prst="rect">
                <a:avLst/>
              </a:prstGeom>
              <a:blipFill rotWithShape="1">
                <a:blip r:embed="rId4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feld 30"/>
              <p:cNvSpPr txBox="1"/>
              <p:nvPr/>
            </p:nvSpPr>
            <p:spPr>
              <a:xfrm>
                <a:off x="7020000" y="2160000"/>
                <a:ext cx="1946623" cy="3166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14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26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58</m:t>
                          </m:r>
                        </m:sup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𝐹𝑒</m:t>
                          </m:r>
                        </m:e>
                      </m:sPre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+</m:t>
                      </m:r>
                      <m:sPre>
                        <m:sPre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82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208</m:t>
                          </m:r>
                        </m:sup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𝑃𝑏</m:t>
                          </m:r>
                        </m:e>
                      </m:sPre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→</m:t>
                      </m:r>
                      <m:sPre>
                        <m:sPre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PrePr>
                        <m: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108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266</m:t>
                          </m:r>
                        </m:sup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𝐻𝑠</m:t>
                          </m:r>
                        </m:e>
                      </m:sPre>
                    </m:oMath>
                  </m:oMathPara>
                </a14:m>
                <a:endParaRPr lang="en-US" sz="14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31" name="Textfeld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0000" y="2160000"/>
                <a:ext cx="1946623" cy="31662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feld 31"/>
              <p:cNvSpPr txBox="1"/>
              <p:nvPr/>
            </p:nvSpPr>
            <p:spPr>
              <a:xfrm>
                <a:off x="7020000" y="3204000"/>
                <a:ext cx="1906676" cy="3135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14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28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64</m:t>
                          </m:r>
                        </m:sup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𝑇𝑖</m:t>
                          </m:r>
                        </m:e>
                      </m:sPre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+</m:t>
                      </m:r>
                      <m:sPre>
                        <m:sPre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82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208</m:t>
                          </m:r>
                        </m:sup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𝑃𝑏</m:t>
                          </m:r>
                        </m:e>
                      </m:sPre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→</m:t>
                      </m:r>
                      <m:sPre>
                        <m:sPre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PrePr>
                        <m: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110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272</m:t>
                          </m:r>
                        </m:sup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𝐷𝑠</m:t>
                          </m:r>
                        </m:e>
                      </m:sPre>
                    </m:oMath>
                  </m:oMathPara>
                </a14:m>
                <a:endParaRPr lang="en-US" sz="14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32" name="Textfeld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0000" y="3204000"/>
                <a:ext cx="1906676" cy="313547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feld 32"/>
              <p:cNvSpPr txBox="1"/>
              <p:nvPr/>
            </p:nvSpPr>
            <p:spPr>
              <a:xfrm>
                <a:off x="7020000" y="4320000"/>
                <a:ext cx="1949957" cy="3135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14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30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70</m:t>
                          </m:r>
                        </m:sup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𝑍𝑛</m:t>
                          </m:r>
                        </m:e>
                      </m:sPre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+</m:t>
                      </m:r>
                      <m:sPre>
                        <m:sPre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82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208</m:t>
                          </m:r>
                        </m:sup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𝑃𝑏</m:t>
                          </m:r>
                        </m:e>
                      </m:sPre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→</m:t>
                      </m:r>
                      <m:sPre>
                        <m:sPre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PrePr>
                        <m: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112</m:t>
                          </m:r>
                        </m:sub>
                        <m:sup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278</m:t>
                          </m:r>
                        </m:sup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𝐶𝑛</m:t>
                          </m:r>
                        </m:e>
                      </m:sPre>
                    </m:oMath>
                  </m:oMathPara>
                </a14:m>
                <a:endParaRPr lang="en-US" sz="14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33" name="Textfeld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0000" y="4320000"/>
                <a:ext cx="1949957" cy="313547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feld 6"/>
          <p:cNvSpPr txBox="1"/>
          <p:nvPr/>
        </p:nvSpPr>
        <p:spPr>
          <a:xfrm>
            <a:off x="7128000" y="4608000"/>
            <a:ext cx="11288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10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gg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-244.2 MeV</a:t>
            </a:r>
          </a:p>
        </p:txBody>
      </p:sp>
      <p:sp>
        <p:nvSpPr>
          <p:cNvPr id="34" name="Textfeld 33"/>
          <p:cNvSpPr txBox="1"/>
          <p:nvPr/>
        </p:nvSpPr>
        <p:spPr>
          <a:xfrm>
            <a:off x="7128000" y="1368000"/>
            <a:ext cx="11288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10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gg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-169.5 MeV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7128000" y="2448000"/>
            <a:ext cx="11288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10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gg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-205.0 MeV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7128000" y="3492000"/>
            <a:ext cx="11288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10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gg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-224.9 MeV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164000" y="4824000"/>
            <a:ext cx="12843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1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 257.2 MeV </a:t>
            </a:r>
            <a:r>
              <a:rPr lang="en-US" sz="1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Bass</a:t>
            </a:r>
            <a:endParaRPr lang="en-US" sz="10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feld 36"/>
          <p:cNvSpPr txBox="1"/>
          <p:nvPr/>
        </p:nvSpPr>
        <p:spPr>
          <a:xfrm>
            <a:off x="7164000" y="3708000"/>
            <a:ext cx="12843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1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 242.2 MeV </a:t>
            </a:r>
            <a:r>
              <a:rPr lang="en-US" sz="1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Bass</a:t>
            </a:r>
            <a:endParaRPr lang="en-US" sz="10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feld 37"/>
          <p:cNvSpPr txBox="1"/>
          <p:nvPr/>
        </p:nvSpPr>
        <p:spPr>
          <a:xfrm>
            <a:off x="7164000" y="2664000"/>
            <a:ext cx="12843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1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 227.1 MeV </a:t>
            </a:r>
            <a:r>
              <a:rPr lang="en-US" sz="1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Bass</a:t>
            </a:r>
            <a:endParaRPr lang="en-US" sz="10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feld 38"/>
          <p:cNvSpPr txBox="1"/>
          <p:nvPr/>
        </p:nvSpPr>
        <p:spPr>
          <a:xfrm>
            <a:off x="7164000" y="1548000"/>
            <a:ext cx="12843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1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 194.2 MeV </a:t>
            </a:r>
            <a:r>
              <a:rPr lang="en-US" sz="1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Bass</a:t>
            </a:r>
            <a:endParaRPr lang="en-US" sz="10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2" name="Gerade Verbindung mit Pfeil 41"/>
          <p:cNvCxnSpPr/>
          <p:nvPr/>
        </p:nvCxnSpPr>
        <p:spPr>
          <a:xfrm>
            <a:off x="2880000" y="1008000"/>
            <a:ext cx="0" cy="21600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mit Pfeil 43"/>
          <p:cNvCxnSpPr/>
          <p:nvPr/>
        </p:nvCxnSpPr>
        <p:spPr>
          <a:xfrm>
            <a:off x="2700000" y="2088000"/>
            <a:ext cx="0" cy="21600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mit Pfeil 44"/>
          <p:cNvCxnSpPr/>
          <p:nvPr/>
        </p:nvCxnSpPr>
        <p:spPr>
          <a:xfrm>
            <a:off x="2466000" y="3168000"/>
            <a:ext cx="0" cy="21600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mit Pfeil 45"/>
          <p:cNvCxnSpPr/>
          <p:nvPr/>
        </p:nvCxnSpPr>
        <p:spPr>
          <a:xfrm>
            <a:off x="2160000" y="4248000"/>
            <a:ext cx="0" cy="21600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003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152400" y="822659"/>
            <a:ext cx="3529013" cy="1192213"/>
            <a:chOff x="96" y="720"/>
            <a:chExt cx="2223" cy="751"/>
          </a:xfrm>
        </p:grpSpPr>
        <p:sp>
          <p:nvSpPr>
            <p:cNvPr id="6" name="AutoShape 4"/>
            <p:cNvSpPr>
              <a:spLocks noChangeArrowheads="1"/>
            </p:cNvSpPr>
            <p:nvPr/>
          </p:nvSpPr>
          <p:spPr bwMode="auto">
            <a:xfrm>
              <a:off x="96" y="720"/>
              <a:ext cx="2223" cy="751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33CCCC"/>
                </a:gs>
                <a:gs pos="100000">
                  <a:srgbClr val="FFFFFF"/>
                </a:gs>
              </a:gsLst>
              <a:lin ang="27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170" y="964"/>
              <a:ext cx="388" cy="461"/>
              <a:chOff x="170" y="964"/>
              <a:chExt cx="388" cy="461"/>
            </a:xfrm>
          </p:grpSpPr>
          <p:grpSp>
            <p:nvGrpSpPr>
              <p:cNvPr id="8" name="Group 6"/>
              <p:cNvGrpSpPr>
                <a:grpSpLocks/>
              </p:cNvGrpSpPr>
              <p:nvPr/>
            </p:nvGrpSpPr>
            <p:grpSpPr bwMode="auto">
              <a:xfrm>
                <a:off x="233" y="964"/>
                <a:ext cx="178" cy="187"/>
                <a:chOff x="441" y="776"/>
                <a:chExt cx="223" cy="233"/>
              </a:xfrm>
            </p:grpSpPr>
            <p:graphicFrame>
              <p:nvGraphicFramePr>
                <p:cNvPr id="10" name="Object 7"/>
                <p:cNvGraphicFramePr>
                  <a:graphicFrameLocks noChangeAspect="1"/>
                </p:cNvGraphicFramePr>
                <p:nvPr/>
              </p:nvGraphicFramePr>
              <p:xfrm>
                <a:off x="468" y="9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1893" name="Clip" r:id="rId7" imgW="142555" imgH="142555" progId="MS_ClipArt_Gallery.2">
                        <p:embed/>
                      </p:oleObj>
                    </mc:Choice>
                    <mc:Fallback>
                      <p:oleObj name="Clip" r:id="rId7" imgW="142555" imgH="142555" progId="MS_ClipArt_Gallery.2">
                        <p:embed/>
                        <p:pic>
                          <p:nvPicPr>
                            <p:cNvPr id="10" name="Object 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9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" name="Object 8"/>
                <p:cNvGraphicFramePr>
                  <a:graphicFrameLocks noChangeAspect="1"/>
                </p:cNvGraphicFramePr>
                <p:nvPr/>
              </p:nvGraphicFramePr>
              <p:xfrm>
                <a:off x="466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1894" name="Clip" r:id="rId9" imgW="142555" imgH="142555" progId="MS_ClipArt_Gallery.2">
                        <p:embed/>
                      </p:oleObj>
                    </mc:Choice>
                    <mc:Fallback>
                      <p:oleObj name="Clip" r:id="rId9" imgW="142555" imgH="142555" progId="MS_ClipArt_Gallery.2">
                        <p:embed/>
                        <p:pic>
                          <p:nvPicPr>
                            <p:cNvPr id="11" name="Object 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6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2" name="Object 9"/>
                <p:cNvGraphicFramePr>
                  <a:graphicFrameLocks noChangeAspect="1"/>
                </p:cNvGraphicFramePr>
                <p:nvPr/>
              </p:nvGraphicFramePr>
              <p:xfrm>
                <a:off x="512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1895" name="Clip" r:id="rId10" imgW="142555" imgH="142555" progId="MS_ClipArt_Gallery.2">
                        <p:embed/>
                      </p:oleObj>
                    </mc:Choice>
                    <mc:Fallback>
                      <p:oleObj name="Clip" r:id="rId10" imgW="142555" imgH="142555" progId="MS_ClipArt_Gallery.2">
                        <p:embed/>
                        <p:pic>
                          <p:nvPicPr>
                            <p:cNvPr id="12" name="Object 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2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3" name="Object 10"/>
                <p:cNvGraphicFramePr>
                  <a:graphicFrameLocks noChangeAspect="1"/>
                </p:cNvGraphicFramePr>
                <p:nvPr/>
              </p:nvGraphicFramePr>
              <p:xfrm>
                <a:off x="508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1896" name="Clip" r:id="rId11" imgW="142555" imgH="142555" progId="MS_ClipArt_Gallery.2">
                        <p:embed/>
                      </p:oleObj>
                    </mc:Choice>
                    <mc:Fallback>
                      <p:oleObj name="Clip" r:id="rId11" imgW="142555" imgH="142555" progId="MS_ClipArt_Gallery.2">
                        <p:embed/>
                        <p:pic>
                          <p:nvPicPr>
                            <p:cNvPr id="13" name="Object 1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08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" name="Object 11"/>
                <p:cNvGraphicFramePr>
                  <a:graphicFrameLocks noChangeAspect="1"/>
                </p:cNvGraphicFramePr>
                <p:nvPr/>
              </p:nvGraphicFramePr>
              <p:xfrm>
                <a:off x="570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1897" name="Clip" r:id="rId13" imgW="142555" imgH="142555" progId="MS_ClipArt_Gallery.2">
                        <p:embed/>
                      </p:oleObj>
                    </mc:Choice>
                    <mc:Fallback>
                      <p:oleObj name="Clip" r:id="rId13" imgW="142555" imgH="142555" progId="MS_ClipArt_Gallery.2">
                        <p:embed/>
                        <p:pic>
                          <p:nvPicPr>
                            <p:cNvPr id="14" name="Object 1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0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" name="Object 12"/>
                <p:cNvGraphicFramePr>
                  <a:graphicFrameLocks noChangeAspect="1"/>
                </p:cNvGraphicFramePr>
                <p:nvPr/>
              </p:nvGraphicFramePr>
              <p:xfrm>
                <a:off x="584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1898" name="Clip" r:id="rId14" imgW="142555" imgH="142555" progId="MS_ClipArt_Gallery.2">
                        <p:embed/>
                      </p:oleObj>
                    </mc:Choice>
                    <mc:Fallback>
                      <p:oleObj name="Clip" r:id="rId14" imgW="142555" imgH="142555" progId="MS_ClipArt_Gallery.2">
                        <p:embed/>
                        <p:pic>
                          <p:nvPicPr>
                            <p:cNvPr id="15" name="Object 1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" name="Object 13"/>
                <p:cNvGraphicFramePr>
                  <a:graphicFrameLocks noChangeAspect="1"/>
                </p:cNvGraphicFramePr>
                <p:nvPr/>
              </p:nvGraphicFramePr>
              <p:xfrm>
                <a:off x="599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1899" name="Clip" r:id="rId15" imgW="142555" imgH="142555" progId="MS_ClipArt_Gallery.2">
                        <p:embed/>
                      </p:oleObj>
                    </mc:Choice>
                    <mc:Fallback>
                      <p:oleObj name="Clip" r:id="rId15" imgW="142555" imgH="142555" progId="MS_ClipArt_Gallery.2">
                        <p:embed/>
                        <p:pic>
                          <p:nvPicPr>
                            <p:cNvPr id="16" name="Object 1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99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" name="Object 14"/>
                <p:cNvGraphicFramePr>
                  <a:graphicFrameLocks noChangeAspect="1"/>
                </p:cNvGraphicFramePr>
                <p:nvPr/>
              </p:nvGraphicFramePr>
              <p:xfrm>
                <a:off x="526" y="8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1900" name="Clip" r:id="rId16" imgW="142555" imgH="142555" progId="MS_ClipArt_Gallery.2">
                        <p:embed/>
                      </p:oleObj>
                    </mc:Choice>
                    <mc:Fallback>
                      <p:oleObj name="Clip" r:id="rId16" imgW="142555" imgH="142555" progId="MS_ClipArt_Gallery.2">
                        <p:embed/>
                        <p:pic>
                          <p:nvPicPr>
                            <p:cNvPr id="17" name="Object 1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6" y="8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" name="Object 15"/>
                <p:cNvGraphicFramePr>
                  <a:graphicFrameLocks noChangeAspect="1"/>
                </p:cNvGraphicFramePr>
                <p:nvPr/>
              </p:nvGraphicFramePr>
              <p:xfrm>
                <a:off x="468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1901" name="Clip" r:id="rId17" imgW="142555" imgH="142555" progId="MS_ClipArt_Gallery.2">
                        <p:embed/>
                      </p:oleObj>
                    </mc:Choice>
                    <mc:Fallback>
                      <p:oleObj name="Clip" r:id="rId17" imgW="142555" imgH="142555" progId="MS_ClipArt_Gallery.2">
                        <p:embed/>
                        <p:pic>
                          <p:nvPicPr>
                            <p:cNvPr id="18" name="Object 15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" name="Object 16"/>
                <p:cNvGraphicFramePr>
                  <a:graphicFrameLocks noChangeAspect="1"/>
                </p:cNvGraphicFramePr>
                <p:nvPr/>
              </p:nvGraphicFramePr>
              <p:xfrm>
                <a:off x="537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1902" name="Clip" r:id="rId18" imgW="142555" imgH="142555" progId="MS_ClipArt_Gallery.2">
                        <p:embed/>
                      </p:oleObj>
                    </mc:Choice>
                    <mc:Fallback>
                      <p:oleObj name="Clip" r:id="rId18" imgW="142555" imgH="142555" progId="MS_ClipArt_Gallery.2">
                        <p:embed/>
                        <p:pic>
                          <p:nvPicPr>
                            <p:cNvPr id="19" name="Object 1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37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0" name="Object 17"/>
                <p:cNvGraphicFramePr>
                  <a:graphicFrameLocks noChangeAspect="1"/>
                </p:cNvGraphicFramePr>
                <p:nvPr/>
              </p:nvGraphicFramePr>
              <p:xfrm>
                <a:off x="468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1903" name="Clip" r:id="rId19" imgW="142555" imgH="142555" progId="MS_ClipArt_Gallery.2">
                        <p:embed/>
                      </p:oleObj>
                    </mc:Choice>
                    <mc:Fallback>
                      <p:oleObj name="Clip" r:id="rId19" imgW="142555" imgH="142555" progId="MS_ClipArt_Gallery.2">
                        <p:embed/>
                        <p:pic>
                          <p:nvPicPr>
                            <p:cNvPr id="20" name="Object 1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1" name="Object 18"/>
                <p:cNvGraphicFramePr>
                  <a:graphicFrameLocks noChangeAspect="1"/>
                </p:cNvGraphicFramePr>
                <p:nvPr/>
              </p:nvGraphicFramePr>
              <p:xfrm>
                <a:off x="483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1904" name="Clip" r:id="rId20" imgW="142555" imgH="142555" progId="MS_ClipArt_Gallery.2">
                        <p:embed/>
                      </p:oleObj>
                    </mc:Choice>
                    <mc:Fallback>
                      <p:oleObj name="Clip" r:id="rId20" imgW="142555" imgH="142555" progId="MS_ClipArt_Gallery.2">
                        <p:embed/>
                        <p:pic>
                          <p:nvPicPr>
                            <p:cNvPr id="21" name="Object 1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83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2" name="Object 19"/>
                <p:cNvGraphicFramePr>
                  <a:graphicFrameLocks noChangeAspect="1"/>
                </p:cNvGraphicFramePr>
                <p:nvPr/>
              </p:nvGraphicFramePr>
              <p:xfrm>
                <a:off x="584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1905" name="Clip" r:id="rId21" imgW="142555" imgH="142555" progId="MS_ClipArt_Gallery.2">
                        <p:embed/>
                      </p:oleObj>
                    </mc:Choice>
                    <mc:Fallback>
                      <p:oleObj name="Clip" r:id="rId21" imgW="142555" imgH="142555" progId="MS_ClipArt_Gallery.2">
                        <p:embed/>
                        <p:pic>
                          <p:nvPicPr>
                            <p:cNvPr id="22" name="Object 1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3" name="Object 20"/>
                <p:cNvGraphicFramePr>
                  <a:graphicFrameLocks noChangeAspect="1"/>
                </p:cNvGraphicFramePr>
                <p:nvPr/>
              </p:nvGraphicFramePr>
              <p:xfrm>
                <a:off x="468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1906" name="Clip" r:id="rId22" imgW="142555" imgH="142555" progId="MS_ClipArt_Gallery.2">
                        <p:embed/>
                      </p:oleObj>
                    </mc:Choice>
                    <mc:Fallback>
                      <p:oleObj name="Clip" r:id="rId22" imgW="142555" imgH="142555" progId="MS_ClipArt_Gallery.2">
                        <p:embed/>
                        <p:pic>
                          <p:nvPicPr>
                            <p:cNvPr id="23" name="Object 2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4" name="Object 21"/>
                <p:cNvGraphicFramePr>
                  <a:graphicFrameLocks noChangeAspect="1"/>
                </p:cNvGraphicFramePr>
                <p:nvPr/>
              </p:nvGraphicFramePr>
              <p:xfrm>
                <a:off x="486" y="9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1907" name="Clip" r:id="rId23" imgW="142555" imgH="142555" progId="MS_ClipArt_Gallery.2">
                        <p:embed/>
                      </p:oleObj>
                    </mc:Choice>
                    <mc:Fallback>
                      <p:oleObj name="Clip" r:id="rId23" imgW="142555" imgH="142555" progId="MS_ClipArt_Gallery.2">
                        <p:embed/>
                        <p:pic>
                          <p:nvPicPr>
                            <p:cNvPr id="24" name="Object 2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86" y="9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5" name="Object 22"/>
                <p:cNvGraphicFramePr>
                  <a:graphicFrameLocks noChangeAspect="1"/>
                </p:cNvGraphicFramePr>
                <p:nvPr/>
              </p:nvGraphicFramePr>
              <p:xfrm>
                <a:off x="566" y="9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1908" name="Clip" r:id="rId24" imgW="142555" imgH="142555" progId="MS_ClipArt_Gallery.2">
                        <p:embed/>
                      </p:oleObj>
                    </mc:Choice>
                    <mc:Fallback>
                      <p:oleObj name="Clip" r:id="rId24" imgW="142555" imgH="142555" progId="MS_ClipArt_Gallery.2">
                        <p:embed/>
                        <p:pic>
                          <p:nvPicPr>
                            <p:cNvPr id="25" name="Object 2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66" y="9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6" name="Object 23"/>
                <p:cNvGraphicFramePr>
                  <a:graphicFrameLocks noChangeAspect="1"/>
                </p:cNvGraphicFramePr>
                <p:nvPr/>
              </p:nvGraphicFramePr>
              <p:xfrm>
                <a:off x="466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1909" name="Clip" r:id="rId25" imgW="142555" imgH="142555" progId="MS_ClipArt_Gallery.2">
                        <p:embed/>
                      </p:oleObj>
                    </mc:Choice>
                    <mc:Fallback>
                      <p:oleObj name="Clip" r:id="rId25" imgW="142555" imgH="142555" progId="MS_ClipArt_Gallery.2">
                        <p:embed/>
                        <p:pic>
                          <p:nvPicPr>
                            <p:cNvPr id="26" name="Object 2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6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7" name="Object 24"/>
                <p:cNvGraphicFramePr>
                  <a:graphicFrameLocks noChangeAspect="1"/>
                </p:cNvGraphicFramePr>
                <p:nvPr/>
              </p:nvGraphicFramePr>
              <p:xfrm>
                <a:off x="526" y="8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1910" name="Clip" r:id="rId26" imgW="142555" imgH="142555" progId="MS_ClipArt_Gallery.2">
                        <p:embed/>
                      </p:oleObj>
                    </mc:Choice>
                    <mc:Fallback>
                      <p:oleObj name="Clip" r:id="rId26" imgW="142555" imgH="142555" progId="MS_ClipArt_Gallery.2">
                        <p:embed/>
                        <p:pic>
                          <p:nvPicPr>
                            <p:cNvPr id="27" name="Object 2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6" y="8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8" name="Object 25"/>
                <p:cNvGraphicFramePr>
                  <a:graphicFrameLocks noChangeAspect="1"/>
                </p:cNvGraphicFramePr>
                <p:nvPr/>
              </p:nvGraphicFramePr>
              <p:xfrm>
                <a:off x="584" y="7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1911" name="Clip" r:id="rId27" imgW="142555" imgH="142555" progId="MS_ClipArt_Gallery.2">
                        <p:embed/>
                      </p:oleObj>
                    </mc:Choice>
                    <mc:Fallback>
                      <p:oleObj name="Clip" r:id="rId27" imgW="142555" imgH="142555" progId="MS_ClipArt_Gallery.2">
                        <p:embed/>
                        <p:pic>
                          <p:nvPicPr>
                            <p:cNvPr id="28" name="Object 25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7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9" name="Object 26"/>
                <p:cNvGraphicFramePr>
                  <a:graphicFrameLocks noChangeAspect="1"/>
                </p:cNvGraphicFramePr>
                <p:nvPr/>
              </p:nvGraphicFramePr>
              <p:xfrm>
                <a:off x="566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1912" name="Clip" r:id="rId28" imgW="142555" imgH="142555" progId="MS_ClipArt_Gallery.2">
                        <p:embed/>
                      </p:oleObj>
                    </mc:Choice>
                    <mc:Fallback>
                      <p:oleObj name="Clip" r:id="rId28" imgW="142555" imgH="142555" progId="MS_ClipArt_Gallery.2">
                        <p:embed/>
                        <p:pic>
                          <p:nvPicPr>
                            <p:cNvPr id="29" name="Object 2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66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0" name="Object 27"/>
                <p:cNvGraphicFramePr>
                  <a:graphicFrameLocks noChangeAspect="1"/>
                </p:cNvGraphicFramePr>
                <p:nvPr/>
              </p:nvGraphicFramePr>
              <p:xfrm>
                <a:off x="466" y="8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1913" name="Clip" r:id="rId29" imgW="142555" imgH="142555" progId="MS_ClipArt_Gallery.2">
                        <p:embed/>
                      </p:oleObj>
                    </mc:Choice>
                    <mc:Fallback>
                      <p:oleObj name="Clip" r:id="rId29" imgW="142555" imgH="142555" progId="MS_ClipArt_Gallery.2">
                        <p:embed/>
                        <p:pic>
                          <p:nvPicPr>
                            <p:cNvPr id="30" name="Object 2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6" y="8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1" name="Object 28"/>
                <p:cNvGraphicFramePr>
                  <a:graphicFrameLocks noChangeAspect="1"/>
                </p:cNvGraphicFramePr>
                <p:nvPr/>
              </p:nvGraphicFramePr>
              <p:xfrm>
                <a:off x="483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1914" name="Clip" r:id="rId30" imgW="142555" imgH="142555" progId="MS_ClipArt_Gallery.2">
                        <p:embed/>
                      </p:oleObj>
                    </mc:Choice>
                    <mc:Fallback>
                      <p:oleObj name="Clip" r:id="rId30" imgW="142555" imgH="142555" progId="MS_ClipArt_Gallery.2">
                        <p:embed/>
                        <p:pic>
                          <p:nvPicPr>
                            <p:cNvPr id="31" name="Object 2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83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2" name="Object 29"/>
                <p:cNvGraphicFramePr>
                  <a:graphicFrameLocks noChangeAspect="1"/>
                </p:cNvGraphicFramePr>
                <p:nvPr/>
              </p:nvGraphicFramePr>
              <p:xfrm>
                <a:off x="468" y="8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1915" name="Clip" r:id="rId31" imgW="142555" imgH="142555" progId="MS_ClipArt_Gallery.2">
                        <p:embed/>
                      </p:oleObj>
                    </mc:Choice>
                    <mc:Fallback>
                      <p:oleObj name="Clip" r:id="rId31" imgW="142555" imgH="142555" progId="MS_ClipArt_Gallery.2">
                        <p:embed/>
                        <p:pic>
                          <p:nvPicPr>
                            <p:cNvPr id="32" name="Object 2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3" name="Object 30"/>
                <p:cNvGraphicFramePr>
                  <a:graphicFrameLocks noChangeAspect="1"/>
                </p:cNvGraphicFramePr>
                <p:nvPr/>
              </p:nvGraphicFramePr>
              <p:xfrm>
                <a:off x="497" y="8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1916" name="Clip" r:id="rId32" imgW="142555" imgH="142555" progId="MS_ClipArt_Gallery.2">
                        <p:embed/>
                      </p:oleObj>
                    </mc:Choice>
                    <mc:Fallback>
                      <p:oleObj name="Clip" r:id="rId32" imgW="142555" imgH="142555" progId="MS_ClipArt_Gallery.2">
                        <p:embed/>
                        <p:pic>
                          <p:nvPicPr>
                            <p:cNvPr id="33" name="Object 3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7" y="8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4" name="Object 31"/>
                <p:cNvGraphicFramePr>
                  <a:graphicFrameLocks noChangeAspect="1"/>
                </p:cNvGraphicFramePr>
                <p:nvPr/>
              </p:nvGraphicFramePr>
              <p:xfrm>
                <a:off x="495" y="8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1917" name="Clip" r:id="rId33" imgW="142555" imgH="142555" progId="MS_ClipArt_Gallery.2">
                        <p:embed/>
                      </p:oleObj>
                    </mc:Choice>
                    <mc:Fallback>
                      <p:oleObj name="Clip" r:id="rId33" imgW="142555" imgH="142555" progId="MS_ClipArt_Gallery.2">
                        <p:embed/>
                        <p:pic>
                          <p:nvPicPr>
                            <p:cNvPr id="34" name="Object 3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5" y="8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5" name="Object 32"/>
                <p:cNvGraphicFramePr>
                  <a:graphicFrameLocks noChangeAspect="1"/>
                </p:cNvGraphicFramePr>
                <p:nvPr/>
              </p:nvGraphicFramePr>
              <p:xfrm>
                <a:off x="584" y="9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1918" name="Clip" r:id="rId34" imgW="142555" imgH="142555" progId="MS_ClipArt_Gallery.2">
                        <p:embed/>
                      </p:oleObj>
                    </mc:Choice>
                    <mc:Fallback>
                      <p:oleObj name="Clip" r:id="rId34" imgW="142555" imgH="142555" progId="MS_ClipArt_Gallery.2">
                        <p:embed/>
                        <p:pic>
                          <p:nvPicPr>
                            <p:cNvPr id="35" name="Object 3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9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" name="Object 33"/>
                <p:cNvGraphicFramePr>
                  <a:graphicFrameLocks noChangeAspect="1"/>
                </p:cNvGraphicFramePr>
                <p:nvPr/>
              </p:nvGraphicFramePr>
              <p:xfrm>
                <a:off x="497" y="7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1919" name="Clip" r:id="rId35" imgW="142555" imgH="142555" progId="MS_ClipArt_Gallery.2">
                        <p:embed/>
                      </p:oleObj>
                    </mc:Choice>
                    <mc:Fallback>
                      <p:oleObj name="Clip" r:id="rId35" imgW="142555" imgH="142555" progId="MS_ClipArt_Gallery.2">
                        <p:embed/>
                        <p:pic>
                          <p:nvPicPr>
                            <p:cNvPr id="36" name="Object 3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7" y="7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" name="Object 34"/>
                <p:cNvGraphicFramePr>
                  <a:graphicFrameLocks noChangeAspect="1"/>
                </p:cNvGraphicFramePr>
                <p:nvPr/>
              </p:nvGraphicFramePr>
              <p:xfrm>
                <a:off x="524" y="8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1920" name="Clip" r:id="rId36" imgW="142555" imgH="142555" progId="MS_ClipArt_Gallery.2">
                        <p:embed/>
                      </p:oleObj>
                    </mc:Choice>
                    <mc:Fallback>
                      <p:oleObj name="Clip" r:id="rId36" imgW="142555" imgH="142555" progId="MS_ClipArt_Gallery.2">
                        <p:embed/>
                        <p:pic>
                          <p:nvPicPr>
                            <p:cNvPr id="37" name="Object 3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4" y="8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" name="Object 35"/>
                <p:cNvGraphicFramePr>
                  <a:graphicFrameLocks noChangeAspect="1"/>
                </p:cNvGraphicFramePr>
                <p:nvPr/>
              </p:nvGraphicFramePr>
              <p:xfrm>
                <a:off x="555" y="9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1921" name="Clip" r:id="rId37" imgW="142555" imgH="142555" progId="MS_ClipArt_Gallery.2">
                        <p:embed/>
                      </p:oleObj>
                    </mc:Choice>
                    <mc:Fallback>
                      <p:oleObj name="Clip" r:id="rId37" imgW="142555" imgH="142555" progId="MS_ClipArt_Gallery.2">
                        <p:embed/>
                        <p:pic>
                          <p:nvPicPr>
                            <p:cNvPr id="38" name="Object 35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5" y="9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" name="Object 36"/>
                <p:cNvGraphicFramePr>
                  <a:graphicFrameLocks noChangeAspect="1"/>
                </p:cNvGraphicFramePr>
                <p:nvPr/>
              </p:nvGraphicFramePr>
              <p:xfrm>
                <a:off x="468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1922" name="Clip" r:id="rId38" imgW="142555" imgH="142555" progId="MS_ClipArt_Gallery.2">
                        <p:embed/>
                      </p:oleObj>
                    </mc:Choice>
                    <mc:Fallback>
                      <p:oleObj name="Clip" r:id="rId38" imgW="142555" imgH="142555" progId="MS_ClipArt_Gallery.2">
                        <p:embed/>
                        <p:pic>
                          <p:nvPicPr>
                            <p:cNvPr id="39" name="Object 3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" name="Object 37"/>
                <p:cNvGraphicFramePr>
                  <a:graphicFrameLocks noChangeAspect="1"/>
                </p:cNvGraphicFramePr>
                <p:nvPr/>
              </p:nvGraphicFramePr>
              <p:xfrm>
                <a:off x="553" y="8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1923" name="Clip" r:id="rId39" imgW="142555" imgH="142555" progId="MS_ClipArt_Gallery.2">
                        <p:embed/>
                      </p:oleObj>
                    </mc:Choice>
                    <mc:Fallback>
                      <p:oleObj name="Clip" r:id="rId39" imgW="142555" imgH="142555" progId="MS_ClipArt_Gallery.2">
                        <p:embed/>
                        <p:pic>
                          <p:nvPicPr>
                            <p:cNvPr id="40" name="Object 3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3" y="8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" name="Object 38"/>
                <p:cNvGraphicFramePr>
                  <a:graphicFrameLocks noChangeAspect="1"/>
                </p:cNvGraphicFramePr>
                <p:nvPr/>
              </p:nvGraphicFramePr>
              <p:xfrm>
                <a:off x="468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1924" name="Clip" r:id="rId40" imgW="142555" imgH="142555" progId="MS_ClipArt_Gallery.2">
                        <p:embed/>
                      </p:oleObj>
                    </mc:Choice>
                    <mc:Fallback>
                      <p:oleObj name="Clip" r:id="rId40" imgW="142555" imgH="142555" progId="MS_ClipArt_Gallery.2">
                        <p:embed/>
                        <p:pic>
                          <p:nvPicPr>
                            <p:cNvPr id="41" name="Object 3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" name="Object 39"/>
                <p:cNvGraphicFramePr>
                  <a:graphicFrameLocks noChangeAspect="1"/>
                </p:cNvGraphicFramePr>
                <p:nvPr/>
              </p:nvGraphicFramePr>
              <p:xfrm>
                <a:off x="504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1925" name="Clip" r:id="rId41" imgW="142555" imgH="142555" progId="MS_ClipArt_Gallery.2">
                        <p:embed/>
                      </p:oleObj>
                    </mc:Choice>
                    <mc:Fallback>
                      <p:oleObj name="Clip" r:id="rId41" imgW="142555" imgH="142555" progId="MS_ClipArt_Gallery.2">
                        <p:embed/>
                        <p:pic>
                          <p:nvPicPr>
                            <p:cNvPr id="42" name="Object 3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04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" name="Object 40"/>
                <p:cNvGraphicFramePr>
                  <a:graphicFrameLocks noChangeAspect="1"/>
                </p:cNvGraphicFramePr>
                <p:nvPr/>
              </p:nvGraphicFramePr>
              <p:xfrm>
                <a:off x="555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1926" name="Clip" r:id="rId42" imgW="142555" imgH="142555" progId="MS_ClipArt_Gallery.2">
                        <p:embed/>
                      </p:oleObj>
                    </mc:Choice>
                    <mc:Fallback>
                      <p:oleObj name="Clip" r:id="rId42" imgW="142555" imgH="142555" progId="MS_ClipArt_Gallery.2">
                        <p:embed/>
                        <p:pic>
                          <p:nvPicPr>
                            <p:cNvPr id="43" name="Object 4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5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" name="Object 41"/>
                <p:cNvGraphicFramePr>
                  <a:graphicFrameLocks noChangeAspect="1"/>
                </p:cNvGraphicFramePr>
                <p:nvPr/>
              </p:nvGraphicFramePr>
              <p:xfrm>
                <a:off x="468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1927" name="Clip" r:id="rId43" imgW="142555" imgH="142555" progId="MS_ClipArt_Gallery.2">
                        <p:embed/>
                      </p:oleObj>
                    </mc:Choice>
                    <mc:Fallback>
                      <p:oleObj name="Clip" r:id="rId43" imgW="142555" imgH="142555" progId="MS_ClipArt_Gallery.2">
                        <p:embed/>
                        <p:pic>
                          <p:nvPicPr>
                            <p:cNvPr id="44" name="Object 4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" name="Object 42"/>
                <p:cNvGraphicFramePr>
                  <a:graphicFrameLocks noChangeAspect="1"/>
                </p:cNvGraphicFramePr>
                <p:nvPr/>
              </p:nvGraphicFramePr>
              <p:xfrm>
                <a:off x="468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1928" name="Clip" r:id="rId44" imgW="142555" imgH="142555" progId="MS_ClipArt_Gallery.2">
                        <p:embed/>
                      </p:oleObj>
                    </mc:Choice>
                    <mc:Fallback>
                      <p:oleObj name="Clip" r:id="rId44" imgW="142555" imgH="142555" progId="MS_ClipArt_Gallery.2">
                        <p:embed/>
                        <p:pic>
                          <p:nvPicPr>
                            <p:cNvPr id="45" name="Object 4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" name="Object 43"/>
                <p:cNvGraphicFramePr>
                  <a:graphicFrameLocks noChangeAspect="1"/>
                </p:cNvGraphicFramePr>
                <p:nvPr/>
              </p:nvGraphicFramePr>
              <p:xfrm>
                <a:off x="572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1929" name="Clip" r:id="rId45" imgW="142555" imgH="142555" progId="MS_ClipArt_Gallery.2">
                        <p:embed/>
                      </p:oleObj>
                    </mc:Choice>
                    <mc:Fallback>
                      <p:oleObj name="Clip" r:id="rId45" imgW="142555" imgH="142555" progId="MS_ClipArt_Gallery.2">
                        <p:embed/>
                        <p:pic>
                          <p:nvPicPr>
                            <p:cNvPr id="46" name="Object 4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2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" name="Object 44"/>
                <p:cNvGraphicFramePr>
                  <a:graphicFrameLocks noChangeAspect="1"/>
                </p:cNvGraphicFramePr>
                <p:nvPr/>
              </p:nvGraphicFramePr>
              <p:xfrm>
                <a:off x="599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1930" name="Clip" r:id="rId46" imgW="142555" imgH="142555" progId="MS_ClipArt_Gallery.2">
                        <p:embed/>
                      </p:oleObj>
                    </mc:Choice>
                    <mc:Fallback>
                      <p:oleObj name="Clip" r:id="rId46" imgW="142555" imgH="142555" progId="MS_ClipArt_Gallery.2">
                        <p:embed/>
                        <p:pic>
                          <p:nvPicPr>
                            <p:cNvPr id="47" name="Object 4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99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" name="Object 45"/>
                <p:cNvGraphicFramePr>
                  <a:graphicFrameLocks noChangeAspect="1"/>
                </p:cNvGraphicFramePr>
                <p:nvPr/>
              </p:nvGraphicFramePr>
              <p:xfrm>
                <a:off x="524" y="8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1931" name="Clip" r:id="rId47" imgW="142555" imgH="142555" progId="MS_ClipArt_Gallery.2">
                        <p:embed/>
                      </p:oleObj>
                    </mc:Choice>
                    <mc:Fallback>
                      <p:oleObj name="Clip" r:id="rId47" imgW="142555" imgH="142555" progId="MS_ClipArt_Gallery.2">
                        <p:embed/>
                        <p:pic>
                          <p:nvPicPr>
                            <p:cNvPr id="48" name="Object 45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4" y="8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" name="Object 46"/>
                <p:cNvGraphicFramePr>
                  <a:graphicFrameLocks noChangeAspect="1"/>
                </p:cNvGraphicFramePr>
                <p:nvPr/>
              </p:nvGraphicFramePr>
              <p:xfrm>
                <a:off x="497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1932" name="Clip" r:id="rId48" imgW="142555" imgH="142555" progId="MS_ClipArt_Gallery.2">
                        <p:embed/>
                      </p:oleObj>
                    </mc:Choice>
                    <mc:Fallback>
                      <p:oleObj name="Clip" r:id="rId48" imgW="142555" imgH="142555" progId="MS_ClipArt_Gallery.2">
                        <p:embed/>
                        <p:pic>
                          <p:nvPicPr>
                            <p:cNvPr id="49" name="Object 4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7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" name="Object 47"/>
                <p:cNvGraphicFramePr>
                  <a:graphicFrameLocks noChangeAspect="1"/>
                </p:cNvGraphicFramePr>
                <p:nvPr/>
              </p:nvGraphicFramePr>
              <p:xfrm>
                <a:off x="555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1933" name="Clip" r:id="rId49" imgW="142555" imgH="142555" progId="MS_ClipArt_Gallery.2">
                        <p:embed/>
                      </p:oleObj>
                    </mc:Choice>
                    <mc:Fallback>
                      <p:oleObj name="Clip" r:id="rId49" imgW="142555" imgH="142555" progId="MS_ClipArt_Gallery.2">
                        <p:embed/>
                        <p:pic>
                          <p:nvPicPr>
                            <p:cNvPr id="50" name="Object 4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5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" name="Object 48"/>
                <p:cNvGraphicFramePr>
                  <a:graphicFrameLocks noChangeAspect="1"/>
                </p:cNvGraphicFramePr>
                <p:nvPr/>
              </p:nvGraphicFramePr>
              <p:xfrm>
                <a:off x="570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1934" name="Clip" r:id="rId50" imgW="142555" imgH="142555" progId="MS_ClipArt_Gallery.2">
                        <p:embed/>
                      </p:oleObj>
                    </mc:Choice>
                    <mc:Fallback>
                      <p:oleObj name="Clip" r:id="rId50" imgW="142555" imgH="142555" progId="MS_ClipArt_Gallery.2">
                        <p:embed/>
                        <p:pic>
                          <p:nvPicPr>
                            <p:cNvPr id="51" name="Object 4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0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" name="Object 49"/>
                <p:cNvGraphicFramePr>
                  <a:graphicFrameLocks noChangeAspect="1"/>
                </p:cNvGraphicFramePr>
                <p:nvPr/>
              </p:nvGraphicFramePr>
              <p:xfrm>
                <a:off x="468" y="8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1935" name="Clip" r:id="rId51" imgW="142555" imgH="142555" progId="MS_ClipArt_Gallery.2">
                        <p:embed/>
                      </p:oleObj>
                    </mc:Choice>
                    <mc:Fallback>
                      <p:oleObj name="Clip" r:id="rId51" imgW="142555" imgH="142555" progId="MS_ClipArt_Gallery.2">
                        <p:embed/>
                        <p:pic>
                          <p:nvPicPr>
                            <p:cNvPr id="52" name="Object 4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" name="Object 50"/>
                <p:cNvGraphicFramePr>
                  <a:graphicFrameLocks noChangeAspect="1"/>
                </p:cNvGraphicFramePr>
                <p:nvPr/>
              </p:nvGraphicFramePr>
              <p:xfrm>
                <a:off x="468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1936" name="Clip" r:id="rId52" imgW="142555" imgH="142555" progId="MS_ClipArt_Gallery.2">
                        <p:embed/>
                      </p:oleObj>
                    </mc:Choice>
                    <mc:Fallback>
                      <p:oleObj name="Clip" r:id="rId52" imgW="142555" imgH="142555" progId="MS_ClipArt_Gallery.2">
                        <p:embed/>
                        <p:pic>
                          <p:nvPicPr>
                            <p:cNvPr id="53" name="Object 5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" name="Object 51"/>
                <p:cNvGraphicFramePr>
                  <a:graphicFrameLocks noChangeAspect="1"/>
                </p:cNvGraphicFramePr>
                <p:nvPr/>
              </p:nvGraphicFramePr>
              <p:xfrm>
                <a:off x="495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1937" name="Clip" r:id="rId53" imgW="142555" imgH="142555" progId="MS_ClipArt_Gallery.2">
                        <p:embed/>
                      </p:oleObj>
                    </mc:Choice>
                    <mc:Fallback>
                      <p:oleObj name="Clip" r:id="rId53" imgW="142555" imgH="142555" progId="MS_ClipArt_Gallery.2">
                        <p:embed/>
                        <p:pic>
                          <p:nvPicPr>
                            <p:cNvPr id="54" name="Object 5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5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" name="Object 52"/>
                <p:cNvGraphicFramePr>
                  <a:graphicFrameLocks noChangeAspect="1"/>
                </p:cNvGraphicFramePr>
                <p:nvPr/>
              </p:nvGraphicFramePr>
              <p:xfrm>
                <a:off x="443" y="90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1938" name="Clip" r:id="rId54" imgW="142555" imgH="142555" progId="MS_ClipArt_Gallery.2">
                        <p:embed/>
                      </p:oleObj>
                    </mc:Choice>
                    <mc:Fallback>
                      <p:oleObj name="Clip" r:id="rId54" imgW="142555" imgH="142555" progId="MS_ClipArt_Gallery.2">
                        <p:embed/>
                        <p:pic>
                          <p:nvPicPr>
                            <p:cNvPr id="55" name="Object 5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43" y="90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" name="Object 53"/>
                <p:cNvGraphicFramePr>
                  <a:graphicFrameLocks noChangeAspect="1"/>
                </p:cNvGraphicFramePr>
                <p:nvPr/>
              </p:nvGraphicFramePr>
              <p:xfrm>
                <a:off x="566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1939" name="Clip" r:id="rId55" imgW="142555" imgH="142555" progId="MS_ClipArt_Gallery.2">
                        <p:embed/>
                      </p:oleObj>
                    </mc:Choice>
                    <mc:Fallback>
                      <p:oleObj name="Clip" r:id="rId55" imgW="142555" imgH="142555" progId="MS_ClipArt_Gallery.2">
                        <p:embed/>
                        <p:pic>
                          <p:nvPicPr>
                            <p:cNvPr id="56" name="Object 5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66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" name="Object 54"/>
                <p:cNvGraphicFramePr>
                  <a:graphicFrameLocks noChangeAspect="1"/>
                </p:cNvGraphicFramePr>
                <p:nvPr/>
              </p:nvGraphicFramePr>
              <p:xfrm>
                <a:off x="526" y="8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1940" name="Clip" r:id="rId56" imgW="142555" imgH="142555" progId="MS_ClipArt_Gallery.2">
                        <p:embed/>
                      </p:oleObj>
                    </mc:Choice>
                    <mc:Fallback>
                      <p:oleObj name="Clip" r:id="rId56" imgW="142555" imgH="142555" progId="MS_ClipArt_Gallery.2">
                        <p:embed/>
                        <p:pic>
                          <p:nvPicPr>
                            <p:cNvPr id="57" name="Object 5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6" y="8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" name="Object 55"/>
                <p:cNvGraphicFramePr>
                  <a:graphicFrameLocks noChangeAspect="1"/>
                </p:cNvGraphicFramePr>
                <p:nvPr/>
              </p:nvGraphicFramePr>
              <p:xfrm>
                <a:off x="606" y="8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1941" name="Clip" r:id="rId57" imgW="142555" imgH="142555" progId="MS_ClipArt_Gallery.2">
                        <p:embed/>
                      </p:oleObj>
                    </mc:Choice>
                    <mc:Fallback>
                      <p:oleObj name="Clip" r:id="rId57" imgW="142555" imgH="142555" progId="MS_ClipArt_Gallery.2">
                        <p:embed/>
                        <p:pic>
                          <p:nvPicPr>
                            <p:cNvPr id="58" name="Object 55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06" y="8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" name="Object 56"/>
                <p:cNvGraphicFramePr>
                  <a:graphicFrameLocks noChangeAspect="1"/>
                </p:cNvGraphicFramePr>
                <p:nvPr/>
              </p:nvGraphicFramePr>
              <p:xfrm>
                <a:off x="544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1942" name="Clip" r:id="rId58" imgW="142555" imgH="142555" progId="MS_ClipArt_Gallery.2">
                        <p:embed/>
                      </p:oleObj>
                    </mc:Choice>
                    <mc:Fallback>
                      <p:oleObj name="Clip" r:id="rId58" imgW="142555" imgH="142555" progId="MS_ClipArt_Gallery.2">
                        <p:embed/>
                        <p:pic>
                          <p:nvPicPr>
                            <p:cNvPr id="59" name="Object 5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44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" name="Object 57"/>
                <p:cNvGraphicFramePr>
                  <a:graphicFrameLocks noChangeAspect="1"/>
                </p:cNvGraphicFramePr>
                <p:nvPr/>
              </p:nvGraphicFramePr>
              <p:xfrm>
                <a:off x="541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1943" name="Clip" r:id="rId59" imgW="142555" imgH="142555" progId="MS_ClipArt_Gallery.2">
                        <p:embed/>
                      </p:oleObj>
                    </mc:Choice>
                    <mc:Fallback>
                      <p:oleObj name="Clip" r:id="rId59" imgW="142555" imgH="142555" progId="MS_ClipArt_Gallery.2">
                        <p:embed/>
                        <p:pic>
                          <p:nvPicPr>
                            <p:cNvPr id="60" name="Object 5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41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" name="Object 58"/>
                <p:cNvGraphicFramePr>
                  <a:graphicFrameLocks noChangeAspect="1"/>
                </p:cNvGraphicFramePr>
                <p:nvPr/>
              </p:nvGraphicFramePr>
              <p:xfrm>
                <a:off x="519" y="93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1944" name="Clip" r:id="rId60" imgW="142555" imgH="142555" progId="MS_ClipArt_Gallery.2">
                        <p:embed/>
                      </p:oleObj>
                    </mc:Choice>
                    <mc:Fallback>
                      <p:oleObj name="Clip" r:id="rId60" imgW="142555" imgH="142555" progId="MS_ClipArt_Gallery.2">
                        <p:embed/>
                        <p:pic>
                          <p:nvPicPr>
                            <p:cNvPr id="61" name="Object 5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9" y="93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" name="Object 59"/>
                <p:cNvGraphicFramePr>
                  <a:graphicFrameLocks noChangeAspect="1"/>
                </p:cNvGraphicFramePr>
                <p:nvPr/>
              </p:nvGraphicFramePr>
              <p:xfrm>
                <a:off x="524" y="8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1945" name="Clip" r:id="rId61" imgW="142555" imgH="142555" progId="MS_ClipArt_Gallery.2">
                        <p:embed/>
                      </p:oleObj>
                    </mc:Choice>
                    <mc:Fallback>
                      <p:oleObj name="Clip" r:id="rId61" imgW="142555" imgH="142555" progId="MS_ClipArt_Gallery.2">
                        <p:embed/>
                        <p:pic>
                          <p:nvPicPr>
                            <p:cNvPr id="62" name="Object 5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4" y="8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" name="Object 60"/>
                <p:cNvGraphicFramePr>
                  <a:graphicFrameLocks noChangeAspect="1"/>
                </p:cNvGraphicFramePr>
                <p:nvPr/>
              </p:nvGraphicFramePr>
              <p:xfrm>
                <a:off x="612" y="9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1946" name="Clip" r:id="rId62" imgW="142555" imgH="142555" progId="MS_ClipArt_Gallery.2">
                        <p:embed/>
                      </p:oleObj>
                    </mc:Choice>
                    <mc:Fallback>
                      <p:oleObj name="Clip" r:id="rId62" imgW="142555" imgH="142555" progId="MS_ClipArt_Gallery.2">
                        <p:embed/>
                        <p:pic>
                          <p:nvPicPr>
                            <p:cNvPr id="63" name="Object 6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12" y="9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" name="Object 61"/>
                <p:cNvGraphicFramePr>
                  <a:graphicFrameLocks noChangeAspect="1"/>
                </p:cNvGraphicFramePr>
                <p:nvPr/>
              </p:nvGraphicFramePr>
              <p:xfrm>
                <a:off x="443" y="8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1947" name="Clip" r:id="rId63" imgW="142555" imgH="142555" progId="MS_ClipArt_Gallery.2">
                        <p:embed/>
                      </p:oleObj>
                    </mc:Choice>
                    <mc:Fallback>
                      <p:oleObj name="Clip" r:id="rId63" imgW="142555" imgH="142555" progId="MS_ClipArt_Gallery.2">
                        <p:embed/>
                        <p:pic>
                          <p:nvPicPr>
                            <p:cNvPr id="64" name="Object 6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43" y="8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" name="Object 62"/>
                <p:cNvGraphicFramePr>
                  <a:graphicFrameLocks noChangeAspect="1"/>
                </p:cNvGraphicFramePr>
                <p:nvPr/>
              </p:nvGraphicFramePr>
              <p:xfrm>
                <a:off x="495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1948" name="Clip" r:id="rId64" imgW="142555" imgH="142555" progId="MS_ClipArt_Gallery.2">
                        <p:embed/>
                      </p:oleObj>
                    </mc:Choice>
                    <mc:Fallback>
                      <p:oleObj name="Clip" r:id="rId64" imgW="142555" imgH="142555" progId="MS_ClipArt_Gallery.2">
                        <p:embed/>
                        <p:pic>
                          <p:nvPicPr>
                            <p:cNvPr id="65" name="Object 6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5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" name="Object 63"/>
                <p:cNvGraphicFramePr>
                  <a:graphicFrameLocks noChangeAspect="1"/>
                </p:cNvGraphicFramePr>
                <p:nvPr/>
              </p:nvGraphicFramePr>
              <p:xfrm>
                <a:off x="601" y="94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1949" name="Clip" r:id="rId65" imgW="142555" imgH="142555" progId="MS_ClipArt_Gallery.2">
                        <p:embed/>
                      </p:oleObj>
                    </mc:Choice>
                    <mc:Fallback>
                      <p:oleObj name="Clip" r:id="rId65" imgW="142555" imgH="142555" progId="MS_ClipArt_Gallery.2">
                        <p:embed/>
                        <p:pic>
                          <p:nvPicPr>
                            <p:cNvPr id="66" name="Object 6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01" y="94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" name="Object 64"/>
                <p:cNvGraphicFramePr>
                  <a:graphicFrameLocks noChangeAspect="1"/>
                </p:cNvGraphicFramePr>
                <p:nvPr/>
              </p:nvGraphicFramePr>
              <p:xfrm>
                <a:off x="552" y="7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1950" name="Clip" r:id="rId66" imgW="142555" imgH="142555" progId="MS_ClipArt_Gallery.2">
                        <p:embed/>
                      </p:oleObj>
                    </mc:Choice>
                    <mc:Fallback>
                      <p:oleObj name="Clip" r:id="rId66" imgW="142555" imgH="142555" progId="MS_ClipArt_Gallery.2">
                        <p:embed/>
                        <p:pic>
                          <p:nvPicPr>
                            <p:cNvPr id="67" name="Object 6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2" y="7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" name="Object 65"/>
                <p:cNvGraphicFramePr>
                  <a:graphicFrameLocks noChangeAspect="1"/>
                </p:cNvGraphicFramePr>
                <p:nvPr/>
              </p:nvGraphicFramePr>
              <p:xfrm>
                <a:off x="624" y="8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1951" name="Clip" r:id="rId67" imgW="142555" imgH="142555" progId="MS_ClipArt_Gallery.2">
                        <p:embed/>
                      </p:oleObj>
                    </mc:Choice>
                    <mc:Fallback>
                      <p:oleObj name="Clip" r:id="rId67" imgW="142555" imgH="142555" progId="MS_ClipArt_Gallery.2">
                        <p:embed/>
                        <p:pic>
                          <p:nvPicPr>
                            <p:cNvPr id="68" name="Object 65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24" y="8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" name="Object 66"/>
                <p:cNvGraphicFramePr>
                  <a:graphicFrameLocks noChangeAspect="1"/>
                </p:cNvGraphicFramePr>
                <p:nvPr/>
              </p:nvGraphicFramePr>
              <p:xfrm>
                <a:off x="599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1952" name="Clip" r:id="rId68" imgW="142555" imgH="142555" progId="MS_ClipArt_Gallery.2">
                        <p:embed/>
                      </p:oleObj>
                    </mc:Choice>
                    <mc:Fallback>
                      <p:oleObj name="Clip" r:id="rId68" imgW="142555" imgH="142555" progId="MS_ClipArt_Gallery.2">
                        <p:embed/>
                        <p:pic>
                          <p:nvPicPr>
                            <p:cNvPr id="69" name="Object 6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99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" name="Object 67"/>
                <p:cNvGraphicFramePr>
                  <a:graphicFrameLocks noChangeAspect="1"/>
                </p:cNvGraphicFramePr>
                <p:nvPr/>
              </p:nvGraphicFramePr>
              <p:xfrm>
                <a:off x="584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1953" name="Clip" r:id="rId69" imgW="142555" imgH="142555" progId="MS_ClipArt_Gallery.2">
                        <p:embed/>
                      </p:oleObj>
                    </mc:Choice>
                    <mc:Fallback>
                      <p:oleObj name="Clip" r:id="rId69" imgW="142555" imgH="142555" progId="MS_ClipArt_Gallery.2">
                        <p:embed/>
                        <p:pic>
                          <p:nvPicPr>
                            <p:cNvPr id="70" name="Object 6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" name="Object 68"/>
                <p:cNvGraphicFramePr>
                  <a:graphicFrameLocks noChangeAspect="1"/>
                </p:cNvGraphicFramePr>
                <p:nvPr/>
              </p:nvGraphicFramePr>
              <p:xfrm>
                <a:off x="624" y="9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1954" name="Clip" r:id="rId70" imgW="142555" imgH="142555" progId="MS_ClipArt_Gallery.2">
                        <p:embed/>
                      </p:oleObj>
                    </mc:Choice>
                    <mc:Fallback>
                      <p:oleObj name="Clip" r:id="rId70" imgW="142555" imgH="142555" progId="MS_ClipArt_Gallery.2">
                        <p:embed/>
                        <p:pic>
                          <p:nvPicPr>
                            <p:cNvPr id="71" name="Object 6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24" y="9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" name="Object 69"/>
                <p:cNvGraphicFramePr>
                  <a:graphicFrameLocks noChangeAspect="1"/>
                </p:cNvGraphicFramePr>
                <p:nvPr/>
              </p:nvGraphicFramePr>
              <p:xfrm>
                <a:off x="515" y="9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1955" name="Clip" r:id="rId71" imgW="142555" imgH="142555" progId="MS_ClipArt_Gallery.2">
                        <p:embed/>
                      </p:oleObj>
                    </mc:Choice>
                    <mc:Fallback>
                      <p:oleObj name="Clip" r:id="rId71" imgW="142555" imgH="142555" progId="MS_ClipArt_Gallery.2">
                        <p:embed/>
                        <p:pic>
                          <p:nvPicPr>
                            <p:cNvPr id="72" name="Object 6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5" y="9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" name="Object 70"/>
                <p:cNvGraphicFramePr>
                  <a:graphicFrameLocks noChangeAspect="1"/>
                </p:cNvGraphicFramePr>
                <p:nvPr/>
              </p:nvGraphicFramePr>
              <p:xfrm>
                <a:off x="559" y="9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1956" name="Clip" r:id="rId72" imgW="142555" imgH="142555" progId="MS_ClipArt_Gallery.2">
                        <p:embed/>
                      </p:oleObj>
                    </mc:Choice>
                    <mc:Fallback>
                      <p:oleObj name="Clip" r:id="rId72" imgW="142555" imgH="142555" progId="MS_ClipArt_Gallery.2">
                        <p:embed/>
                        <p:pic>
                          <p:nvPicPr>
                            <p:cNvPr id="73" name="Object 7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9" y="9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" name="Object 71"/>
                <p:cNvGraphicFramePr>
                  <a:graphicFrameLocks noChangeAspect="1"/>
                </p:cNvGraphicFramePr>
                <p:nvPr/>
              </p:nvGraphicFramePr>
              <p:xfrm>
                <a:off x="572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1957" name="Clip" r:id="rId73" imgW="142555" imgH="142555" progId="MS_ClipArt_Gallery.2">
                        <p:embed/>
                      </p:oleObj>
                    </mc:Choice>
                    <mc:Fallback>
                      <p:oleObj name="Clip" r:id="rId73" imgW="142555" imgH="142555" progId="MS_ClipArt_Gallery.2">
                        <p:embed/>
                        <p:pic>
                          <p:nvPicPr>
                            <p:cNvPr id="74" name="Object 7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2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" name="Object 72"/>
                <p:cNvGraphicFramePr>
                  <a:graphicFrameLocks noChangeAspect="1"/>
                </p:cNvGraphicFramePr>
                <p:nvPr/>
              </p:nvGraphicFramePr>
              <p:xfrm>
                <a:off x="570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1958" name="Clip" r:id="rId74" imgW="142555" imgH="142555" progId="MS_ClipArt_Gallery.2">
                        <p:embed/>
                      </p:oleObj>
                    </mc:Choice>
                    <mc:Fallback>
                      <p:oleObj name="Clip" r:id="rId74" imgW="142555" imgH="142555" progId="MS_ClipArt_Gallery.2">
                        <p:embed/>
                        <p:pic>
                          <p:nvPicPr>
                            <p:cNvPr id="75" name="Object 7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0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" name="Object 73"/>
                <p:cNvGraphicFramePr>
                  <a:graphicFrameLocks noChangeAspect="1"/>
                </p:cNvGraphicFramePr>
                <p:nvPr/>
              </p:nvGraphicFramePr>
              <p:xfrm>
                <a:off x="515" y="7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1959" name="Clip" r:id="rId75" imgW="142555" imgH="142555" progId="MS_ClipArt_Gallery.2">
                        <p:embed/>
                      </p:oleObj>
                    </mc:Choice>
                    <mc:Fallback>
                      <p:oleObj name="Clip" r:id="rId75" imgW="142555" imgH="142555" progId="MS_ClipArt_Gallery.2">
                        <p:embed/>
                        <p:pic>
                          <p:nvPicPr>
                            <p:cNvPr id="76" name="Object 7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5" y="7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" name="Object 74"/>
                <p:cNvGraphicFramePr>
                  <a:graphicFrameLocks noChangeAspect="1"/>
                </p:cNvGraphicFramePr>
                <p:nvPr/>
              </p:nvGraphicFramePr>
              <p:xfrm>
                <a:off x="624" y="8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1960" name="Clip" r:id="rId76" imgW="142555" imgH="142555" progId="MS_ClipArt_Gallery.2">
                        <p:embed/>
                      </p:oleObj>
                    </mc:Choice>
                    <mc:Fallback>
                      <p:oleObj name="Clip" r:id="rId76" imgW="142555" imgH="142555" progId="MS_ClipArt_Gallery.2">
                        <p:embed/>
                        <p:pic>
                          <p:nvPicPr>
                            <p:cNvPr id="77" name="Object 7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24" y="8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" name="Object 75"/>
                <p:cNvGraphicFramePr>
                  <a:graphicFrameLocks noChangeAspect="1"/>
                </p:cNvGraphicFramePr>
                <p:nvPr/>
              </p:nvGraphicFramePr>
              <p:xfrm>
                <a:off x="497" y="90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1961" name="Clip" r:id="rId77" imgW="142555" imgH="142555" progId="MS_ClipArt_Gallery.2">
                        <p:embed/>
                      </p:oleObj>
                    </mc:Choice>
                    <mc:Fallback>
                      <p:oleObj name="Clip" r:id="rId77" imgW="142555" imgH="142555" progId="MS_ClipArt_Gallery.2">
                        <p:embed/>
                        <p:pic>
                          <p:nvPicPr>
                            <p:cNvPr id="78" name="Object 75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7" y="90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" name="Object 76"/>
                <p:cNvGraphicFramePr>
                  <a:graphicFrameLocks noChangeAspect="1"/>
                </p:cNvGraphicFramePr>
                <p:nvPr/>
              </p:nvGraphicFramePr>
              <p:xfrm>
                <a:off x="441" y="8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1962" name="Clip" r:id="rId78" imgW="142555" imgH="142555" progId="MS_ClipArt_Gallery.2">
                        <p:embed/>
                      </p:oleObj>
                    </mc:Choice>
                    <mc:Fallback>
                      <p:oleObj name="Clip" r:id="rId78" imgW="142555" imgH="142555" progId="MS_ClipArt_Gallery.2">
                        <p:embed/>
                        <p:pic>
                          <p:nvPicPr>
                            <p:cNvPr id="79" name="Object 7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41" y="8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" name="Object 77"/>
                <p:cNvGraphicFramePr>
                  <a:graphicFrameLocks noChangeAspect="1"/>
                </p:cNvGraphicFramePr>
                <p:nvPr/>
              </p:nvGraphicFramePr>
              <p:xfrm>
                <a:off x="599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1963" name="Clip" r:id="rId79" imgW="142555" imgH="142555" progId="MS_ClipArt_Gallery.2">
                        <p:embed/>
                      </p:oleObj>
                    </mc:Choice>
                    <mc:Fallback>
                      <p:oleObj name="Clip" r:id="rId79" imgW="142555" imgH="142555" progId="MS_ClipArt_Gallery.2">
                        <p:embed/>
                        <p:pic>
                          <p:nvPicPr>
                            <p:cNvPr id="80" name="Object 7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99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" name="Object 78"/>
                <p:cNvGraphicFramePr>
                  <a:graphicFrameLocks noChangeAspect="1"/>
                </p:cNvGraphicFramePr>
                <p:nvPr/>
              </p:nvGraphicFramePr>
              <p:xfrm>
                <a:off x="601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1964" name="Clip" r:id="rId80" imgW="142555" imgH="142555" progId="MS_ClipArt_Gallery.2">
                        <p:embed/>
                      </p:oleObj>
                    </mc:Choice>
                    <mc:Fallback>
                      <p:oleObj name="Clip" r:id="rId80" imgW="142555" imgH="142555" progId="MS_ClipArt_Gallery.2">
                        <p:embed/>
                        <p:pic>
                          <p:nvPicPr>
                            <p:cNvPr id="81" name="Object 7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01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" name="Object 79"/>
                <p:cNvGraphicFramePr>
                  <a:graphicFrameLocks noChangeAspect="1"/>
                </p:cNvGraphicFramePr>
                <p:nvPr/>
              </p:nvGraphicFramePr>
              <p:xfrm>
                <a:off x="544" y="8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1965" name="Clip" r:id="rId81" imgW="142555" imgH="142555" progId="MS_ClipArt_Gallery.2">
                        <p:embed/>
                      </p:oleObj>
                    </mc:Choice>
                    <mc:Fallback>
                      <p:oleObj name="Clip" r:id="rId81" imgW="142555" imgH="142555" progId="MS_ClipArt_Gallery.2">
                        <p:embed/>
                        <p:pic>
                          <p:nvPicPr>
                            <p:cNvPr id="82" name="Object 7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44" y="8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" name="Object 80"/>
                <p:cNvGraphicFramePr>
                  <a:graphicFrameLocks noChangeAspect="1"/>
                </p:cNvGraphicFramePr>
                <p:nvPr/>
              </p:nvGraphicFramePr>
              <p:xfrm>
                <a:off x="524" y="8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1966" name="Clip" r:id="rId82" imgW="142555" imgH="142555" progId="MS_ClipArt_Gallery.2">
                        <p:embed/>
                      </p:oleObj>
                    </mc:Choice>
                    <mc:Fallback>
                      <p:oleObj name="Clip" r:id="rId82" imgW="142555" imgH="142555" progId="MS_ClipArt_Gallery.2">
                        <p:embed/>
                        <p:pic>
                          <p:nvPicPr>
                            <p:cNvPr id="83" name="Object 8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4" y="8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" name="Object 81"/>
                <p:cNvGraphicFramePr>
                  <a:graphicFrameLocks noChangeAspect="1"/>
                </p:cNvGraphicFramePr>
                <p:nvPr/>
              </p:nvGraphicFramePr>
              <p:xfrm>
                <a:off x="532" y="96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1967" name="Clip" r:id="rId83" imgW="142555" imgH="142555" progId="MS_ClipArt_Gallery.2">
                        <p:embed/>
                      </p:oleObj>
                    </mc:Choice>
                    <mc:Fallback>
                      <p:oleObj name="Clip" r:id="rId83" imgW="142555" imgH="142555" progId="MS_ClipArt_Gallery.2">
                        <p:embed/>
                        <p:pic>
                          <p:nvPicPr>
                            <p:cNvPr id="84" name="Object 8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32" y="96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9" name="Text Box 82"/>
              <p:cNvSpPr txBox="1">
                <a:spLocks noChangeArrowheads="1"/>
              </p:cNvSpPr>
              <p:nvPr/>
            </p:nvSpPr>
            <p:spPr bwMode="auto">
              <a:xfrm>
                <a:off x="170" y="1286"/>
                <a:ext cx="388" cy="1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de-DE" sz="1200" b="1" i="0" u="none" strike="noStrike" kern="0" cap="none" spc="0" normalizeH="0" baseline="3000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70</a:t>
                </a:r>
                <a:r>
                  <a:rPr kumimoji="0" lang="en-US" altLang="de-DE" sz="12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Zn</a:t>
                </a:r>
                <a:endParaRPr kumimoji="0" lang="en-US" altLang="de-DE" sz="1200" b="1" i="1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endParaRPr>
              </a:p>
            </p:txBody>
          </p:sp>
        </p:grpSp>
      </p:grpSp>
      <p:grpSp>
        <p:nvGrpSpPr>
          <p:cNvPr id="85" name="Group 83"/>
          <p:cNvGrpSpPr>
            <a:grpSpLocks/>
          </p:cNvGrpSpPr>
          <p:nvPr/>
        </p:nvGrpSpPr>
        <p:grpSpPr bwMode="auto">
          <a:xfrm>
            <a:off x="822325" y="1121109"/>
            <a:ext cx="620713" cy="868363"/>
            <a:chOff x="518" y="908"/>
            <a:chExt cx="391" cy="547"/>
          </a:xfrm>
        </p:grpSpPr>
        <p:grpSp>
          <p:nvGrpSpPr>
            <p:cNvPr id="86" name="Group 84"/>
            <p:cNvGrpSpPr>
              <a:grpSpLocks/>
            </p:cNvGrpSpPr>
            <p:nvPr/>
          </p:nvGrpSpPr>
          <p:grpSpPr bwMode="auto">
            <a:xfrm>
              <a:off x="518" y="908"/>
              <a:ext cx="279" cy="277"/>
              <a:chOff x="1389" y="625"/>
              <a:chExt cx="349" cy="345"/>
            </a:xfrm>
          </p:grpSpPr>
          <p:graphicFrame>
            <p:nvGraphicFramePr>
              <p:cNvPr id="88" name="Object 85"/>
              <p:cNvGraphicFramePr>
                <a:graphicFrameLocks noChangeAspect="1"/>
              </p:cNvGraphicFramePr>
              <p:nvPr/>
            </p:nvGraphicFramePr>
            <p:xfrm>
              <a:off x="1497" y="82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496" name="Clip" r:id="rId84" imgW="142555" imgH="142555" progId="MS_ClipArt_Gallery.2">
                      <p:embed/>
                    </p:oleObj>
                  </mc:Choice>
                  <mc:Fallback>
                    <p:oleObj name="Clip" r:id="rId84" imgW="142555" imgH="142555" progId="MS_ClipArt_Gallery.2">
                      <p:embed/>
                      <p:pic>
                        <p:nvPicPr>
                          <p:cNvPr id="88" name="Object 8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7" y="82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9" name="Object 86"/>
              <p:cNvGraphicFramePr>
                <a:graphicFrameLocks noChangeAspect="1"/>
              </p:cNvGraphicFramePr>
              <p:nvPr/>
            </p:nvGraphicFramePr>
            <p:xfrm>
              <a:off x="1538" y="8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497" name="Clip" r:id="rId85" imgW="142555" imgH="142555" progId="MS_ClipArt_Gallery.2">
                      <p:embed/>
                    </p:oleObj>
                  </mc:Choice>
                  <mc:Fallback>
                    <p:oleObj name="Clip" r:id="rId85" imgW="142555" imgH="142555" progId="MS_ClipArt_Gallery.2">
                      <p:embed/>
                      <p:pic>
                        <p:nvPicPr>
                          <p:cNvPr id="89" name="Object 8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8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90" name="Object 87"/>
              <p:cNvGraphicFramePr>
                <a:graphicFrameLocks noChangeAspect="1"/>
              </p:cNvGraphicFramePr>
              <p:nvPr/>
            </p:nvGraphicFramePr>
            <p:xfrm>
              <a:off x="1431" y="77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498" name="Clip" r:id="rId86" imgW="142555" imgH="142555" progId="MS_ClipArt_Gallery.2">
                      <p:embed/>
                    </p:oleObj>
                  </mc:Choice>
                  <mc:Fallback>
                    <p:oleObj name="Clip" r:id="rId86" imgW="142555" imgH="142555" progId="MS_ClipArt_Gallery.2">
                      <p:embed/>
                      <p:pic>
                        <p:nvPicPr>
                          <p:cNvPr id="90" name="Object 8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31" y="77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91" name="Object 88"/>
              <p:cNvGraphicFramePr>
                <a:graphicFrameLocks noChangeAspect="1"/>
              </p:cNvGraphicFramePr>
              <p:nvPr/>
            </p:nvGraphicFramePr>
            <p:xfrm>
              <a:off x="1565" y="87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499" name="Clip" r:id="rId87" imgW="142555" imgH="142555" progId="MS_ClipArt_Gallery.2">
                      <p:embed/>
                    </p:oleObj>
                  </mc:Choice>
                  <mc:Fallback>
                    <p:oleObj name="Clip" r:id="rId87" imgW="142555" imgH="142555" progId="MS_ClipArt_Gallery.2">
                      <p:embed/>
                      <p:pic>
                        <p:nvPicPr>
                          <p:cNvPr id="91" name="Object 8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5" y="87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92" name="Object 89"/>
              <p:cNvGraphicFramePr>
                <a:graphicFrameLocks noChangeAspect="1"/>
              </p:cNvGraphicFramePr>
              <p:nvPr/>
            </p:nvGraphicFramePr>
            <p:xfrm>
              <a:off x="1554" y="77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500" name="Clip" r:id="rId88" imgW="142555" imgH="142555" progId="MS_ClipArt_Gallery.2">
                      <p:embed/>
                    </p:oleObj>
                  </mc:Choice>
                  <mc:Fallback>
                    <p:oleObj name="Clip" r:id="rId88" imgW="142555" imgH="142555" progId="MS_ClipArt_Gallery.2">
                      <p:embed/>
                      <p:pic>
                        <p:nvPicPr>
                          <p:cNvPr id="92" name="Object 8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4" y="77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93" name="Object 90"/>
              <p:cNvGraphicFramePr>
                <a:graphicFrameLocks noChangeAspect="1"/>
              </p:cNvGraphicFramePr>
              <p:nvPr/>
            </p:nvGraphicFramePr>
            <p:xfrm>
              <a:off x="1458" y="89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501" name="Clip" r:id="rId89" imgW="142555" imgH="142555" progId="MS_ClipArt_Gallery.2">
                      <p:embed/>
                    </p:oleObj>
                  </mc:Choice>
                  <mc:Fallback>
                    <p:oleObj name="Clip" r:id="rId89" imgW="142555" imgH="142555" progId="MS_ClipArt_Gallery.2">
                      <p:embed/>
                      <p:pic>
                        <p:nvPicPr>
                          <p:cNvPr id="93" name="Object 9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8" y="89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94" name="Object 91"/>
              <p:cNvGraphicFramePr>
                <a:graphicFrameLocks noChangeAspect="1"/>
              </p:cNvGraphicFramePr>
              <p:nvPr/>
            </p:nvGraphicFramePr>
            <p:xfrm>
              <a:off x="1578" y="76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502" name="Clip" r:id="rId90" imgW="142555" imgH="142555" progId="MS_ClipArt_Gallery.2">
                      <p:embed/>
                    </p:oleObj>
                  </mc:Choice>
                  <mc:Fallback>
                    <p:oleObj name="Clip" r:id="rId90" imgW="142555" imgH="142555" progId="MS_ClipArt_Gallery.2">
                      <p:embed/>
                      <p:pic>
                        <p:nvPicPr>
                          <p:cNvPr id="94" name="Object 9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8" y="76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95" name="Object 92"/>
              <p:cNvGraphicFramePr>
                <a:graphicFrameLocks noChangeAspect="1"/>
              </p:cNvGraphicFramePr>
              <p:nvPr/>
            </p:nvGraphicFramePr>
            <p:xfrm>
              <a:off x="1622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503" name="Clip" r:id="rId91" imgW="142555" imgH="142555" progId="MS_ClipArt_Gallery.2">
                      <p:embed/>
                    </p:oleObj>
                  </mc:Choice>
                  <mc:Fallback>
                    <p:oleObj name="Clip" r:id="rId91" imgW="142555" imgH="142555" progId="MS_ClipArt_Gallery.2">
                      <p:embed/>
                      <p:pic>
                        <p:nvPicPr>
                          <p:cNvPr id="95" name="Object 9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2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96" name="Object 93"/>
              <p:cNvGraphicFramePr>
                <a:graphicFrameLocks noChangeAspect="1"/>
              </p:cNvGraphicFramePr>
              <p:nvPr/>
            </p:nvGraphicFramePr>
            <p:xfrm>
              <a:off x="1527" y="8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504" name="Clip" r:id="rId92" imgW="142555" imgH="142555" progId="MS_ClipArt_Gallery.2">
                      <p:embed/>
                    </p:oleObj>
                  </mc:Choice>
                  <mc:Fallback>
                    <p:oleObj name="Clip" r:id="rId92" imgW="142555" imgH="142555" progId="MS_ClipArt_Gallery.2">
                      <p:embed/>
                      <p:pic>
                        <p:nvPicPr>
                          <p:cNvPr id="96" name="Object 9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7" y="8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97" name="Object 94"/>
              <p:cNvGraphicFramePr>
                <a:graphicFrameLocks noChangeAspect="1"/>
              </p:cNvGraphicFramePr>
              <p:nvPr/>
            </p:nvGraphicFramePr>
            <p:xfrm>
              <a:off x="1597" y="89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505" name="Clip" r:id="rId93" imgW="142555" imgH="142555" progId="MS_ClipArt_Gallery.2">
                      <p:embed/>
                    </p:oleObj>
                  </mc:Choice>
                  <mc:Fallback>
                    <p:oleObj name="Clip" r:id="rId93" imgW="142555" imgH="142555" progId="MS_ClipArt_Gallery.2">
                      <p:embed/>
                      <p:pic>
                        <p:nvPicPr>
                          <p:cNvPr id="97" name="Object 9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7" y="89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98" name="Object 95"/>
              <p:cNvGraphicFramePr>
                <a:graphicFrameLocks noChangeAspect="1"/>
              </p:cNvGraphicFramePr>
              <p:nvPr/>
            </p:nvGraphicFramePr>
            <p:xfrm>
              <a:off x="1418" y="87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506" name="Clip" r:id="rId94" imgW="142555" imgH="142555" progId="MS_ClipArt_Gallery.2">
                      <p:embed/>
                    </p:oleObj>
                  </mc:Choice>
                  <mc:Fallback>
                    <p:oleObj name="Clip" r:id="rId94" imgW="142555" imgH="142555" progId="MS_ClipArt_Gallery.2">
                      <p:embed/>
                      <p:pic>
                        <p:nvPicPr>
                          <p:cNvPr id="98" name="Object 9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18" y="87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99" name="Object 96"/>
              <p:cNvGraphicFramePr>
                <a:graphicFrameLocks noChangeAspect="1"/>
              </p:cNvGraphicFramePr>
              <p:nvPr/>
            </p:nvGraphicFramePr>
            <p:xfrm>
              <a:off x="1500" y="72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507" name="Clip" r:id="rId95" imgW="142555" imgH="142555" progId="MS_ClipArt_Gallery.2">
                      <p:embed/>
                    </p:oleObj>
                  </mc:Choice>
                  <mc:Fallback>
                    <p:oleObj name="Clip" r:id="rId95" imgW="142555" imgH="142555" progId="MS_ClipArt_Gallery.2">
                      <p:embed/>
                      <p:pic>
                        <p:nvPicPr>
                          <p:cNvPr id="99" name="Object 9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0" y="72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0" name="Object 97"/>
              <p:cNvGraphicFramePr>
                <a:graphicFrameLocks noChangeAspect="1"/>
              </p:cNvGraphicFramePr>
              <p:nvPr/>
            </p:nvGraphicFramePr>
            <p:xfrm>
              <a:off x="1527" y="8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508" name="Clip" r:id="rId96" imgW="142555" imgH="142555" progId="MS_ClipArt_Gallery.2">
                      <p:embed/>
                    </p:oleObj>
                  </mc:Choice>
                  <mc:Fallback>
                    <p:oleObj name="Clip" r:id="rId96" imgW="142555" imgH="142555" progId="MS_ClipArt_Gallery.2">
                      <p:embed/>
                      <p:pic>
                        <p:nvPicPr>
                          <p:cNvPr id="100" name="Object 9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7" y="8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1" name="Object 98"/>
              <p:cNvGraphicFramePr>
                <a:graphicFrameLocks noChangeAspect="1"/>
              </p:cNvGraphicFramePr>
              <p:nvPr/>
            </p:nvGraphicFramePr>
            <p:xfrm>
              <a:off x="1527" y="76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509" name="Clip" r:id="rId97" imgW="142555" imgH="142555" progId="MS_ClipArt_Gallery.2">
                      <p:embed/>
                    </p:oleObj>
                  </mc:Choice>
                  <mc:Fallback>
                    <p:oleObj name="Clip" r:id="rId97" imgW="142555" imgH="142555" progId="MS_ClipArt_Gallery.2">
                      <p:embed/>
                      <p:pic>
                        <p:nvPicPr>
                          <p:cNvPr id="101" name="Object 9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7" y="76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2" name="Object 99"/>
              <p:cNvGraphicFramePr>
                <a:graphicFrameLocks noChangeAspect="1"/>
              </p:cNvGraphicFramePr>
              <p:nvPr/>
            </p:nvGraphicFramePr>
            <p:xfrm>
              <a:off x="1605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510" name="Clip" r:id="rId98" imgW="142555" imgH="142555" progId="MS_ClipArt_Gallery.2">
                      <p:embed/>
                    </p:oleObj>
                  </mc:Choice>
                  <mc:Fallback>
                    <p:oleObj name="Clip" r:id="rId98" imgW="142555" imgH="142555" progId="MS_ClipArt_Gallery.2">
                      <p:embed/>
                      <p:pic>
                        <p:nvPicPr>
                          <p:cNvPr id="102" name="Object 9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5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3" name="Object 100"/>
              <p:cNvGraphicFramePr>
                <a:graphicFrameLocks noChangeAspect="1"/>
              </p:cNvGraphicFramePr>
              <p:nvPr/>
            </p:nvGraphicFramePr>
            <p:xfrm>
              <a:off x="1418" y="87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511" name="Clip" r:id="rId99" imgW="142555" imgH="142555" progId="MS_ClipArt_Gallery.2">
                      <p:embed/>
                    </p:oleObj>
                  </mc:Choice>
                  <mc:Fallback>
                    <p:oleObj name="Clip" r:id="rId99" imgW="142555" imgH="142555" progId="MS_ClipArt_Gallery.2">
                      <p:embed/>
                      <p:pic>
                        <p:nvPicPr>
                          <p:cNvPr id="103" name="Object 10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18" y="87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4" name="Object 101"/>
              <p:cNvGraphicFramePr>
                <a:graphicFrameLocks noChangeAspect="1"/>
              </p:cNvGraphicFramePr>
              <p:nvPr/>
            </p:nvGraphicFramePr>
            <p:xfrm>
              <a:off x="1508" y="73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512" name="Clip" r:id="rId100" imgW="142555" imgH="142555" progId="MS_ClipArt_Gallery.2">
                      <p:embed/>
                    </p:oleObj>
                  </mc:Choice>
                  <mc:Fallback>
                    <p:oleObj name="Clip" r:id="rId100" imgW="142555" imgH="142555" progId="MS_ClipArt_Gallery.2">
                      <p:embed/>
                      <p:pic>
                        <p:nvPicPr>
                          <p:cNvPr id="104" name="Object 10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8" y="73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5" name="Object 102"/>
              <p:cNvGraphicFramePr>
                <a:graphicFrameLocks noChangeAspect="1"/>
              </p:cNvGraphicFramePr>
              <p:nvPr/>
            </p:nvGraphicFramePr>
            <p:xfrm>
              <a:off x="1424" y="86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513" name="Clip" r:id="rId101" imgW="142555" imgH="142555" progId="MS_ClipArt_Gallery.2">
                      <p:embed/>
                    </p:oleObj>
                  </mc:Choice>
                  <mc:Fallback>
                    <p:oleObj name="Clip" r:id="rId101" imgW="142555" imgH="142555" progId="MS_ClipArt_Gallery.2">
                      <p:embed/>
                      <p:pic>
                        <p:nvPicPr>
                          <p:cNvPr id="105" name="Object 10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6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6" name="Object 103"/>
              <p:cNvGraphicFramePr>
                <a:graphicFrameLocks noChangeAspect="1"/>
              </p:cNvGraphicFramePr>
              <p:nvPr/>
            </p:nvGraphicFramePr>
            <p:xfrm>
              <a:off x="1422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514" name="Clip" r:id="rId102" imgW="142555" imgH="142555" progId="MS_ClipArt_Gallery.2">
                      <p:embed/>
                    </p:oleObj>
                  </mc:Choice>
                  <mc:Fallback>
                    <p:oleObj name="Clip" r:id="rId102" imgW="142555" imgH="142555" progId="MS_ClipArt_Gallery.2">
                      <p:embed/>
                      <p:pic>
                        <p:nvPicPr>
                          <p:cNvPr id="106" name="Object 10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2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7" name="Object 104"/>
              <p:cNvGraphicFramePr>
                <a:graphicFrameLocks noChangeAspect="1"/>
              </p:cNvGraphicFramePr>
              <p:nvPr/>
            </p:nvGraphicFramePr>
            <p:xfrm>
              <a:off x="1468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515" name="Clip" r:id="rId103" imgW="142555" imgH="142555" progId="MS_ClipArt_Gallery.2">
                      <p:embed/>
                    </p:oleObj>
                  </mc:Choice>
                  <mc:Fallback>
                    <p:oleObj name="Clip" r:id="rId103" imgW="142555" imgH="142555" progId="MS_ClipArt_Gallery.2">
                      <p:embed/>
                      <p:pic>
                        <p:nvPicPr>
                          <p:cNvPr id="107" name="Object 10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8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8" name="Object 105"/>
              <p:cNvGraphicFramePr>
                <a:graphicFrameLocks noChangeAspect="1"/>
              </p:cNvGraphicFramePr>
              <p:nvPr/>
            </p:nvGraphicFramePr>
            <p:xfrm>
              <a:off x="1464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516" name="Clip" r:id="rId104" imgW="142555" imgH="142555" progId="MS_ClipArt_Gallery.2">
                      <p:embed/>
                    </p:oleObj>
                  </mc:Choice>
                  <mc:Fallback>
                    <p:oleObj name="Clip" r:id="rId104" imgW="142555" imgH="142555" progId="MS_ClipArt_Gallery.2">
                      <p:embed/>
                      <p:pic>
                        <p:nvPicPr>
                          <p:cNvPr id="108" name="Object 10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4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9" name="Object 106"/>
              <p:cNvGraphicFramePr>
                <a:graphicFrameLocks noChangeAspect="1"/>
              </p:cNvGraphicFramePr>
              <p:nvPr/>
            </p:nvGraphicFramePr>
            <p:xfrm>
              <a:off x="1526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517" name="Clip" r:id="rId105" imgW="142555" imgH="142555" progId="MS_ClipArt_Gallery.2">
                      <p:embed/>
                    </p:oleObj>
                  </mc:Choice>
                  <mc:Fallback>
                    <p:oleObj name="Clip" r:id="rId105" imgW="142555" imgH="142555" progId="MS_ClipArt_Gallery.2">
                      <p:embed/>
                      <p:pic>
                        <p:nvPicPr>
                          <p:cNvPr id="109" name="Object 10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6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0" name="Object 107"/>
              <p:cNvGraphicFramePr>
                <a:graphicFrameLocks noChangeAspect="1"/>
              </p:cNvGraphicFramePr>
              <p:nvPr/>
            </p:nvGraphicFramePr>
            <p:xfrm>
              <a:off x="1540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518" name="Clip" r:id="rId106" imgW="142555" imgH="142555" progId="MS_ClipArt_Gallery.2">
                      <p:embed/>
                    </p:oleObj>
                  </mc:Choice>
                  <mc:Fallback>
                    <p:oleObj name="Clip" r:id="rId106" imgW="142555" imgH="142555" progId="MS_ClipArt_Gallery.2">
                      <p:embed/>
                      <p:pic>
                        <p:nvPicPr>
                          <p:cNvPr id="110" name="Object 10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1" name="Object 108"/>
              <p:cNvGraphicFramePr>
                <a:graphicFrameLocks noChangeAspect="1"/>
              </p:cNvGraphicFramePr>
              <p:nvPr/>
            </p:nvGraphicFramePr>
            <p:xfrm>
              <a:off x="1555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519" name="Clip" r:id="rId107" imgW="142555" imgH="142555" progId="MS_ClipArt_Gallery.2">
                      <p:embed/>
                    </p:oleObj>
                  </mc:Choice>
                  <mc:Fallback>
                    <p:oleObj name="Clip" r:id="rId107" imgW="142555" imgH="142555" progId="MS_ClipArt_Gallery.2">
                      <p:embed/>
                      <p:pic>
                        <p:nvPicPr>
                          <p:cNvPr id="111" name="Object 10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2" name="Object 109"/>
              <p:cNvGraphicFramePr>
                <a:graphicFrameLocks noChangeAspect="1"/>
              </p:cNvGraphicFramePr>
              <p:nvPr/>
            </p:nvGraphicFramePr>
            <p:xfrm>
              <a:off x="1482" y="75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520" name="Clip" r:id="rId108" imgW="142555" imgH="142555" progId="MS_ClipArt_Gallery.2">
                      <p:embed/>
                    </p:oleObj>
                  </mc:Choice>
                  <mc:Fallback>
                    <p:oleObj name="Clip" r:id="rId108" imgW="142555" imgH="142555" progId="MS_ClipArt_Gallery.2">
                      <p:embed/>
                      <p:pic>
                        <p:nvPicPr>
                          <p:cNvPr id="112" name="Object 10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2" y="75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3" name="Object 110"/>
              <p:cNvGraphicFramePr>
                <a:graphicFrameLocks noChangeAspect="1"/>
              </p:cNvGraphicFramePr>
              <p:nvPr/>
            </p:nvGraphicFramePr>
            <p:xfrm>
              <a:off x="1424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521" name="Clip" r:id="rId109" imgW="142555" imgH="142555" progId="MS_ClipArt_Gallery.2">
                      <p:embed/>
                    </p:oleObj>
                  </mc:Choice>
                  <mc:Fallback>
                    <p:oleObj name="Clip" r:id="rId109" imgW="142555" imgH="142555" progId="MS_ClipArt_Gallery.2">
                      <p:embed/>
                      <p:pic>
                        <p:nvPicPr>
                          <p:cNvPr id="113" name="Object 11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4" name="Object 111"/>
              <p:cNvGraphicFramePr>
                <a:graphicFrameLocks noChangeAspect="1"/>
              </p:cNvGraphicFramePr>
              <p:nvPr/>
            </p:nvGraphicFramePr>
            <p:xfrm>
              <a:off x="1493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522" name="Clip" r:id="rId110" imgW="142555" imgH="142555" progId="MS_ClipArt_Gallery.2">
                      <p:embed/>
                    </p:oleObj>
                  </mc:Choice>
                  <mc:Fallback>
                    <p:oleObj name="Clip" r:id="rId110" imgW="142555" imgH="142555" progId="MS_ClipArt_Gallery.2">
                      <p:embed/>
                      <p:pic>
                        <p:nvPicPr>
                          <p:cNvPr id="114" name="Object 11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3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5" name="Object 112"/>
              <p:cNvGraphicFramePr>
                <a:graphicFrameLocks noChangeAspect="1"/>
              </p:cNvGraphicFramePr>
              <p:nvPr/>
            </p:nvGraphicFramePr>
            <p:xfrm>
              <a:off x="1424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523" name="Clip" r:id="rId111" imgW="142555" imgH="142555" progId="MS_ClipArt_Gallery.2">
                      <p:embed/>
                    </p:oleObj>
                  </mc:Choice>
                  <mc:Fallback>
                    <p:oleObj name="Clip" r:id="rId111" imgW="142555" imgH="142555" progId="MS_ClipArt_Gallery.2">
                      <p:embed/>
                      <p:pic>
                        <p:nvPicPr>
                          <p:cNvPr id="115" name="Object 11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6" name="Object 113"/>
              <p:cNvGraphicFramePr>
                <a:graphicFrameLocks noChangeAspect="1"/>
              </p:cNvGraphicFramePr>
              <p:nvPr/>
            </p:nvGraphicFramePr>
            <p:xfrm>
              <a:off x="1439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524" name="Clip" r:id="rId112" imgW="142555" imgH="142555" progId="MS_ClipArt_Gallery.2">
                      <p:embed/>
                    </p:oleObj>
                  </mc:Choice>
                  <mc:Fallback>
                    <p:oleObj name="Clip" r:id="rId112" imgW="142555" imgH="142555" progId="MS_ClipArt_Gallery.2">
                      <p:embed/>
                      <p:pic>
                        <p:nvPicPr>
                          <p:cNvPr id="116" name="Object 11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39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7" name="Object 114"/>
              <p:cNvGraphicFramePr>
                <a:graphicFrameLocks noChangeAspect="1"/>
              </p:cNvGraphicFramePr>
              <p:nvPr/>
            </p:nvGraphicFramePr>
            <p:xfrm>
              <a:off x="1540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525" name="Clip" r:id="rId113" imgW="142555" imgH="142555" progId="MS_ClipArt_Gallery.2">
                      <p:embed/>
                    </p:oleObj>
                  </mc:Choice>
                  <mc:Fallback>
                    <p:oleObj name="Clip" r:id="rId113" imgW="142555" imgH="142555" progId="MS_ClipArt_Gallery.2">
                      <p:embed/>
                      <p:pic>
                        <p:nvPicPr>
                          <p:cNvPr id="117" name="Object 11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8" name="Object 115"/>
              <p:cNvGraphicFramePr>
                <a:graphicFrameLocks noChangeAspect="1"/>
              </p:cNvGraphicFramePr>
              <p:nvPr/>
            </p:nvGraphicFramePr>
            <p:xfrm>
              <a:off x="1424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526" name="Clip" r:id="rId114" imgW="142555" imgH="142555" progId="MS_ClipArt_Gallery.2">
                      <p:embed/>
                    </p:oleObj>
                  </mc:Choice>
                  <mc:Fallback>
                    <p:oleObj name="Clip" r:id="rId114" imgW="142555" imgH="142555" progId="MS_ClipArt_Gallery.2">
                      <p:embed/>
                      <p:pic>
                        <p:nvPicPr>
                          <p:cNvPr id="118" name="Object 11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9" name="Object 116"/>
              <p:cNvGraphicFramePr>
                <a:graphicFrameLocks noChangeAspect="1"/>
              </p:cNvGraphicFramePr>
              <p:nvPr/>
            </p:nvGraphicFramePr>
            <p:xfrm>
              <a:off x="1442" y="88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527" name="Clip" r:id="rId115" imgW="142555" imgH="142555" progId="MS_ClipArt_Gallery.2">
                      <p:embed/>
                    </p:oleObj>
                  </mc:Choice>
                  <mc:Fallback>
                    <p:oleObj name="Clip" r:id="rId115" imgW="142555" imgH="142555" progId="MS_ClipArt_Gallery.2">
                      <p:embed/>
                      <p:pic>
                        <p:nvPicPr>
                          <p:cNvPr id="119" name="Object 11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2" y="88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0" name="Object 117"/>
              <p:cNvGraphicFramePr>
                <a:graphicFrameLocks noChangeAspect="1"/>
              </p:cNvGraphicFramePr>
              <p:nvPr/>
            </p:nvGraphicFramePr>
            <p:xfrm>
              <a:off x="1522" y="87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528" name="Clip" r:id="rId116" imgW="142555" imgH="142555" progId="MS_ClipArt_Gallery.2">
                      <p:embed/>
                    </p:oleObj>
                  </mc:Choice>
                  <mc:Fallback>
                    <p:oleObj name="Clip" r:id="rId116" imgW="142555" imgH="142555" progId="MS_ClipArt_Gallery.2">
                      <p:embed/>
                      <p:pic>
                        <p:nvPicPr>
                          <p:cNvPr id="120" name="Object 11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2" y="87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1" name="Object 118"/>
              <p:cNvGraphicFramePr>
                <a:graphicFrameLocks noChangeAspect="1"/>
              </p:cNvGraphicFramePr>
              <p:nvPr/>
            </p:nvGraphicFramePr>
            <p:xfrm>
              <a:off x="1422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529" name="Clip" r:id="rId117" imgW="142555" imgH="142555" progId="MS_ClipArt_Gallery.2">
                      <p:embed/>
                    </p:oleObj>
                  </mc:Choice>
                  <mc:Fallback>
                    <p:oleObj name="Clip" r:id="rId117" imgW="142555" imgH="142555" progId="MS_ClipArt_Gallery.2">
                      <p:embed/>
                      <p:pic>
                        <p:nvPicPr>
                          <p:cNvPr id="121" name="Object 11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2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2" name="Object 119"/>
              <p:cNvGraphicFramePr>
                <a:graphicFrameLocks noChangeAspect="1"/>
              </p:cNvGraphicFramePr>
              <p:nvPr/>
            </p:nvGraphicFramePr>
            <p:xfrm>
              <a:off x="1482" y="75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530" name="Clip" r:id="rId118" imgW="142555" imgH="142555" progId="MS_ClipArt_Gallery.2">
                      <p:embed/>
                    </p:oleObj>
                  </mc:Choice>
                  <mc:Fallback>
                    <p:oleObj name="Clip" r:id="rId118" imgW="142555" imgH="142555" progId="MS_ClipArt_Gallery.2">
                      <p:embed/>
                      <p:pic>
                        <p:nvPicPr>
                          <p:cNvPr id="122" name="Object 11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2" y="75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3" name="Object 120"/>
              <p:cNvGraphicFramePr>
                <a:graphicFrameLocks noChangeAspect="1"/>
              </p:cNvGraphicFramePr>
              <p:nvPr/>
            </p:nvGraphicFramePr>
            <p:xfrm>
              <a:off x="1540" y="71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531" name="Clip" r:id="rId119" imgW="142555" imgH="142555" progId="MS_ClipArt_Gallery.2">
                      <p:embed/>
                    </p:oleObj>
                  </mc:Choice>
                  <mc:Fallback>
                    <p:oleObj name="Clip" r:id="rId119" imgW="142555" imgH="142555" progId="MS_ClipArt_Gallery.2">
                      <p:embed/>
                      <p:pic>
                        <p:nvPicPr>
                          <p:cNvPr id="123" name="Object 12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1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4" name="Object 121"/>
              <p:cNvGraphicFramePr>
                <a:graphicFrameLocks noChangeAspect="1"/>
              </p:cNvGraphicFramePr>
              <p:nvPr/>
            </p:nvGraphicFramePr>
            <p:xfrm>
              <a:off x="1522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532" name="Clip" r:id="rId120" imgW="142555" imgH="142555" progId="MS_ClipArt_Gallery.2">
                      <p:embed/>
                    </p:oleObj>
                  </mc:Choice>
                  <mc:Fallback>
                    <p:oleObj name="Clip" r:id="rId120" imgW="142555" imgH="142555" progId="MS_ClipArt_Gallery.2">
                      <p:embed/>
                      <p:pic>
                        <p:nvPicPr>
                          <p:cNvPr id="124" name="Object 12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2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5" name="Object 122"/>
              <p:cNvGraphicFramePr>
                <a:graphicFrameLocks noChangeAspect="1"/>
              </p:cNvGraphicFramePr>
              <p:nvPr/>
            </p:nvGraphicFramePr>
            <p:xfrm>
              <a:off x="1422" y="7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533" name="Clip" r:id="rId121" imgW="142555" imgH="142555" progId="MS_ClipArt_Gallery.2">
                      <p:embed/>
                    </p:oleObj>
                  </mc:Choice>
                  <mc:Fallback>
                    <p:oleObj name="Clip" r:id="rId121" imgW="142555" imgH="142555" progId="MS_ClipArt_Gallery.2">
                      <p:embed/>
                      <p:pic>
                        <p:nvPicPr>
                          <p:cNvPr id="125" name="Object 12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2" y="7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6" name="Object 123"/>
              <p:cNvGraphicFramePr>
                <a:graphicFrameLocks noChangeAspect="1"/>
              </p:cNvGraphicFramePr>
              <p:nvPr/>
            </p:nvGraphicFramePr>
            <p:xfrm>
              <a:off x="1439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534" name="Clip" r:id="rId122" imgW="142555" imgH="142555" progId="MS_ClipArt_Gallery.2">
                      <p:embed/>
                    </p:oleObj>
                  </mc:Choice>
                  <mc:Fallback>
                    <p:oleObj name="Clip" r:id="rId122" imgW="142555" imgH="142555" progId="MS_ClipArt_Gallery.2">
                      <p:embed/>
                      <p:pic>
                        <p:nvPicPr>
                          <p:cNvPr id="126" name="Object 12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39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7" name="Object 124"/>
              <p:cNvGraphicFramePr>
                <a:graphicFrameLocks noChangeAspect="1"/>
              </p:cNvGraphicFramePr>
              <p:nvPr/>
            </p:nvGraphicFramePr>
            <p:xfrm>
              <a:off x="1424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535" name="Clip" r:id="rId123" imgW="142555" imgH="142555" progId="MS_ClipArt_Gallery.2">
                      <p:embed/>
                    </p:oleObj>
                  </mc:Choice>
                  <mc:Fallback>
                    <p:oleObj name="Clip" r:id="rId123" imgW="142555" imgH="142555" progId="MS_ClipArt_Gallery.2">
                      <p:embed/>
                      <p:pic>
                        <p:nvPicPr>
                          <p:cNvPr id="127" name="Object 12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8" name="Object 125"/>
              <p:cNvGraphicFramePr>
                <a:graphicFrameLocks noChangeAspect="1"/>
              </p:cNvGraphicFramePr>
              <p:nvPr/>
            </p:nvGraphicFramePr>
            <p:xfrm>
              <a:off x="1453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536" name="Clip" r:id="rId124" imgW="142555" imgH="142555" progId="MS_ClipArt_Gallery.2">
                      <p:embed/>
                    </p:oleObj>
                  </mc:Choice>
                  <mc:Fallback>
                    <p:oleObj name="Clip" r:id="rId124" imgW="142555" imgH="142555" progId="MS_ClipArt_Gallery.2">
                      <p:embed/>
                      <p:pic>
                        <p:nvPicPr>
                          <p:cNvPr id="128" name="Object 12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3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9" name="Object 126"/>
              <p:cNvGraphicFramePr>
                <a:graphicFrameLocks noChangeAspect="1"/>
              </p:cNvGraphicFramePr>
              <p:nvPr/>
            </p:nvGraphicFramePr>
            <p:xfrm>
              <a:off x="1451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537" name="Clip" r:id="rId125" imgW="142555" imgH="142555" progId="MS_ClipArt_Gallery.2">
                      <p:embed/>
                    </p:oleObj>
                  </mc:Choice>
                  <mc:Fallback>
                    <p:oleObj name="Clip" r:id="rId125" imgW="142555" imgH="142555" progId="MS_ClipArt_Gallery.2">
                      <p:embed/>
                      <p:pic>
                        <p:nvPicPr>
                          <p:cNvPr id="129" name="Object 12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0" name="Object 127"/>
              <p:cNvGraphicFramePr>
                <a:graphicFrameLocks noChangeAspect="1"/>
              </p:cNvGraphicFramePr>
              <p:nvPr/>
            </p:nvGraphicFramePr>
            <p:xfrm>
              <a:off x="1540" y="87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538" name="Clip" r:id="rId126" imgW="142555" imgH="142555" progId="MS_ClipArt_Gallery.2">
                      <p:embed/>
                    </p:oleObj>
                  </mc:Choice>
                  <mc:Fallback>
                    <p:oleObj name="Clip" r:id="rId126" imgW="142555" imgH="142555" progId="MS_ClipArt_Gallery.2">
                      <p:embed/>
                      <p:pic>
                        <p:nvPicPr>
                          <p:cNvPr id="130" name="Object 12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87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1" name="Object 128"/>
              <p:cNvGraphicFramePr>
                <a:graphicFrameLocks noChangeAspect="1"/>
              </p:cNvGraphicFramePr>
              <p:nvPr/>
            </p:nvGraphicFramePr>
            <p:xfrm>
              <a:off x="1453" y="71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539" name="Clip" r:id="rId127" imgW="142555" imgH="142555" progId="MS_ClipArt_Gallery.2">
                      <p:embed/>
                    </p:oleObj>
                  </mc:Choice>
                  <mc:Fallback>
                    <p:oleObj name="Clip" r:id="rId127" imgW="142555" imgH="142555" progId="MS_ClipArt_Gallery.2">
                      <p:embed/>
                      <p:pic>
                        <p:nvPicPr>
                          <p:cNvPr id="131" name="Object 12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3" y="71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2" name="Object 129"/>
              <p:cNvGraphicFramePr>
                <a:graphicFrameLocks noChangeAspect="1"/>
              </p:cNvGraphicFramePr>
              <p:nvPr/>
            </p:nvGraphicFramePr>
            <p:xfrm>
              <a:off x="1480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540" name="Clip" r:id="rId128" imgW="142555" imgH="142555" progId="MS_ClipArt_Gallery.2">
                      <p:embed/>
                    </p:oleObj>
                  </mc:Choice>
                  <mc:Fallback>
                    <p:oleObj name="Clip" r:id="rId128" imgW="142555" imgH="142555" progId="MS_ClipArt_Gallery.2">
                      <p:embed/>
                      <p:pic>
                        <p:nvPicPr>
                          <p:cNvPr id="132" name="Object 12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3" name="Object 130"/>
              <p:cNvGraphicFramePr>
                <a:graphicFrameLocks noChangeAspect="1"/>
              </p:cNvGraphicFramePr>
              <p:nvPr/>
            </p:nvGraphicFramePr>
            <p:xfrm>
              <a:off x="1538" y="89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541" name="Clip" r:id="rId129" imgW="142555" imgH="142555" progId="MS_ClipArt_Gallery.2">
                      <p:embed/>
                    </p:oleObj>
                  </mc:Choice>
                  <mc:Fallback>
                    <p:oleObj name="Clip" r:id="rId129" imgW="142555" imgH="142555" progId="MS_ClipArt_Gallery.2">
                      <p:embed/>
                      <p:pic>
                        <p:nvPicPr>
                          <p:cNvPr id="133" name="Object 13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89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4" name="Object 131"/>
              <p:cNvGraphicFramePr>
                <a:graphicFrameLocks noChangeAspect="1"/>
              </p:cNvGraphicFramePr>
              <p:nvPr/>
            </p:nvGraphicFramePr>
            <p:xfrm>
              <a:off x="1424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542" name="Clip" r:id="rId130" imgW="142555" imgH="142555" progId="MS_ClipArt_Gallery.2">
                      <p:embed/>
                    </p:oleObj>
                  </mc:Choice>
                  <mc:Fallback>
                    <p:oleObj name="Clip" r:id="rId130" imgW="142555" imgH="142555" progId="MS_ClipArt_Gallery.2">
                      <p:embed/>
                      <p:pic>
                        <p:nvPicPr>
                          <p:cNvPr id="134" name="Object 13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5" name="Object 132"/>
              <p:cNvGraphicFramePr>
                <a:graphicFrameLocks noChangeAspect="1"/>
              </p:cNvGraphicFramePr>
              <p:nvPr/>
            </p:nvGraphicFramePr>
            <p:xfrm>
              <a:off x="1509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543" name="Clip" r:id="rId131" imgW="142555" imgH="142555" progId="MS_ClipArt_Gallery.2">
                      <p:embed/>
                    </p:oleObj>
                  </mc:Choice>
                  <mc:Fallback>
                    <p:oleObj name="Clip" r:id="rId131" imgW="142555" imgH="142555" progId="MS_ClipArt_Gallery.2">
                      <p:embed/>
                      <p:pic>
                        <p:nvPicPr>
                          <p:cNvPr id="135" name="Object 13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9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6" name="Object 133"/>
              <p:cNvGraphicFramePr>
                <a:graphicFrameLocks noChangeAspect="1"/>
              </p:cNvGraphicFramePr>
              <p:nvPr/>
            </p:nvGraphicFramePr>
            <p:xfrm>
              <a:off x="1424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544" name="Clip" r:id="rId132" imgW="142555" imgH="142555" progId="MS_ClipArt_Gallery.2">
                      <p:embed/>
                    </p:oleObj>
                  </mc:Choice>
                  <mc:Fallback>
                    <p:oleObj name="Clip" r:id="rId132" imgW="142555" imgH="142555" progId="MS_ClipArt_Gallery.2">
                      <p:embed/>
                      <p:pic>
                        <p:nvPicPr>
                          <p:cNvPr id="136" name="Object 13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7" name="Object 134"/>
              <p:cNvGraphicFramePr>
                <a:graphicFrameLocks noChangeAspect="1"/>
              </p:cNvGraphicFramePr>
              <p:nvPr/>
            </p:nvGraphicFramePr>
            <p:xfrm>
              <a:off x="1460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545" name="Clip" r:id="rId133" imgW="142555" imgH="142555" progId="MS_ClipArt_Gallery.2">
                      <p:embed/>
                    </p:oleObj>
                  </mc:Choice>
                  <mc:Fallback>
                    <p:oleObj name="Clip" r:id="rId133" imgW="142555" imgH="142555" progId="MS_ClipArt_Gallery.2">
                      <p:embed/>
                      <p:pic>
                        <p:nvPicPr>
                          <p:cNvPr id="137" name="Object 13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0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8" name="Object 135"/>
              <p:cNvGraphicFramePr>
                <a:graphicFrameLocks noChangeAspect="1"/>
              </p:cNvGraphicFramePr>
              <p:nvPr/>
            </p:nvGraphicFramePr>
            <p:xfrm>
              <a:off x="1511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546" name="Clip" r:id="rId134" imgW="142555" imgH="142555" progId="MS_ClipArt_Gallery.2">
                      <p:embed/>
                    </p:oleObj>
                  </mc:Choice>
                  <mc:Fallback>
                    <p:oleObj name="Clip" r:id="rId134" imgW="142555" imgH="142555" progId="MS_ClipArt_Gallery.2">
                      <p:embed/>
                      <p:pic>
                        <p:nvPicPr>
                          <p:cNvPr id="138" name="Object 13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1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9" name="Object 136"/>
              <p:cNvGraphicFramePr>
                <a:graphicFrameLocks noChangeAspect="1"/>
              </p:cNvGraphicFramePr>
              <p:nvPr/>
            </p:nvGraphicFramePr>
            <p:xfrm>
              <a:off x="1424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547" name="Clip" r:id="rId135" imgW="142555" imgH="142555" progId="MS_ClipArt_Gallery.2">
                      <p:embed/>
                    </p:oleObj>
                  </mc:Choice>
                  <mc:Fallback>
                    <p:oleObj name="Clip" r:id="rId135" imgW="142555" imgH="142555" progId="MS_ClipArt_Gallery.2">
                      <p:embed/>
                      <p:pic>
                        <p:nvPicPr>
                          <p:cNvPr id="139" name="Object 13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0" name="Object 137"/>
              <p:cNvGraphicFramePr>
                <a:graphicFrameLocks noChangeAspect="1"/>
              </p:cNvGraphicFramePr>
              <p:nvPr/>
            </p:nvGraphicFramePr>
            <p:xfrm>
              <a:off x="1424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548" name="Clip" r:id="rId136" imgW="142555" imgH="142555" progId="MS_ClipArt_Gallery.2">
                      <p:embed/>
                    </p:oleObj>
                  </mc:Choice>
                  <mc:Fallback>
                    <p:oleObj name="Clip" r:id="rId136" imgW="142555" imgH="142555" progId="MS_ClipArt_Gallery.2">
                      <p:embed/>
                      <p:pic>
                        <p:nvPicPr>
                          <p:cNvPr id="140" name="Object 13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1" name="Object 138"/>
              <p:cNvGraphicFramePr>
                <a:graphicFrameLocks noChangeAspect="1"/>
              </p:cNvGraphicFramePr>
              <p:nvPr/>
            </p:nvGraphicFramePr>
            <p:xfrm>
              <a:off x="1528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549" name="Clip" r:id="rId137" imgW="142555" imgH="142555" progId="MS_ClipArt_Gallery.2">
                      <p:embed/>
                    </p:oleObj>
                  </mc:Choice>
                  <mc:Fallback>
                    <p:oleObj name="Clip" r:id="rId137" imgW="142555" imgH="142555" progId="MS_ClipArt_Gallery.2">
                      <p:embed/>
                      <p:pic>
                        <p:nvPicPr>
                          <p:cNvPr id="141" name="Object 13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8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2" name="Object 139"/>
              <p:cNvGraphicFramePr>
                <a:graphicFrameLocks noChangeAspect="1"/>
              </p:cNvGraphicFramePr>
              <p:nvPr/>
            </p:nvGraphicFramePr>
            <p:xfrm>
              <a:off x="1555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550" name="Clip" r:id="rId138" imgW="142555" imgH="142555" progId="MS_ClipArt_Gallery.2">
                      <p:embed/>
                    </p:oleObj>
                  </mc:Choice>
                  <mc:Fallback>
                    <p:oleObj name="Clip" r:id="rId138" imgW="142555" imgH="142555" progId="MS_ClipArt_Gallery.2">
                      <p:embed/>
                      <p:pic>
                        <p:nvPicPr>
                          <p:cNvPr id="142" name="Object 13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3" name="Object 140"/>
              <p:cNvGraphicFramePr>
                <a:graphicFrameLocks noChangeAspect="1"/>
              </p:cNvGraphicFramePr>
              <p:nvPr/>
            </p:nvGraphicFramePr>
            <p:xfrm>
              <a:off x="1480" y="74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551" name="Clip" r:id="rId139" imgW="142555" imgH="142555" progId="MS_ClipArt_Gallery.2">
                      <p:embed/>
                    </p:oleObj>
                  </mc:Choice>
                  <mc:Fallback>
                    <p:oleObj name="Clip" r:id="rId139" imgW="142555" imgH="142555" progId="MS_ClipArt_Gallery.2">
                      <p:embed/>
                      <p:pic>
                        <p:nvPicPr>
                          <p:cNvPr id="143" name="Object 14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4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4" name="Object 141"/>
              <p:cNvGraphicFramePr>
                <a:graphicFrameLocks noChangeAspect="1"/>
              </p:cNvGraphicFramePr>
              <p:nvPr/>
            </p:nvGraphicFramePr>
            <p:xfrm>
              <a:off x="1453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552" name="Clip" r:id="rId140" imgW="142555" imgH="142555" progId="MS_ClipArt_Gallery.2">
                      <p:embed/>
                    </p:oleObj>
                  </mc:Choice>
                  <mc:Fallback>
                    <p:oleObj name="Clip" r:id="rId140" imgW="142555" imgH="142555" progId="MS_ClipArt_Gallery.2">
                      <p:embed/>
                      <p:pic>
                        <p:nvPicPr>
                          <p:cNvPr id="144" name="Object 14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3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5" name="Object 142"/>
              <p:cNvGraphicFramePr>
                <a:graphicFrameLocks noChangeAspect="1"/>
              </p:cNvGraphicFramePr>
              <p:nvPr/>
            </p:nvGraphicFramePr>
            <p:xfrm>
              <a:off x="1511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553" name="Clip" r:id="rId141" imgW="142555" imgH="142555" progId="MS_ClipArt_Gallery.2">
                      <p:embed/>
                    </p:oleObj>
                  </mc:Choice>
                  <mc:Fallback>
                    <p:oleObj name="Clip" r:id="rId141" imgW="142555" imgH="142555" progId="MS_ClipArt_Gallery.2">
                      <p:embed/>
                      <p:pic>
                        <p:nvPicPr>
                          <p:cNvPr id="145" name="Object 14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1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6" name="Object 143"/>
              <p:cNvGraphicFramePr>
                <a:graphicFrameLocks noChangeAspect="1"/>
              </p:cNvGraphicFramePr>
              <p:nvPr/>
            </p:nvGraphicFramePr>
            <p:xfrm>
              <a:off x="1526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554" name="Clip" r:id="rId142" imgW="142555" imgH="142555" progId="MS_ClipArt_Gallery.2">
                      <p:embed/>
                    </p:oleObj>
                  </mc:Choice>
                  <mc:Fallback>
                    <p:oleObj name="Clip" r:id="rId142" imgW="142555" imgH="142555" progId="MS_ClipArt_Gallery.2">
                      <p:embed/>
                      <p:pic>
                        <p:nvPicPr>
                          <p:cNvPr id="146" name="Object 14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6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7" name="Object 144"/>
              <p:cNvGraphicFramePr>
                <a:graphicFrameLocks noChangeAspect="1"/>
              </p:cNvGraphicFramePr>
              <p:nvPr/>
            </p:nvGraphicFramePr>
            <p:xfrm>
              <a:off x="1424" y="7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555" name="Clip" r:id="rId143" imgW="142555" imgH="142555" progId="MS_ClipArt_Gallery.2">
                      <p:embed/>
                    </p:oleObj>
                  </mc:Choice>
                  <mc:Fallback>
                    <p:oleObj name="Clip" r:id="rId143" imgW="142555" imgH="142555" progId="MS_ClipArt_Gallery.2">
                      <p:embed/>
                      <p:pic>
                        <p:nvPicPr>
                          <p:cNvPr id="147" name="Object 14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8" name="Object 145"/>
              <p:cNvGraphicFramePr>
                <a:graphicFrameLocks noChangeAspect="1"/>
              </p:cNvGraphicFramePr>
              <p:nvPr/>
            </p:nvGraphicFramePr>
            <p:xfrm>
              <a:off x="1424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556" name="Clip" r:id="rId144" imgW="142555" imgH="142555" progId="MS_ClipArt_Gallery.2">
                      <p:embed/>
                    </p:oleObj>
                  </mc:Choice>
                  <mc:Fallback>
                    <p:oleObj name="Clip" r:id="rId144" imgW="142555" imgH="142555" progId="MS_ClipArt_Gallery.2">
                      <p:embed/>
                      <p:pic>
                        <p:nvPicPr>
                          <p:cNvPr id="148" name="Object 14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9" name="Object 146"/>
              <p:cNvGraphicFramePr>
                <a:graphicFrameLocks noChangeAspect="1"/>
              </p:cNvGraphicFramePr>
              <p:nvPr/>
            </p:nvGraphicFramePr>
            <p:xfrm>
              <a:off x="1451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557" name="Clip" r:id="rId145" imgW="142555" imgH="142555" progId="MS_ClipArt_Gallery.2">
                      <p:embed/>
                    </p:oleObj>
                  </mc:Choice>
                  <mc:Fallback>
                    <p:oleObj name="Clip" r:id="rId145" imgW="142555" imgH="142555" progId="MS_ClipArt_Gallery.2">
                      <p:embed/>
                      <p:pic>
                        <p:nvPicPr>
                          <p:cNvPr id="149" name="Object 14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0" name="Object 147"/>
              <p:cNvGraphicFramePr>
                <a:graphicFrameLocks noChangeAspect="1"/>
              </p:cNvGraphicFramePr>
              <p:nvPr/>
            </p:nvGraphicFramePr>
            <p:xfrm>
              <a:off x="1399" y="83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558" name="Clip" r:id="rId146" imgW="142555" imgH="142555" progId="MS_ClipArt_Gallery.2">
                      <p:embed/>
                    </p:oleObj>
                  </mc:Choice>
                  <mc:Fallback>
                    <p:oleObj name="Clip" r:id="rId146" imgW="142555" imgH="142555" progId="MS_ClipArt_Gallery.2">
                      <p:embed/>
                      <p:pic>
                        <p:nvPicPr>
                          <p:cNvPr id="150" name="Object 14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99" y="83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1" name="Object 148"/>
              <p:cNvGraphicFramePr>
                <a:graphicFrameLocks noChangeAspect="1"/>
              </p:cNvGraphicFramePr>
              <p:nvPr/>
            </p:nvGraphicFramePr>
            <p:xfrm>
              <a:off x="1522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559" name="Clip" r:id="rId147" imgW="142555" imgH="142555" progId="MS_ClipArt_Gallery.2">
                      <p:embed/>
                    </p:oleObj>
                  </mc:Choice>
                  <mc:Fallback>
                    <p:oleObj name="Clip" r:id="rId147" imgW="142555" imgH="142555" progId="MS_ClipArt_Gallery.2">
                      <p:embed/>
                      <p:pic>
                        <p:nvPicPr>
                          <p:cNvPr id="151" name="Object 14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2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2" name="Object 149"/>
              <p:cNvGraphicFramePr>
                <a:graphicFrameLocks noChangeAspect="1"/>
              </p:cNvGraphicFramePr>
              <p:nvPr/>
            </p:nvGraphicFramePr>
            <p:xfrm>
              <a:off x="1482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560" name="Clip" r:id="rId148" imgW="142555" imgH="142555" progId="MS_ClipArt_Gallery.2">
                      <p:embed/>
                    </p:oleObj>
                  </mc:Choice>
                  <mc:Fallback>
                    <p:oleObj name="Clip" r:id="rId148" imgW="142555" imgH="142555" progId="MS_ClipArt_Gallery.2">
                      <p:embed/>
                      <p:pic>
                        <p:nvPicPr>
                          <p:cNvPr id="152" name="Object 14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2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3" name="Object 150"/>
              <p:cNvGraphicFramePr>
                <a:graphicFrameLocks noChangeAspect="1"/>
              </p:cNvGraphicFramePr>
              <p:nvPr/>
            </p:nvGraphicFramePr>
            <p:xfrm>
              <a:off x="1562" y="74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561" name="Clip" r:id="rId149" imgW="142555" imgH="142555" progId="MS_ClipArt_Gallery.2">
                      <p:embed/>
                    </p:oleObj>
                  </mc:Choice>
                  <mc:Fallback>
                    <p:oleObj name="Clip" r:id="rId149" imgW="142555" imgH="142555" progId="MS_ClipArt_Gallery.2">
                      <p:embed/>
                      <p:pic>
                        <p:nvPicPr>
                          <p:cNvPr id="153" name="Object 15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2" y="74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4" name="Object 151"/>
              <p:cNvGraphicFramePr>
                <a:graphicFrameLocks noChangeAspect="1"/>
              </p:cNvGraphicFramePr>
              <p:nvPr/>
            </p:nvGraphicFramePr>
            <p:xfrm>
              <a:off x="1500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562" name="Clip" r:id="rId150" imgW="142555" imgH="142555" progId="MS_ClipArt_Gallery.2">
                      <p:embed/>
                    </p:oleObj>
                  </mc:Choice>
                  <mc:Fallback>
                    <p:oleObj name="Clip" r:id="rId150" imgW="142555" imgH="142555" progId="MS_ClipArt_Gallery.2">
                      <p:embed/>
                      <p:pic>
                        <p:nvPicPr>
                          <p:cNvPr id="154" name="Object 15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0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5" name="Object 152"/>
              <p:cNvGraphicFramePr>
                <a:graphicFrameLocks noChangeAspect="1"/>
              </p:cNvGraphicFramePr>
              <p:nvPr/>
            </p:nvGraphicFramePr>
            <p:xfrm>
              <a:off x="1497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563" name="Clip" r:id="rId151" imgW="142555" imgH="142555" progId="MS_ClipArt_Gallery.2">
                      <p:embed/>
                    </p:oleObj>
                  </mc:Choice>
                  <mc:Fallback>
                    <p:oleObj name="Clip" r:id="rId151" imgW="142555" imgH="142555" progId="MS_ClipArt_Gallery.2">
                      <p:embed/>
                      <p:pic>
                        <p:nvPicPr>
                          <p:cNvPr id="155" name="Object 15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7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6" name="Object 153"/>
              <p:cNvGraphicFramePr>
                <a:graphicFrameLocks noChangeAspect="1"/>
              </p:cNvGraphicFramePr>
              <p:nvPr/>
            </p:nvGraphicFramePr>
            <p:xfrm>
              <a:off x="1504" y="88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564" name="Clip" r:id="rId152" imgW="142555" imgH="142555" progId="MS_ClipArt_Gallery.2">
                      <p:embed/>
                    </p:oleObj>
                  </mc:Choice>
                  <mc:Fallback>
                    <p:oleObj name="Clip" r:id="rId152" imgW="142555" imgH="142555" progId="MS_ClipArt_Gallery.2">
                      <p:embed/>
                      <p:pic>
                        <p:nvPicPr>
                          <p:cNvPr id="156" name="Object 15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4" y="88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7" name="Object 154"/>
              <p:cNvGraphicFramePr>
                <a:graphicFrameLocks noChangeAspect="1"/>
              </p:cNvGraphicFramePr>
              <p:nvPr/>
            </p:nvGraphicFramePr>
            <p:xfrm>
              <a:off x="1480" y="81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565" name="Clip" r:id="rId153" imgW="142555" imgH="142555" progId="MS_ClipArt_Gallery.2">
                      <p:embed/>
                    </p:oleObj>
                  </mc:Choice>
                  <mc:Fallback>
                    <p:oleObj name="Clip" r:id="rId153" imgW="142555" imgH="142555" progId="MS_ClipArt_Gallery.2">
                      <p:embed/>
                      <p:pic>
                        <p:nvPicPr>
                          <p:cNvPr id="157" name="Object 15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81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8" name="Object 155"/>
              <p:cNvGraphicFramePr>
                <a:graphicFrameLocks noChangeAspect="1"/>
              </p:cNvGraphicFramePr>
              <p:nvPr/>
            </p:nvGraphicFramePr>
            <p:xfrm>
              <a:off x="1568" y="84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566" name="Clip" r:id="rId154" imgW="142555" imgH="142555" progId="MS_ClipArt_Gallery.2">
                      <p:embed/>
                    </p:oleObj>
                  </mc:Choice>
                  <mc:Fallback>
                    <p:oleObj name="Clip" r:id="rId154" imgW="142555" imgH="142555" progId="MS_ClipArt_Gallery.2">
                      <p:embed/>
                      <p:pic>
                        <p:nvPicPr>
                          <p:cNvPr id="158" name="Object 15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8" y="84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9" name="Object 156"/>
              <p:cNvGraphicFramePr>
                <a:graphicFrameLocks noChangeAspect="1"/>
              </p:cNvGraphicFramePr>
              <p:nvPr/>
            </p:nvGraphicFramePr>
            <p:xfrm>
              <a:off x="1397" y="75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567" name="Clip" r:id="rId155" imgW="142555" imgH="142555" progId="MS_ClipArt_Gallery.2">
                      <p:embed/>
                    </p:oleObj>
                  </mc:Choice>
                  <mc:Fallback>
                    <p:oleObj name="Clip" r:id="rId155" imgW="142555" imgH="142555" progId="MS_ClipArt_Gallery.2">
                      <p:embed/>
                      <p:pic>
                        <p:nvPicPr>
                          <p:cNvPr id="159" name="Object 15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97" y="75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0" name="Object 157"/>
              <p:cNvGraphicFramePr>
                <a:graphicFrameLocks noChangeAspect="1"/>
              </p:cNvGraphicFramePr>
              <p:nvPr/>
            </p:nvGraphicFramePr>
            <p:xfrm>
              <a:off x="1451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568" name="Clip" r:id="rId156" imgW="142555" imgH="142555" progId="MS_ClipArt_Gallery.2">
                      <p:embed/>
                    </p:oleObj>
                  </mc:Choice>
                  <mc:Fallback>
                    <p:oleObj name="Clip" r:id="rId156" imgW="142555" imgH="142555" progId="MS_ClipArt_Gallery.2">
                      <p:embed/>
                      <p:pic>
                        <p:nvPicPr>
                          <p:cNvPr id="160" name="Object 15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1" name="Object 158"/>
              <p:cNvGraphicFramePr>
                <a:graphicFrameLocks noChangeAspect="1"/>
              </p:cNvGraphicFramePr>
              <p:nvPr/>
            </p:nvGraphicFramePr>
            <p:xfrm>
              <a:off x="1557" y="8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569" name="Clip" r:id="rId157" imgW="142555" imgH="142555" progId="MS_ClipArt_Gallery.2">
                      <p:embed/>
                    </p:oleObj>
                  </mc:Choice>
                  <mc:Fallback>
                    <p:oleObj name="Clip" r:id="rId157" imgW="142555" imgH="142555" progId="MS_ClipArt_Gallery.2">
                      <p:embed/>
                      <p:pic>
                        <p:nvPicPr>
                          <p:cNvPr id="161" name="Object 15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7" y="8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2" name="Object 159"/>
              <p:cNvGraphicFramePr>
                <a:graphicFrameLocks noChangeAspect="1"/>
              </p:cNvGraphicFramePr>
              <p:nvPr/>
            </p:nvGraphicFramePr>
            <p:xfrm>
              <a:off x="1508" y="70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570" name="Clip" r:id="rId158" imgW="142555" imgH="142555" progId="MS_ClipArt_Gallery.2">
                      <p:embed/>
                    </p:oleObj>
                  </mc:Choice>
                  <mc:Fallback>
                    <p:oleObj name="Clip" r:id="rId158" imgW="142555" imgH="142555" progId="MS_ClipArt_Gallery.2">
                      <p:embed/>
                      <p:pic>
                        <p:nvPicPr>
                          <p:cNvPr id="162" name="Object 15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8" y="70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3" name="Object 160"/>
              <p:cNvGraphicFramePr>
                <a:graphicFrameLocks noChangeAspect="1"/>
              </p:cNvGraphicFramePr>
              <p:nvPr/>
            </p:nvGraphicFramePr>
            <p:xfrm>
              <a:off x="1580" y="7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571" name="Clip" r:id="rId159" imgW="142555" imgH="142555" progId="MS_ClipArt_Gallery.2">
                      <p:embed/>
                    </p:oleObj>
                  </mc:Choice>
                  <mc:Fallback>
                    <p:oleObj name="Clip" r:id="rId159" imgW="142555" imgH="142555" progId="MS_ClipArt_Gallery.2">
                      <p:embed/>
                      <p:pic>
                        <p:nvPicPr>
                          <p:cNvPr id="163" name="Object 16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0" y="7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4" name="Object 161"/>
              <p:cNvGraphicFramePr>
                <a:graphicFrameLocks noChangeAspect="1"/>
              </p:cNvGraphicFramePr>
              <p:nvPr/>
            </p:nvGraphicFramePr>
            <p:xfrm>
              <a:off x="1555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572" name="Clip" r:id="rId160" imgW="142555" imgH="142555" progId="MS_ClipArt_Gallery.2">
                      <p:embed/>
                    </p:oleObj>
                  </mc:Choice>
                  <mc:Fallback>
                    <p:oleObj name="Clip" r:id="rId160" imgW="142555" imgH="142555" progId="MS_ClipArt_Gallery.2">
                      <p:embed/>
                      <p:pic>
                        <p:nvPicPr>
                          <p:cNvPr id="164" name="Object 16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5" name="Object 162"/>
              <p:cNvGraphicFramePr>
                <a:graphicFrameLocks noChangeAspect="1"/>
              </p:cNvGraphicFramePr>
              <p:nvPr/>
            </p:nvGraphicFramePr>
            <p:xfrm>
              <a:off x="1540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573" name="Clip" r:id="rId161" imgW="142555" imgH="142555" progId="MS_ClipArt_Gallery.2">
                      <p:embed/>
                    </p:oleObj>
                  </mc:Choice>
                  <mc:Fallback>
                    <p:oleObj name="Clip" r:id="rId161" imgW="142555" imgH="142555" progId="MS_ClipArt_Gallery.2">
                      <p:embed/>
                      <p:pic>
                        <p:nvPicPr>
                          <p:cNvPr id="165" name="Object 16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6" name="Object 163"/>
              <p:cNvGraphicFramePr>
                <a:graphicFrameLocks noChangeAspect="1"/>
              </p:cNvGraphicFramePr>
              <p:nvPr/>
            </p:nvGraphicFramePr>
            <p:xfrm>
              <a:off x="1580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574" name="Clip" r:id="rId162" imgW="142555" imgH="142555" progId="MS_ClipArt_Gallery.2">
                      <p:embed/>
                    </p:oleObj>
                  </mc:Choice>
                  <mc:Fallback>
                    <p:oleObj name="Clip" r:id="rId162" imgW="142555" imgH="142555" progId="MS_ClipArt_Gallery.2">
                      <p:embed/>
                      <p:pic>
                        <p:nvPicPr>
                          <p:cNvPr id="166" name="Object 16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0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7" name="Object 164"/>
              <p:cNvGraphicFramePr>
                <a:graphicFrameLocks noChangeAspect="1"/>
              </p:cNvGraphicFramePr>
              <p:nvPr/>
            </p:nvGraphicFramePr>
            <p:xfrm>
              <a:off x="1471" y="90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575" name="Clip" r:id="rId163" imgW="142555" imgH="142555" progId="MS_ClipArt_Gallery.2">
                      <p:embed/>
                    </p:oleObj>
                  </mc:Choice>
                  <mc:Fallback>
                    <p:oleObj name="Clip" r:id="rId163" imgW="142555" imgH="142555" progId="MS_ClipArt_Gallery.2">
                      <p:embed/>
                      <p:pic>
                        <p:nvPicPr>
                          <p:cNvPr id="167" name="Object 16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1" y="90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8" name="Object 165"/>
              <p:cNvGraphicFramePr>
                <a:graphicFrameLocks noChangeAspect="1"/>
              </p:cNvGraphicFramePr>
              <p:nvPr/>
            </p:nvGraphicFramePr>
            <p:xfrm>
              <a:off x="1540" y="9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576" name="Clip" r:id="rId164" imgW="142555" imgH="142555" progId="MS_ClipArt_Gallery.2">
                      <p:embed/>
                    </p:oleObj>
                  </mc:Choice>
                  <mc:Fallback>
                    <p:oleObj name="Clip" r:id="rId164" imgW="142555" imgH="142555" progId="MS_ClipArt_Gallery.2">
                      <p:embed/>
                      <p:pic>
                        <p:nvPicPr>
                          <p:cNvPr id="168" name="Object 16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9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9" name="Object 166"/>
              <p:cNvGraphicFramePr>
                <a:graphicFrameLocks noChangeAspect="1"/>
              </p:cNvGraphicFramePr>
              <p:nvPr/>
            </p:nvGraphicFramePr>
            <p:xfrm>
              <a:off x="1528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577" name="Clip" r:id="rId165" imgW="142555" imgH="142555" progId="MS_ClipArt_Gallery.2">
                      <p:embed/>
                    </p:oleObj>
                  </mc:Choice>
                  <mc:Fallback>
                    <p:oleObj name="Clip" r:id="rId165" imgW="142555" imgH="142555" progId="MS_ClipArt_Gallery.2">
                      <p:embed/>
                      <p:pic>
                        <p:nvPicPr>
                          <p:cNvPr id="169" name="Object 16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8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0" name="Object 167"/>
              <p:cNvGraphicFramePr>
                <a:graphicFrameLocks noChangeAspect="1"/>
              </p:cNvGraphicFramePr>
              <p:nvPr/>
            </p:nvGraphicFramePr>
            <p:xfrm>
              <a:off x="1526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578" name="Clip" r:id="rId166" imgW="142555" imgH="142555" progId="MS_ClipArt_Gallery.2">
                      <p:embed/>
                    </p:oleObj>
                  </mc:Choice>
                  <mc:Fallback>
                    <p:oleObj name="Clip" r:id="rId166" imgW="142555" imgH="142555" progId="MS_ClipArt_Gallery.2">
                      <p:embed/>
                      <p:pic>
                        <p:nvPicPr>
                          <p:cNvPr id="170" name="Object 16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6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1" name="Object 168"/>
              <p:cNvGraphicFramePr>
                <a:graphicFrameLocks noChangeAspect="1"/>
              </p:cNvGraphicFramePr>
              <p:nvPr/>
            </p:nvGraphicFramePr>
            <p:xfrm>
              <a:off x="1471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579" name="Clip" r:id="rId167" imgW="142555" imgH="142555" progId="MS_ClipArt_Gallery.2">
                      <p:embed/>
                    </p:oleObj>
                  </mc:Choice>
                  <mc:Fallback>
                    <p:oleObj name="Clip" r:id="rId167" imgW="142555" imgH="142555" progId="MS_ClipArt_Gallery.2">
                      <p:embed/>
                      <p:pic>
                        <p:nvPicPr>
                          <p:cNvPr id="171" name="Object 16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1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2" name="Object 169"/>
              <p:cNvGraphicFramePr>
                <a:graphicFrameLocks noChangeAspect="1"/>
              </p:cNvGraphicFramePr>
              <p:nvPr/>
            </p:nvGraphicFramePr>
            <p:xfrm>
              <a:off x="1580" y="80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580" name="Clip" r:id="rId168" imgW="142555" imgH="142555" progId="MS_ClipArt_Gallery.2">
                      <p:embed/>
                    </p:oleObj>
                  </mc:Choice>
                  <mc:Fallback>
                    <p:oleObj name="Clip" r:id="rId168" imgW="142555" imgH="142555" progId="MS_ClipArt_Gallery.2">
                      <p:embed/>
                      <p:pic>
                        <p:nvPicPr>
                          <p:cNvPr id="172" name="Object 16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0" y="80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3" name="Object 170"/>
              <p:cNvGraphicFramePr>
                <a:graphicFrameLocks noChangeAspect="1"/>
              </p:cNvGraphicFramePr>
              <p:nvPr/>
            </p:nvGraphicFramePr>
            <p:xfrm>
              <a:off x="1420" y="8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581" name="Clip" r:id="rId169" imgW="142555" imgH="142555" progId="MS_ClipArt_Gallery.2">
                      <p:embed/>
                    </p:oleObj>
                  </mc:Choice>
                  <mc:Fallback>
                    <p:oleObj name="Clip" r:id="rId169" imgW="142555" imgH="142555" progId="MS_ClipArt_Gallery.2">
                      <p:embed/>
                      <p:pic>
                        <p:nvPicPr>
                          <p:cNvPr id="173" name="Object 17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0" y="8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4" name="Object 171"/>
              <p:cNvGraphicFramePr>
                <a:graphicFrameLocks noChangeAspect="1"/>
              </p:cNvGraphicFramePr>
              <p:nvPr/>
            </p:nvGraphicFramePr>
            <p:xfrm>
              <a:off x="1397" y="80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582" name="Clip" r:id="rId170" imgW="142555" imgH="142555" progId="MS_ClipArt_Gallery.2">
                      <p:embed/>
                    </p:oleObj>
                  </mc:Choice>
                  <mc:Fallback>
                    <p:oleObj name="Clip" r:id="rId170" imgW="142555" imgH="142555" progId="MS_ClipArt_Gallery.2">
                      <p:embed/>
                      <p:pic>
                        <p:nvPicPr>
                          <p:cNvPr id="174" name="Object 17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97" y="80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5" name="Object 172"/>
              <p:cNvGraphicFramePr>
                <a:graphicFrameLocks noChangeAspect="1"/>
              </p:cNvGraphicFramePr>
              <p:nvPr/>
            </p:nvGraphicFramePr>
            <p:xfrm>
              <a:off x="1555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583" name="Clip" r:id="rId171" imgW="142555" imgH="142555" progId="MS_ClipArt_Gallery.2">
                      <p:embed/>
                    </p:oleObj>
                  </mc:Choice>
                  <mc:Fallback>
                    <p:oleObj name="Clip" r:id="rId171" imgW="142555" imgH="142555" progId="MS_ClipArt_Gallery.2">
                      <p:embed/>
                      <p:pic>
                        <p:nvPicPr>
                          <p:cNvPr id="175" name="Object 17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6" name="Object 173"/>
              <p:cNvGraphicFramePr>
                <a:graphicFrameLocks noChangeAspect="1"/>
              </p:cNvGraphicFramePr>
              <p:nvPr/>
            </p:nvGraphicFramePr>
            <p:xfrm>
              <a:off x="1557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584" name="Clip" r:id="rId172" imgW="142555" imgH="142555" progId="MS_ClipArt_Gallery.2">
                      <p:embed/>
                    </p:oleObj>
                  </mc:Choice>
                  <mc:Fallback>
                    <p:oleObj name="Clip" r:id="rId172" imgW="142555" imgH="142555" progId="MS_ClipArt_Gallery.2">
                      <p:embed/>
                      <p:pic>
                        <p:nvPicPr>
                          <p:cNvPr id="176" name="Object 17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7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7" name="Object 174"/>
              <p:cNvGraphicFramePr>
                <a:graphicFrameLocks noChangeAspect="1"/>
              </p:cNvGraphicFramePr>
              <p:nvPr/>
            </p:nvGraphicFramePr>
            <p:xfrm>
              <a:off x="1500" y="81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585" name="Clip" r:id="rId173" imgW="142555" imgH="142555" progId="MS_ClipArt_Gallery.2">
                      <p:embed/>
                    </p:oleObj>
                  </mc:Choice>
                  <mc:Fallback>
                    <p:oleObj name="Clip" r:id="rId173" imgW="142555" imgH="142555" progId="MS_ClipArt_Gallery.2">
                      <p:embed/>
                      <p:pic>
                        <p:nvPicPr>
                          <p:cNvPr id="177" name="Object 17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0" y="81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8" name="Object 175"/>
              <p:cNvGraphicFramePr>
                <a:graphicFrameLocks noChangeAspect="1"/>
              </p:cNvGraphicFramePr>
              <p:nvPr/>
            </p:nvGraphicFramePr>
            <p:xfrm>
              <a:off x="1480" y="76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586" name="Clip" r:id="rId174" imgW="142555" imgH="142555" progId="MS_ClipArt_Gallery.2">
                      <p:embed/>
                    </p:oleObj>
                  </mc:Choice>
                  <mc:Fallback>
                    <p:oleObj name="Clip" r:id="rId174" imgW="142555" imgH="142555" progId="MS_ClipArt_Gallery.2">
                      <p:embed/>
                      <p:pic>
                        <p:nvPicPr>
                          <p:cNvPr id="178" name="Object 17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6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9" name="Object 176"/>
              <p:cNvGraphicFramePr>
                <a:graphicFrameLocks noChangeAspect="1"/>
              </p:cNvGraphicFramePr>
              <p:nvPr/>
            </p:nvGraphicFramePr>
            <p:xfrm>
              <a:off x="1497" y="92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587" name="Clip" r:id="rId175" imgW="142555" imgH="142555" progId="MS_ClipArt_Gallery.2">
                      <p:embed/>
                    </p:oleObj>
                  </mc:Choice>
                  <mc:Fallback>
                    <p:oleObj name="Clip" r:id="rId175" imgW="142555" imgH="142555" progId="MS_ClipArt_Gallery.2">
                      <p:embed/>
                      <p:pic>
                        <p:nvPicPr>
                          <p:cNvPr id="179" name="Object 17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7" y="92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0" name="Object 177"/>
              <p:cNvGraphicFramePr>
                <a:graphicFrameLocks noChangeAspect="1"/>
              </p:cNvGraphicFramePr>
              <p:nvPr/>
            </p:nvGraphicFramePr>
            <p:xfrm>
              <a:off x="1542" y="84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588" name="Clip" r:id="rId176" imgW="142555" imgH="142555" progId="MS_ClipArt_Gallery.2">
                      <p:embed/>
                    </p:oleObj>
                  </mc:Choice>
                  <mc:Fallback>
                    <p:oleObj name="Clip" r:id="rId176" imgW="142555" imgH="142555" progId="MS_ClipArt_Gallery.2">
                      <p:embed/>
                      <p:pic>
                        <p:nvPicPr>
                          <p:cNvPr id="180" name="Object 17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84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1" name="Object 178"/>
              <p:cNvGraphicFramePr>
                <a:graphicFrameLocks noChangeAspect="1"/>
              </p:cNvGraphicFramePr>
              <p:nvPr/>
            </p:nvGraphicFramePr>
            <p:xfrm>
              <a:off x="1540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589" name="Clip" r:id="rId177" imgW="142555" imgH="142555" progId="MS_ClipArt_Gallery.2">
                      <p:embed/>
                    </p:oleObj>
                  </mc:Choice>
                  <mc:Fallback>
                    <p:oleObj name="Clip" r:id="rId177" imgW="142555" imgH="142555" progId="MS_ClipArt_Gallery.2">
                      <p:embed/>
                      <p:pic>
                        <p:nvPicPr>
                          <p:cNvPr id="181" name="Object 17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2" name="Object 179"/>
              <p:cNvGraphicFramePr>
                <a:graphicFrameLocks noChangeAspect="1"/>
              </p:cNvGraphicFramePr>
              <p:nvPr/>
            </p:nvGraphicFramePr>
            <p:xfrm>
              <a:off x="1586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590" name="Clip" r:id="rId178" imgW="142555" imgH="142555" progId="MS_ClipArt_Gallery.2">
                      <p:embed/>
                    </p:oleObj>
                  </mc:Choice>
                  <mc:Fallback>
                    <p:oleObj name="Clip" r:id="rId178" imgW="142555" imgH="142555" progId="MS_ClipArt_Gallery.2">
                      <p:embed/>
                      <p:pic>
                        <p:nvPicPr>
                          <p:cNvPr id="182" name="Object 17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6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3" name="Object 180"/>
              <p:cNvGraphicFramePr>
                <a:graphicFrameLocks noChangeAspect="1"/>
              </p:cNvGraphicFramePr>
              <p:nvPr/>
            </p:nvGraphicFramePr>
            <p:xfrm>
              <a:off x="1582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591" name="Clip" r:id="rId179" imgW="142555" imgH="142555" progId="MS_ClipArt_Gallery.2">
                      <p:embed/>
                    </p:oleObj>
                  </mc:Choice>
                  <mc:Fallback>
                    <p:oleObj name="Clip" r:id="rId179" imgW="142555" imgH="142555" progId="MS_ClipArt_Gallery.2">
                      <p:embed/>
                      <p:pic>
                        <p:nvPicPr>
                          <p:cNvPr id="183" name="Object 18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2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4" name="Object 181"/>
              <p:cNvGraphicFramePr>
                <a:graphicFrameLocks noChangeAspect="1"/>
              </p:cNvGraphicFramePr>
              <p:nvPr/>
            </p:nvGraphicFramePr>
            <p:xfrm>
              <a:off x="1644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592" name="Clip" r:id="rId180" imgW="142555" imgH="142555" progId="MS_ClipArt_Gallery.2">
                      <p:embed/>
                    </p:oleObj>
                  </mc:Choice>
                  <mc:Fallback>
                    <p:oleObj name="Clip" r:id="rId180" imgW="142555" imgH="142555" progId="MS_ClipArt_Gallery.2">
                      <p:embed/>
                      <p:pic>
                        <p:nvPicPr>
                          <p:cNvPr id="184" name="Object 18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4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5" name="Object 182"/>
              <p:cNvGraphicFramePr>
                <a:graphicFrameLocks noChangeAspect="1"/>
              </p:cNvGraphicFramePr>
              <p:nvPr/>
            </p:nvGraphicFramePr>
            <p:xfrm>
              <a:off x="1658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593" name="Clip" r:id="rId181" imgW="142555" imgH="142555" progId="MS_ClipArt_Gallery.2">
                      <p:embed/>
                    </p:oleObj>
                  </mc:Choice>
                  <mc:Fallback>
                    <p:oleObj name="Clip" r:id="rId181" imgW="142555" imgH="142555" progId="MS_ClipArt_Gallery.2">
                      <p:embed/>
                      <p:pic>
                        <p:nvPicPr>
                          <p:cNvPr id="185" name="Object 18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58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6" name="Object 183"/>
              <p:cNvGraphicFramePr>
                <a:graphicFrameLocks noChangeAspect="1"/>
              </p:cNvGraphicFramePr>
              <p:nvPr/>
            </p:nvGraphicFramePr>
            <p:xfrm>
              <a:off x="1673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594" name="Clip" r:id="rId182" imgW="142555" imgH="142555" progId="MS_ClipArt_Gallery.2">
                      <p:embed/>
                    </p:oleObj>
                  </mc:Choice>
                  <mc:Fallback>
                    <p:oleObj name="Clip" r:id="rId182" imgW="142555" imgH="142555" progId="MS_ClipArt_Gallery.2">
                      <p:embed/>
                      <p:pic>
                        <p:nvPicPr>
                          <p:cNvPr id="186" name="Object 18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3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7" name="Object 184"/>
              <p:cNvGraphicFramePr>
                <a:graphicFrameLocks noChangeAspect="1"/>
              </p:cNvGraphicFramePr>
              <p:nvPr/>
            </p:nvGraphicFramePr>
            <p:xfrm>
              <a:off x="1600" y="73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595" name="Clip" r:id="rId183" imgW="142555" imgH="142555" progId="MS_ClipArt_Gallery.2">
                      <p:embed/>
                    </p:oleObj>
                  </mc:Choice>
                  <mc:Fallback>
                    <p:oleObj name="Clip" r:id="rId183" imgW="142555" imgH="142555" progId="MS_ClipArt_Gallery.2">
                      <p:embed/>
                      <p:pic>
                        <p:nvPicPr>
                          <p:cNvPr id="187" name="Object 18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0" y="73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8" name="Object 185"/>
              <p:cNvGraphicFramePr>
                <a:graphicFrameLocks noChangeAspect="1"/>
              </p:cNvGraphicFramePr>
              <p:nvPr/>
            </p:nvGraphicFramePr>
            <p:xfrm>
              <a:off x="1542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596" name="Clip" r:id="rId184" imgW="142555" imgH="142555" progId="MS_ClipArt_Gallery.2">
                      <p:embed/>
                    </p:oleObj>
                  </mc:Choice>
                  <mc:Fallback>
                    <p:oleObj name="Clip" r:id="rId184" imgW="142555" imgH="142555" progId="MS_ClipArt_Gallery.2">
                      <p:embed/>
                      <p:pic>
                        <p:nvPicPr>
                          <p:cNvPr id="188" name="Object 18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9" name="Object 186"/>
              <p:cNvGraphicFramePr>
                <a:graphicFrameLocks noChangeAspect="1"/>
              </p:cNvGraphicFramePr>
              <p:nvPr/>
            </p:nvGraphicFramePr>
            <p:xfrm>
              <a:off x="1611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597" name="Clip" r:id="rId185" imgW="142555" imgH="142555" progId="MS_ClipArt_Gallery.2">
                      <p:embed/>
                    </p:oleObj>
                  </mc:Choice>
                  <mc:Fallback>
                    <p:oleObj name="Clip" r:id="rId185" imgW="142555" imgH="142555" progId="MS_ClipArt_Gallery.2">
                      <p:embed/>
                      <p:pic>
                        <p:nvPicPr>
                          <p:cNvPr id="189" name="Object 18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1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0" name="Object 187"/>
              <p:cNvGraphicFramePr>
                <a:graphicFrameLocks noChangeAspect="1"/>
              </p:cNvGraphicFramePr>
              <p:nvPr/>
            </p:nvGraphicFramePr>
            <p:xfrm>
              <a:off x="1557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598" name="Clip" r:id="rId186" imgW="142555" imgH="142555" progId="MS_ClipArt_Gallery.2">
                      <p:embed/>
                    </p:oleObj>
                  </mc:Choice>
                  <mc:Fallback>
                    <p:oleObj name="Clip" r:id="rId186" imgW="142555" imgH="142555" progId="MS_ClipArt_Gallery.2">
                      <p:embed/>
                      <p:pic>
                        <p:nvPicPr>
                          <p:cNvPr id="190" name="Object 18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7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1" name="Object 188"/>
              <p:cNvGraphicFramePr>
                <a:graphicFrameLocks noChangeAspect="1"/>
              </p:cNvGraphicFramePr>
              <p:nvPr/>
            </p:nvGraphicFramePr>
            <p:xfrm>
              <a:off x="1658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599" name="Clip" r:id="rId187" imgW="142555" imgH="142555" progId="MS_ClipArt_Gallery.2">
                      <p:embed/>
                    </p:oleObj>
                  </mc:Choice>
                  <mc:Fallback>
                    <p:oleObj name="Clip" r:id="rId187" imgW="142555" imgH="142555" progId="MS_ClipArt_Gallery.2">
                      <p:embed/>
                      <p:pic>
                        <p:nvPicPr>
                          <p:cNvPr id="191" name="Object 18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58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2" name="Object 189"/>
              <p:cNvGraphicFramePr>
                <a:graphicFrameLocks noChangeAspect="1"/>
              </p:cNvGraphicFramePr>
              <p:nvPr/>
            </p:nvGraphicFramePr>
            <p:xfrm>
              <a:off x="1542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600" name="Clip" r:id="rId188" imgW="142555" imgH="142555" progId="MS_ClipArt_Gallery.2">
                      <p:embed/>
                    </p:oleObj>
                  </mc:Choice>
                  <mc:Fallback>
                    <p:oleObj name="Clip" r:id="rId188" imgW="142555" imgH="142555" progId="MS_ClipArt_Gallery.2">
                      <p:embed/>
                      <p:pic>
                        <p:nvPicPr>
                          <p:cNvPr id="192" name="Object 18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3" name="Object 190"/>
              <p:cNvGraphicFramePr>
                <a:graphicFrameLocks noChangeAspect="1"/>
              </p:cNvGraphicFramePr>
              <p:nvPr/>
            </p:nvGraphicFramePr>
            <p:xfrm>
              <a:off x="1566" y="88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601" name="Clip" r:id="rId189" imgW="142555" imgH="142555" progId="MS_ClipArt_Gallery.2">
                      <p:embed/>
                    </p:oleObj>
                  </mc:Choice>
                  <mc:Fallback>
                    <p:oleObj name="Clip" r:id="rId189" imgW="142555" imgH="142555" progId="MS_ClipArt_Gallery.2">
                      <p:embed/>
                      <p:pic>
                        <p:nvPicPr>
                          <p:cNvPr id="193" name="Object 19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6" y="88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4" name="Object 191"/>
              <p:cNvGraphicFramePr>
                <a:graphicFrameLocks noChangeAspect="1"/>
              </p:cNvGraphicFramePr>
              <p:nvPr/>
            </p:nvGraphicFramePr>
            <p:xfrm>
              <a:off x="1640" y="85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602" name="Clip" r:id="rId190" imgW="142555" imgH="142555" progId="MS_ClipArt_Gallery.2">
                      <p:embed/>
                    </p:oleObj>
                  </mc:Choice>
                  <mc:Fallback>
                    <p:oleObj name="Clip" r:id="rId190" imgW="142555" imgH="142555" progId="MS_ClipArt_Gallery.2">
                      <p:embed/>
                      <p:pic>
                        <p:nvPicPr>
                          <p:cNvPr id="194" name="Object 19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0" y="85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5" name="Object 192"/>
              <p:cNvGraphicFramePr>
                <a:graphicFrameLocks noChangeAspect="1"/>
              </p:cNvGraphicFramePr>
              <p:nvPr/>
            </p:nvGraphicFramePr>
            <p:xfrm>
              <a:off x="1540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603" name="Clip" r:id="rId191" imgW="142555" imgH="142555" progId="MS_ClipArt_Gallery.2">
                      <p:embed/>
                    </p:oleObj>
                  </mc:Choice>
                  <mc:Fallback>
                    <p:oleObj name="Clip" r:id="rId191" imgW="142555" imgH="142555" progId="MS_ClipArt_Gallery.2">
                      <p:embed/>
                      <p:pic>
                        <p:nvPicPr>
                          <p:cNvPr id="195" name="Object 19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6" name="Object 193"/>
              <p:cNvGraphicFramePr>
                <a:graphicFrameLocks noChangeAspect="1"/>
              </p:cNvGraphicFramePr>
              <p:nvPr/>
            </p:nvGraphicFramePr>
            <p:xfrm>
              <a:off x="1600" y="73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604" name="Clip" r:id="rId192" imgW="142555" imgH="142555" progId="MS_ClipArt_Gallery.2">
                      <p:embed/>
                    </p:oleObj>
                  </mc:Choice>
                  <mc:Fallback>
                    <p:oleObj name="Clip" r:id="rId192" imgW="142555" imgH="142555" progId="MS_ClipArt_Gallery.2">
                      <p:embed/>
                      <p:pic>
                        <p:nvPicPr>
                          <p:cNvPr id="196" name="Object 19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0" y="73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7" name="Object 194"/>
              <p:cNvGraphicFramePr>
                <a:graphicFrameLocks noChangeAspect="1"/>
              </p:cNvGraphicFramePr>
              <p:nvPr/>
            </p:nvGraphicFramePr>
            <p:xfrm>
              <a:off x="1658" y="69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605" name="Clip" r:id="rId193" imgW="142555" imgH="142555" progId="MS_ClipArt_Gallery.2">
                      <p:embed/>
                    </p:oleObj>
                  </mc:Choice>
                  <mc:Fallback>
                    <p:oleObj name="Clip" r:id="rId193" imgW="142555" imgH="142555" progId="MS_ClipArt_Gallery.2">
                      <p:embed/>
                      <p:pic>
                        <p:nvPicPr>
                          <p:cNvPr id="197" name="Object 19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58" y="69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8" name="Object 195"/>
              <p:cNvGraphicFramePr>
                <a:graphicFrameLocks noChangeAspect="1"/>
              </p:cNvGraphicFramePr>
              <p:nvPr/>
            </p:nvGraphicFramePr>
            <p:xfrm>
              <a:off x="1640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606" name="Clip" r:id="rId194" imgW="142555" imgH="142555" progId="MS_ClipArt_Gallery.2">
                      <p:embed/>
                    </p:oleObj>
                  </mc:Choice>
                  <mc:Fallback>
                    <p:oleObj name="Clip" r:id="rId194" imgW="142555" imgH="142555" progId="MS_ClipArt_Gallery.2">
                      <p:embed/>
                      <p:pic>
                        <p:nvPicPr>
                          <p:cNvPr id="198" name="Object 19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0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9" name="Object 196"/>
              <p:cNvGraphicFramePr>
                <a:graphicFrameLocks noChangeAspect="1"/>
              </p:cNvGraphicFramePr>
              <p:nvPr/>
            </p:nvGraphicFramePr>
            <p:xfrm>
              <a:off x="1540" y="75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607" name="Clip" r:id="rId195" imgW="142555" imgH="142555" progId="MS_ClipArt_Gallery.2">
                      <p:embed/>
                    </p:oleObj>
                  </mc:Choice>
                  <mc:Fallback>
                    <p:oleObj name="Clip" r:id="rId195" imgW="142555" imgH="142555" progId="MS_ClipArt_Gallery.2">
                      <p:embed/>
                      <p:pic>
                        <p:nvPicPr>
                          <p:cNvPr id="199" name="Object 19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5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0" name="Object 197"/>
              <p:cNvGraphicFramePr>
                <a:graphicFrameLocks noChangeAspect="1"/>
              </p:cNvGraphicFramePr>
              <p:nvPr/>
            </p:nvGraphicFramePr>
            <p:xfrm>
              <a:off x="1557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608" name="Clip" r:id="rId196" imgW="142555" imgH="142555" progId="MS_ClipArt_Gallery.2">
                      <p:embed/>
                    </p:oleObj>
                  </mc:Choice>
                  <mc:Fallback>
                    <p:oleObj name="Clip" r:id="rId196" imgW="142555" imgH="142555" progId="MS_ClipArt_Gallery.2">
                      <p:embed/>
                      <p:pic>
                        <p:nvPicPr>
                          <p:cNvPr id="200" name="Object 19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7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1" name="Object 198"/>
              <p:cNvGraphicFramePr>
                <a:graphicFrameLocks noChangeAspect="1"/>
              </p:cNvGraphicFramePr>
              <p:nvPr/>
            </p:nvGraphicFramePr>
            <p:xfrm>
              <a:off x="1542" y="76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609" name="Clip" r:id="rId197" imgW="142555" imgH="142555" progId="MS_ClipArt_Gallery.2">
                      <p:embed/>
                    </p:oleObj>
                  </mc:Choice>
                  <mc:Fallback>
                    <p:oleObj name="Clip" r:id="rId197" imgW="142555" imgH="142555" progId="MS_ClipArt_Gallery.2">
                      <p:embed/>
                      <p:pic>
                        <p:nvPicPr>
                          <p:cNvPr id="201" name="Object 19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6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2" name="Object 199"/>
              <p:cNvGraphicFramePr>
                <a:graphicFrameLocks noChangeAspect="1"/>
              </p:cNvGraphicFramePr>
              <p:nvPr/>
            </p:nvGraphicFramePr>
            <p:xfrm>
              <a:off x="1571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610" name="Clip" r:id="rId198" imgW="142555" imgH="142555" progId="MS_ClipArt_Gallery.2">
                      <p:embed/>
                    </p:oleObj>
                  </mc:Choice>
                  <mc:Fallback>
                    <p:oleObj name="Clip" r:id="rId198" imgW="142555" imgH="142555" progId="MS_ClipArt_Gallery.2">
                      <p:embed/>
                      <p:pic>
                        <p:nvPicPr>
                          <p:cNvPr id="202" name="Object 19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3" name="Object 200"/>
              <p:cNvGraphicFramePr>
                <a:graphicFrameLocks noChangeAspect="1"/>
              </p:cNvGraphicFramePr>
              <p:nvPr/>
            </p:nvGraphicFramePr>
            <p:xfrm>
              <a:off x="1569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611" name="Clip" r:id="rId199" imgW="142555" imgH="142555" progId="MS_ClipArt_Gallery.2">
                      <p:embed/>
                    </p:oleObj>
                  </mc:Choice>
                  <mc:Fallback>
                    <p:oleObj name="Clip" r:id="rId199" imgW="142555" imgH="142555" progId="MS_ClipArt_Gallery.2">
                      <p:embed/>
                      <p:pic>
                        <p:nvPicPr>
                          <p:cNvPr id="203" name="Object 20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9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4" name="Object 201"/>
              <p:cNvGraphicFramePr>
                <a:graphicFrameLocks noChangeAspect="1"/>
              </p:cNvGraphicFramePr>
              <p:nvPr/>
            </p:nvGraphicFramePr>
            <p:xfrm>
              <a:off x="1666" y="8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612" name="Clip" r:id="rId200" imgW="142555" imgH="142555" progId="MS_ClipArt_Gallery.2">
                      <p:embed/>
                    </p:oleObj>
                  </mc:Choice>
                  <mc:Fallback>
                    <p:oleObj name="Clip" r:id="rId200" imgW="142555" imgH="142555" progId="MS_ClipArt_Gallery.2">
                      <p:embed/>
                      <p:pic>
                        <p:nvPicPr>
                          <p:cNvPr id="204" name="Object 20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66" y="8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5" name="Object 202"/>
              <p:cNvGraphicFramePr>
                <a:graphicFrameLocks noChangeAspect="1"/>
              </p:cNvGraphicFramePr>
              <p:nvPr/>
            </p:nvGraphicFramePr>
            <p:xfrm>
              <a:off x="1571" y="69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613" name="Clip" r:id="rId201" imgW="142555" imgH="142555" progId="MS_ClipArt_Gallery.2">
                      <p:embed/>
                    </p:oleObj>
                  </mc:Choice>
                  <mc:Fallback>
                    <p:oleObj name="Clip" r:id="rId201" imgW="142555" imgH="142555" progId="MS_ClipArt_Gallery.2">
                      <p:embed/>
                      <p:pic>
                        <p:nvPicPr>
                          <p:cNvPr id="205" name="Object 20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69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6" name="Object 203"/>
              <p:cNvGraphicFramePr>
                <a:graphicFrameLocks noChangeAspect="1"/>
              </p:cNvGraphicFramePr>
              <p:nvPr/>
            </p:nvGraphicFramePr>
            <p:xfrm>
              <a:off x="1598" y="76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614" name="Clip" r:id="rId202" imgW="142555" imgH="142555" progId="MS_ClipArt_Gallery.2">
                      <p:embed/>
                    </p:oleObj>
                  </mc:Choice>
                  <mc:Fallback>
                    <p:oleObj name="Clip" r:id="rId202" imgW="142555" imgH="142555" progId="MS_ClipArt_Gallery.2">
                      <p:embed/>
                      <p:pic>
                        <p:nvPicPr>
                          <p:cNvPr id="206" name="Object 20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8" y="76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7" name="Object 204"/>
              <p:cNvGraphicFramePr>
                <a:graphicFrameLocks noChangeAspect="1"/>
              </p:cNvGraphicFramePr>
              <p:nvPr/>
            </p:nvGraphicFramePr>
            <p:xfrm>
              <a:off x="1622" y="87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615" name="Clip" r:id="rId203" imgW="142555" imgH="142555" progId="MS_ClipArt_Gallery.2">
                      <p:embed/>
                    </p:oleObj>
                  </mc:Choice>
                  <mc:Fallback>
                    <p:oleObj name="Clip" r:id="rId203" imgW="142555" imgH="142555" progId="MS_ClipArt_Gallery.2">
                      <p:embed/>
                      <p:pic>
                        <p:nvPicPr>
                          <p:cNvPr id="207" name="Object 20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2" y="87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8" name="Object 205"/>
              <p:cNvGraphicFramePr>
                <a:graphicFrameLocks noChangeAspect="1"/>
              </p:cNvGraphicFramePr>
              <p:nvPr/>
            </p:nvGraphicFramePr>
            <p:xfrm>
              <a:off x="1542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616" name="Clip" r:id="rId204" imgW="142555" imgH="142555" progId="MS_ClipArt_Gallery.2">
                      <p:embed/>
                    </p:oleObj>
                  </mc:Choice>
                  <mc:Fallback>
                    <p:oleObj name="Clip" r:id="rId204" imgW="142555" imgH="142555" progId="MS_ClipArt_Gallery.2">
                      <p:embed/>
                      <p:pic>
                        <p:nvPicPr>
                          <p:cNvPr id="208" name="Object 20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9" name="Object 206"/>
              <p:cNvGraphicFramePr>
                <a:graphicFrameLocks noChangeAspect="1"/>
              </p:cNvGraphicFramePr>
              <p:nvPr/>
            </p:nvGraphicFramePr>
            <p:xfrm>
              <a:off x="1627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617" name="Clip" r:id="rId205" imgW="142555" imgH="142555" progId="MS_ClipArt_Gallery.2">
                      <p:embed/>
                    </p:oleObj>
                  </mc:Choice>
                  <mc:Fallback>
                    <p:oleObj name="Clip" r:id="rId205" imgW="142555" imgH="142555" progId="MS_ClipArt_Gallery.2">
                      <p:embed/>
                      <p:pic>
                        <p:nvPicPr>
                          <p:cNvPr id="209" name="Object 20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7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0" name="Object 207"/>
              <p:cNvGraphicFramePr>
                <a:graphicFrameLocks noChangeAspect="1"/>
              </p:cNvGraphicFramePr>
              <p:nvPr/>
            </p:nvGraphicFramePr>
            <p:xfrm>
              <a:off x="1542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618" name="Clip" r:id="rId206" imgW="142555" imgH="142555" progId="MS_ClipArt_Gallery.2">
                      <p:embed/>
                    </p:oleObj>
                  </mc:Choice>
                  <mc:Fallback>
                    <p:oleObj name="Clip" r:id="rId206" imgW="142555" imgH="142555" progId="MS_ClipArt_Gallery.2">
                      <p:embed/>
                      <p:pic>
                        <p:nvPicPr>
                          <p:cNvPr id="210" name="Object 20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1" name="Object 208"/>
              <p:cNvGraphicFramePr>
                <a:graphicFrameLocks noChangeAspect="1"/>
              </p:cNvGraphicFramePr>
              <p:nvPr/>
            </p:nvGraphicFramePr>
            <p:xfrm>
              <a:off x="1578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619" name="Clip" r:id="rId207" imgW="142555" imgH="142555" progId="MS_ClipArt_Gallery.2">
                      <p:embed/>
                    </p:oleObj>
                  </mc:Choice>
                  <mc:Fallback>
                    <p:oleObj name="Clip" r:id="rId207" imgW="142555" imgH="142555" progId="MS_ClipArt_Gallery.2">
                      <p:embed/>
                      <p:pic>
                        <p:nvPicPr>
                          <p:cNvPr id="211" name="Object 20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8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2" name="Object 209"/>
              <p:cNvGraphicFramePr>
                <a:graphicFrameLocks noChangeAspect="1"/>
              </p:cNvGraphicFramePr>
              <p:nvPr/>
            </p:nvGraphicFramePr>
            <p:xfrm>
              <a:off x="1629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620" name="Clip" r:id="rId208" imgW="142555" imgH="142555" progId="MS_ClipArt_Gallery.2">
                      <p:embed/>
                    </p:oleObj>
                  </mc:Choice>
                  <mc:Fallback>
                    <p:oleObj name="Clip" r:id="rId208" imgW="142555" imgH="142555" progId="MS_ClipArt_Gallery.2">
                      <p:embed/>
                      <p:pic>
                        <p:nvPicPr>
                          <p:cNvPr id="212" name="Object 20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9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3" name="Object 210"/>
              <p:cNvGraphicFramePr>
                <a:graphicFrameLocks noChangeAspect="1"/>
              </p:cNvGraphicFramePr>
              <p:nvPr/>
            </p:nvGraphicFramePr>
            <p:xfrm>
              <a:off x="1542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621" name="Clip" r:id="rId209" imgW="142555" imgH="142555" progId="MS_ClipArt_Gallery.2">
                      <p:embed/>
                    </p:oleObj>
                  </mc:Choice>
                  <mc:Fallback>
                    <p:oleObj name="Clip" r:id="rId209" imgW="142555" imgH="142555" progId="MS_ClipArt_Gallery.2">
                      <p:embed/>
                      <p:pic>
                        <p:nvPicPr>
                          <p:cNvPr id="213" name="Object 21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4" name="Object 211"/>
              <p:cNvGraphicFramePr>
                <a:graphicFrameLocks noChangeAspect="1"/>
              </p:cNvGraphicFramePr>
              <p:nvPr/>
            </p:nvGraphicFramePr>
            <p:xfrm>
              <a:off x="1542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622" name="Clip" r:id="rId210" imgW="142555" imgH="142555" progId="MS_ClipArt_Gallery.2">
                      <p:embed/>
                    </p:oleObj>
                  </mc:Choice>
                  <mc:Fallback>
                    <p:oleObj name="Clip" r:id="rId210" imgW="142555" imgH="142555" progId="MS_ClipArt_Gallery.2">
                      <p:embed/>
                      <p:pic>
                        <p:nvPicPr>
                          <p:cNvPr id="214" name="Object 21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5" name="Object 212"/>
              <p:cNvGraphicFramePr>
                <a:graphicFrameLocks noChangeAspect="1"/>
              </p:cNvGraphicFramePr>
              <p:nvPr/>
            </p:nvGraphicFramePr>
            <p:xfrm>
              <a:off x="1646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623" name="Clip" r:id="rId211" imgW="142555" imgH="142555" progId="MS_ClipArt_Gallery.2">
                      <p:embed/>
                    </p:oleObj>
                  </mc:Choice>
                  <mc:Fallback>
                    <p:oleObj name="Clip" r:id="rId211" imgW="142555" imgH="142555" progId="MS_ClipArt_Gallery.2">
                      <p:embed/>
                      <p:pic>
                        <p:nvPicPr>
                          <p:cNvPr id="215" name="Object 21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6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6" name="Object 213"/>
              <p:cNvGraphicFramePr>
                <a:graphicFrameLocks noChangeAspect="1"/>
              </p:cNvGraphicFramePr>
              <p:nvPr/>
            </p:nvGraphicFramePr>
            <p:xfrm>
              <a:off x="1673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624" name="Clip" r:id="rId212" imgW="142555" imgH="142555" progId="MS_ClipArt_Gallery.2">
                      <p:embed/>
                    </p:oleObj>
                  </mc:Choice>
                  <mc:Fallback>
                    <p:oleObj name="Clip" r:id="rId212" imgW="142555" imgH="142555" progId="MS_ClipArt_Gallery.2">
                      <p:embed/>
                      <p:pic>
                        <p:nvPicPr>
                          <p:cNvPr id="216" name="Object 21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3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7" name="Object 214"/>
              <p:cNvGraphicFramePr>
                <a:graphicFrameLocks noChangeAspect="1"/>
              </p:cNvGraphicFramePr>
              <p:nvPr/>
            </p:nvGraphicFramePr>
            <p:xfrm>
              <a:off x="1598" y="72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625" name="Clip" r:id="rId213" imgW="142555" imgH="142555" progId="MS_ClipArt_Gallery.2">
                      <p:embed/>
                    </p:oleObj>
                  </mc:Choice>
                  <mc:Fallback>
                    <p:oleObj name="Clip" r:id="rId213" imgW="142555" imgH="142555" progId="MS_ClipArt_Gallery.2">
                      <p:embed/>
                      <p:pic>
                        <p:nvPicPr>
                          <p:cNvPr id="217" name="Object 21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8" y="72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8" name="Object 215"/>
              <p:cNvGraphicFramePr>
                <a:graphicFrameLocks noChangeAspect="1"/>
              </p:cNvGraphicFramePr>
              <p:nvPr/>
            </p:nvGraphicFramePr>
            <p:xfrm>
              <a:off x="1571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626" name="Clip" r:id="rId214" imgW="142555" imgH="142555" progId="MS_ClipArt_Gallery.2">
                      <p:embed/>
                    </p:oleObj>
                  </mc:Choice>
                  <mc:Fallback>
                    <p:oleObj name="Clip" r:id="rId214" imgW="142555" imgH="142555" progId="MS_ClipArt_Gallery.2">
                      <p:embed/>
                      <p:pic>
                        <p:nvPicPr>
                          <p:cNvPr id="218" name="Object 21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9" name="Object 216"/>
              <p:cNvGraphicFramePr>
                <a:graphicFrameLocks noChangeAspect="1"/>
              </p:cNvGraphicFramePr>
              <p:nvPr/>
            </p:nvGraphicFramePr>
            <p:xfrm>
              <a:off x="1629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627" name="Clip" r:id="rId215" imgW="142555" imgH="142555" progId="MS_ClipArt_Gallery.2">
                      <p:embed/>
                    </p:oleObj>
                  </mc:Choice>
                  <mc:Fallback>
                    <p:oleObj name="Clip" r:id="rId215" imgW="142555" imgH="142555" progId="MS_ClipArt_Gallery.2">
                      <p:embed/>
                      <p:pic>
                        <p:nvPicPr>
                          <p:cNvPr id="219" name="Object 21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9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0" name="Object 217"/>
              <p:cNvGraphicFramePr>
                <a:graphicFrameLocks noChangeAspect="1"/>
              </p:cNvGraphicFramePr>
              <p:nvPr/>
            </p:nvGraphicFramePr>
            <p:xfrm>
              <a:off x="1644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628" name="Clip" r:id="rId216" imgW="142555" imgH="142555" progId="MS_ClipArt_Gallery.2">
                      <p:embed/>
                    </p:oleObj>
                  </mc:Choice>
                  <mc:Fallback>
                    <p:oleObj name="Clip" r:id="rId216" imgW="142555" imgH="142555" progId="MS_ClipArt_Gallery.2">
                      <p:embed/>
                      <p:pic>
                        <p:nvPicPr>
                          <p:cNvPr id="220" name="Object 21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4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1" name="Object 218"/>
              <p:cNvGraphicFramePr>
                <a:graphicFrameLocks noChangeAspect="1"/>
              </p:cNvGraphicFramePr>
              <p:nvPr/>
            </p:nvGraphicFramePr>
            <p:xfrm>
              <a:off x="1542" y="71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629" name="Clip" r:id="rId217" imgW="142555" imgH="142555" progId="MS_ClipArt_Gallery.2">
                      <p:embed/>
                    </p:oleObj>
                  </mc:Choice>
                  <mc:Fallback>
                    <p:oleObj name="Clip" r:id="rId217" imgW="142555" imgH="142555" progId="MS_ClipArt_Gallery.2">
                      <p:embed/>
                      <p:pic>
                        <p:nvPicPr>
                          <p:cNvPr id="221" name="Object 21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1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2" name="Object 219"/>
              <p:cNvGraphicFramePr>
                <a:graphicFrameLocks noChangeAspect="1"/>
              </p:cNvGraphicFramePr>
              <p:nvPr/>
            </p:nvGraphicFramePr>
            <p:xfrm>
              <a:off x="1542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630" name="Clip" r:id="rId218" imgW="142555" imgH="142555" progId="MS_ClipArt_Gallery.2">
                      <p:embed/>
                    </p:oleObj>
                  </mc:Choice>
                  <mc:Fallback>
                    <p:oleObj name="Clip" r:id="rId218" imgW="142555" imgH="142555" progId="MS_ClipArt_Gallery.2">
                      <p:embed/>
                      <p:pic>
                        <p:nvPicPr>
                          <p:cNvPr id="222" name="Object 21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3" name="Object 220"/>
              <p:cNvGraphicFramePr>
                <a:graphicFrameLocks noChangeAspect="1"/>
              </p:cNvGraphicFramePr>
              <p:nvPr/>
            </p:nvGraphicFramePr>
            <p:xfrm>
              <a:off x="1569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631" name="Clip" r:id="rId219" imgW="142555" imgH="142555" progId="MS_ClipArt_Gallery.2">
                      <p:embed/>
                    </p:oleObj>
                  </mc:Choice>
                  <mc:Fallback>
                    <p:oleObj name="Clip" r:id="rId219" imgW="142555" imgH="142555" progId="MS_ClipArt_Gallery.2">
                      <p:embed/>
                      <p:pic>
                        <p:nvPicPr>
                          <p:cNvPr id="223" name="Object 22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9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4" name="Object 221"/>
              <p:cNvGraphicFramePr>
                <a:graphicFrameLocks noChangeAspect="1"/>
              </p:cNvGraphicFramePr>
              <p:nvPr/>
            </p:nvGraphicFramePr>
            <p:xfrm>
              <a:off x="1447" y="90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632" name="Clip" r:id="rId220" imgW="142555" imgH="142555" progId="MS_ClipArt_Gallery.2">
                      <p:embed/>
                    </p:oleObj>
                  </mc:Choice>
                  <mc:Fallback>
                    <p:oleObj name="Clip" r:id="rId220" imgW="142555" imgH="142555" progId="MS_ClipArt_Gallery.2">
                      <p:embed/>
                      <p:pic>
                        <p:nvPicPr>
                          <p:cNvPr id="224" name="Object 22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7" y="90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5" name="Object 222"/>
              <p:cNvGraphicFramePr>
                <a:graphicFrameLocks noChangeAspect="1"/>
              </p:cNvGraphicFramePr>
              <p:nvPr/>
            </p:nvGraphicFramePr>
            <p:xfrm>
              <a:off x="1640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633" name="Clip" r:id="rId221" imgW="142555" imgH="142555" progId="MS_ClipArt_Gallery.2">
                      <p:embed/>
                    </p:oleObj>
                  </mc:Choice>
                  <mc:Fallback>
                    <p:oleObj name="Clip" r:id="rId221" imgW="142555" imgH="142555" progId="MS_ClipArt_Gallery.2">
                      <p:embed/>
                      <p:pic>
                        <p:nvPicPr>
                          <p:cNvPr id="225" name="Object 22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0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6" name="Object 223"/>
              <p:cNvGraphicFramePr>
                <a:graphicFrameLocks noChangeAspect="1"/>
              </p:cNvGraphicFramePr>
              <p:nvPr/>
            </p:nvGraphicFramePr>
            <p:xfrm>
              <a:off x="1600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634" name="Clip" r:id="rId222" imgW="142555" imgH="142555" progId="MS_ClipArt_Gallery.2">
                      <p:embed/>
                    </p:oleObj>
                  </mc:Choice>
                  <mc:Fallback>
                    <p:oleObj name="Clip" r:id="rId222" imgW="142555" imgH="142555" progId="MS_ClipArt_Gallery.2">
                      <p:embed/>
                      <p:pic>
                        <p:nvPicPr>
                          <p:cNvPr id="226" name="Object 22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0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7" name="Object 224"/>
              <p:cNvGraphicFramePr>
                <a:graphicFrameLocks noChangeAspect="1"/>
              </p:cNvGraphicFramePr>
              <p:nvPr/>
            </p:nvGraphicFramePr>
            <p:xfrm>
              <a:off x="1680" y="72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635" name="Clip" r:id="rId223" imgW="142555" imgH="142555" progId="MS_ClipArt_Gallery.2">
                      <p:embed/>
                    </p:oleObj>
                  </mc:Choice>
                  <mc:Fallback>
                    <p:oleObj name="Clip" r:id="rId223" imgW="142555" imgH="142555" progId="MS_ClipArt_Gallery.2">
                      <p:embed/>
                      <p:pic>
                        <p:nvPicPr>
                          <p:cNvPr id="227" name="Object 22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80" y="72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8" name="Object 225"/>
              <p:cNvGraphicFramePr>
                <a:graphicFrameLocks noChangeAspect="1"/>
              </p:cNvGraphicFramePr>
              <p:nvPr/>
            </p:nvGraphicFramePr>
            <p:xfrm>
              <a:off x="1611" y="84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636" name="Clip" r:id="rId224" imgW="142555" imgH="142555" progId="MS_ClipArt_Gallery.2">
                      <p:embed/>
                    </p:oleObj>
                  </mc:Choice>
                  <mc:Fallback>
                    <p:oleObj name="Clip" r:id="rId224" imgW="142555" imgH="142555" progId="MS_ClipArt_Gallery.2">
                      <p:embed/>
                      <p:pic>
                        <p:nvPicPr>
                          <p:cNvPr id="228" name="Object 22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1" y="84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9" name="Object 226"/>
              <p:cNvGraphicFramePr>
                <a:graphicFrameLocks noChangeAspect="1"/>
              </p:cNvGraphicFramePr>
              <p:nvPr/>
            </p:nvGraphicFramePr>
            <p:xfrm>
              <a:off x="1615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637" name="Clip" r:id="rId225" imgW="142555" imgH="142555" progId="MS_ClipArt_Gallery.2">
                      <p:embed/>
                    </p:oleObj>
                  </mc:Choice>
                  <mc:Fallback>
                    <p:oleObj name="Clip" r:id="rId225" imgW="142555" imgH="142555" progId="MS_ClipArt_Gallery.2">
                      <p:embed/>
                      <p:pic>
                        <p:nvPicPr>
                          <p:cNvPr id="229" name="Object 22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5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0" name="Object 227"/>
              <p:cNvGraphicFramePr>
                <a:graphicFrameLocks noChangeAspect="1"/>
              </p:cNvGraphicFramePr>
              <p:nvPr/>
            </p:nvGraphicFramePr>
            <p:xfrm>
              <a:off x="1595" y="88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638" name="Clip" r:id="rId226" imgW="142555" imgH="142555" progId="MS_ClipArt_Gallery.2">
                      <p:embed/>
                    </p:oleObj>
                  </mc:Choice>
                  <mc:Fallback>
                    <p:oleObj name="Clip" r:id="rId226" imgW="142555" imgH="142555" progId="MS_ClipArt_Gallery.2">
                      <p:embed/>
                      <p:pic>
                        <p:nvPicPr>
                          <p:cNvPr id="230" name="Object 22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5" y="88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1" name="Object 228"/>
              <p:cNvGraphicFramePr>
                <a:graphicFrameLocks noChangeAspect="1"/>
              </p:cNvGraphicFramePr>
              <p:nvPr/>
            </p:nvGraphicFramePr>
            <p:xfrm>
              <a:off x="1598" y="80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639" name="Clip" r:id="rId227" imgW="142555" imgH="142555" progId="MS_ClipArt_Gallery.2">
                      <p:embed/>
                    </p:oleObj>
                  </mc:Choice>
                  <mc:Fallback>
                    <p:oleObj name="Clip" r:id="rId227" imgW="142555" imgH="142555" progId="MS_ClipArt_Gallery.2">
                      <p:embed/>
                      <p:pic>
                        <p:nvPicPr>
                          <p:cNvPr id="231" name="Object 22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8" y="80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2" name="Object 229"/>
              <p:cNvGraphicFramePr>
                <a:graphicFrameLocks noChangeAspect="1"/>
              </p:cNvGraphicFramePr>
              <p:nvPr/>
            </p:nvGraphicFramePr>
            <p:xfrm>
              <a:off x="1686" y="8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640" name="Clip" r:id="rId228" imgW="142555" imgH="142555" progId="MS_ClipArt_Gallery.2">
                      <p:embed/>
                    </p:oleObj>
                  </mc:Choice>
                  <mc:Fallback>
                    <p:oleObj name="Clip" r:id="rId228" imgW="142555" imgH="142555" progId="MS_ClipArt_Gallery.2">
                      <p:embed/>
                      <p:pic>
                        <p:nvPicPr>
                          <p:cNvPr id="232" name="Object 22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86" y="8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3" name="Object 230"/>
              <p:cNvGraphicFramePr>
                <a:graphicFrameLocks noChangeAspect="1"/>
              </p:cNvGraphicFramePr>
              <p:nvPr/>
            </p:nvGraphicFramePr>
            <p:xfrm>
              <a:off x="1517" y="74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641" name="Clip" r:id="rId229" imgW="142555" imgH="142555" progId="MS_ClipArt_Gallery.2">
                      <p:embed/>
                    </p:oleObj>
                  </mc:Choice>
                  <mc:Fallback>
                    <p:oleObj name="Clip" r:id="rId229" imgW="142555" imgH="142555" progId="MS_ClipArt_Gallery.2">
                      <p:embed/>
                      <p:pic>
                        <p:nvPicPr>
                          <p:cNvPr id="233" name="Object 23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7" y="74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4" name="Object 231"/>
              <p:cNvGraphicFramePr>
                <a:graphicFrameLocks noChangeAspect="1"/>
              </p:cNvGraphicFramePr>
              <p:nvPr/>
            </p:nvGraphicFramePr>
            <p:xfrm>
              <a:off x="1569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642" name="Clip" r:id="rId230" imgW="142555" imgH="142555" progId="MS_ClipArt_Gallery.2">
                      <p:embed/>
                    </p:oleObj>
                  </mc:Choice>
                  <mc:Fallback>
                    <p:oleObj name="Clip" r:id="rId230" imgW="142555" imgH="142555" progId="MS_ClipArt_Gallery.2">
                      <p:embed/>
                      <p:pic>
                        <p:nvPicPr>
                          <p:cNvPr id="234" name="Object 23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9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5" name="Object 232"/>
              <p:cNvGraphicFramePr>
                <a:graphicFrameLocks noChangeAspect="1"/>
              </p:cNvGraphicFramePr>
              <p:nvPr/>
            </p:nvGraphicFramePr>
            <p:xfrm>
              <a:off x="1638" y="88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643" name="Clip" r:id="rId231" imgW="142555" imgH="142555" progId="MS_ClipArt_Gallery.2">
                      <p:embed/>
                    </p:oleObj>
                  </mc:Choice>
                  <mc:Fallback>
                    <p:oleObj name="Clip" r:id="rId231" imgW="142555" imgH="142555" progId="MS_ClipArt_Gallery.2">
                      <p:embed/>
                      <p:pic>
                        <p:nvPicPr>
                          <p:cNvPr id="235" name="Object 23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38" y="88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6" name="Object 233"/>
              <p:cNvGraphicFramePr>
                <a:graphicFrameLocks noChangeAspect="1"/>
              </p:cNvGraphicFramePr>
              <p:nvPr/>
            </p:nvGraphicFramePr>
            <p:xfrm>
              <a:off x="1626" y="68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644" name="Clip" r:id="rId232" imgW="142555" imgH="142555" progId="MS_ClipArt_Gallery.2">
                      <p:embed/>
                    </p:oleObj>
                  </mc:Choice>
                  <mc:Fallback>
                    <p:oleObj name="Clip" r:id="rId232" imgW="142555" imgH="142555" progId="MS_ClipArt_Gallery.2">
                      <p:embed/>
                      <p:pic>
                        <p:nvPicPr>
                          <p:cNvPr id="236" name="Object 23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6" y="68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7" name="Object 234"/>
              <p:cNvGraphicFramePr>
                <a:graphicFrameLocks noChangeAspect="1"/>
              </p:cNvGraphicFramePr>
              <p:nvPr/>
            </p:nvGraphicFramePr>
            <p:xfrm>
              <a:off x="1689" y="77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645" name="Clip" r:id="rId233" imgW="142555" imgH="142555" progId="MS_ClipArt_Gallery.2">
                      <p:embed/>
                    </p:oleObj>
                  </mc:Choice>
                  <mc:Fallback>
                    <p:oleObj name="Clip" r:id="rId233" imgW="142555" imgH="142555" progId="MS_ClipArt_Gallery.2">
                      <p:embed/>
                      <p:pic>
                        <p:nvPicPr>
                          <p:cNvPr id="237" name="Object 23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89" y="77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8" name="Object 235"/>
              <p:cNvGraphicFramePr>
                <a:graphicFrameLocks noChangeAspect="1"/>
              </p:cNvGraphicFramePr>
              <p:nvPr/>
            </p:nvGraphicFramePr>
            <p:xfrm>
              <a:off x="1673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646" name="Clip" r:id="rId234" imgW="142555" imgH="142555" progId="MS_ClipArt_Gallery.2">
                      <p:embed/>
                    </p:oleObj>
                  </mc:Choice>
                  <mc:Fallback>
                    <p:oleObj name="Clip" r:id="rId234" imgW="142555" imgH="142555" progId="MS_ClipArt_Gallery.2">
                      <p:embed/>
                      <p:pic>
                        <p:nvPicPr>
                          <p:cNvPr id="238" name="Object 23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3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9" name="Object 236"/>
              <p:cNvGraphicFramePr>
                <a:graphicFrameLocks noChangeAspect="1"/>
              </p:cNvGraphicFramePr>
              <p:nvPr/>
            </p:nvGraphicFramePr>
            <p:xfrm>
              <a:off x="1658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647" name="Clip" r:id="rId235" imgW="142555" imgH="142555" progId="MS_ClipArt_Gallery.2">
                      <p:embed/>
                    </p:oleObj>
                  </mc:Choice>
                  <mc:Fallback>
                    <p:oleObj name="Clip" r:id="rId235" imgW="142555" imgH="142555" progId="MS_ClipArt_Gallery.2">
                      <p:embed/>
                      <p:pic>
                        <p:nvPicPr>
                          <p:cNvPr id="239" name="Object 23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58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0" name="Object 237"/>
              <p:cNvGraphicFramePr>
                <a:graphicFrameLocks noChangeAspect="1"/>
              </p:cNvGraphicFramePr>
              <p:nvPr/>
            </p:nvGraphicFramePr>
            <p:xfrm>
              <a:off x="1698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648" name="Clip" r:id="rId236" imgW="142555" imgH="142555" progId="MS_ClipArt_Gallery.2">
                      <p:embed/>
                    </p:oleObj>
                  </mc:Choice>
                  <mc:Fallback>
                    <p:oleObj name="Clip" r:id="rId236" imgW="142555" imgH="142555" progId="MS_ClipArt_Gallery.2">
                      <p:embed/>
                      <p:pic>
                        <p:nvPicPr>
                          <p:cNvPr id="240" name="Object 23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98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1" name="Object 238"/>
              <p:cNvGraphicFramePr>
                <a:graphicFrameLocks noChangeAspect="1"/>
              </p:cNvGraphicFramePr>
              <p:nvPr/>
            </p:nvGraphicFramePr>
            <p:xfrm>
              <a:off x="1562" y="92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649" name="Clip" r:id="rId237" imgW="142555" imgH="142555" progId="MS_ClipArt_Gallery.2">
                      <p:embed/>
                    </p:oleObj>
                  </mc:Choice>
                  <mc:Fallback>
                    <p:oleObj name="Clip" r:id="rId237" imgW="142555" imgH="142555" progId="MS_ClipArt_Gallery.2">
                      <p:embed/>
                      <p:pic>
                        <p:nvPicPr>
                          <p:cNvPr id="241" name="Object 23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2" y="92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2" name="Object 239"/>
              <p:cNvGraphicFramePr>
                <a:graphicFrameLocks noChangeAspect="1"/>
              </p:cNvGraphicFramePr>
              <p:nvPr/>
            </p:nvGraphicFramePr>
            <p:xfrm>
              <a:off x="1615" y="9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650" name="Clip" r:id="rId238" imgW="142555" imgH="142555" progId="MS_ClipArt_Gallery.2">
                      <p:embed/>
                    </p:oleObj>
                  </mc:Choice>
                  <mc:Fallback>
                    <p:oleObj name="Clip" r:id="rId238" imgW="142555" imgH="142555" progId="MS_ClipArt_Gallery.2">
                      <p:embed/>
                      <p:pic>
                        <p:nvPicPr>
                          <p:cNvPr id="242" name="Object 23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5" y="9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3" name="Object 240"/>
              <p:cNvGraphicFramePr>
                <a:graphicFrameLocks noChangeAspect="1"/>
              </p:cNvGraphicFramePr>
              <p:nvPr/>
            </p:nvGraphicFramePr>
            <p:xfrm>
              <a:off x="1678" y="74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651" name="Clip" r:id="rId239" imgW="142555" imgH="142555" progId="MS_ClipArt_Gallery.2">
                      <p:embed/>
                    </p:oleObj>
                  </mc:Choice>
                  <mc:Fallback>
                    <p:oleObj name="Clip" r:id="rId239" imgW="142555" imgH="142555" progId="MS_ClipArt_Gallery.2">
                      <p:embed/>
                      <p:pic>
                        <p:nvPicPr>
                          <p:cNvPr id="243" name="Object 24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8" y="74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4" name="Object 241"/>
              <p:cNvGraphicFramePr>
                <a:graphicFrameLocks noChangeAspect="1"/>
              </p:cNvGraphicFramePr>
              <p:nvPr/>
            </p:nvGraphicFramePr>
            <p:xfrm>
              <a:off x="1644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652" name="Clip" r:id="rId240" imgW="142555" imgH="142555" progId="MS_ClipArt_Gallery.2">
                      <p:embed/>
                    </p:oleObj>
                  </mc:Choice>
                  <mc:Fallback>
                    <p:oleObj name="Clip" r:id="rId240" imgW="142555" imgH="142555" progId="MS_ClipArt_Gallery.2">
                      <p:embed/>
                      <p:pic>
                        <p:nvPicPr>
                          <p:cNvPr id="244" name="Object 24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4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5" name="Object 242"/>
              <p:cNvGraphicFramePr>
                <a:graphicFrameLocks noChangeAspect="1"/>
              </p:cNvGraphicFramePr>
              <p:nvPr/>
            </p:nvGraphicFramePr>
            <p:xfrm>
              <a:off x="1589" y="69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653" name="Clip" r:id="rId241" imgW="142555" imgH="142555" progId="MS_ClipArt_Gallery.2">
                      <p:embed/>
                    </p:oleObj>
                  </mc:Choice>
                  <mc:Fallback>
                    <p:oleObj name="Clip" r:id="rId241" imgW="142555" imgH="142555" progId="MS_ClipArt_Gallery.2">
                      <p:embed/>
                      <p:pic>
                        <p:nvPicPr>
                          <p:cNvPr id="245" name="Object 24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9" y="69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6" name="Object 243"/>
              <p:cNvGraphicFramePr>
                <a:graphicFrameLocks noChangeAspect="1"/>
              </p:cNvGraphicFramePr>
              <p:nvPr/>
            </p:nvGraphicFramePr>
            <p:xfrm>
              <a:off x="1399" y="7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654" name="Clip" r:id="rId242" imgW="142555" imgH="142555" progId="MS_ClipArt_Gallery.2">
                      <p:embed/>
                    </p:oleObj>
                  </mc:Choice>
                  <mc:Fallback>
                    <p:oleObj name="Clip" r:id="rId242" imgW="142555" imgH="142555" progId="MS_ClipArt_Gallery.2">
                      <p:embed/>
                      <p:pic>
                        <p:nvPicPr>
                          <p:cNvPr id="246" name="Object 24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99" y="7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7" name="Object 244"/>
              <p:cNvGraphicFramePr>
                <a:graphicFrameLocks noChangeAspect="1"/>
              </p:cNvGraphicFramePr>
              <p:nvPr/>
            </p:nvGraphicFramePr>
            <p:xfrm>
              <a:off x="1571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655" name="Clip" r:id="rId243" imgW="142555" imgH="142555" progId="MS_ClipArt_Gallery.2">
                      <p:embed/>
                    </p:oleObj>
                  </mc:Choice>
                  <mc:Fallback>
                    <p:oleObj name="Clip" r:id="rId243" imgW="142555" imgH="142555" progId="MS_ClipArt_Gallery.2">
                      <p:embed/>
                      <p:pic>
                        <p:nvPicPr>
                          <p:cNvPr id="247" name="Object 24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8" name="Object 245"/>
              <p:cNvGraphicFramePr>
                <a:graphicFrameLocks noChangeAspect="1"/>
              </p:cNvGraphicFramePr>
              <p:nvPr/>
            </p:nvGraphicFramePr>
            <p:xfrm>
              <a:off x="1515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656" name="Clip" r:id="rId244" imgW="142555" imgH="142555" progId="MS_ClipArt_Gallery.2">
                      <p:embed/>
                    </p:oleObj>
                  </mc:Choice>
                  <mc:Fallback>
                    <p:oleObj name="Clip" r:id="rId244" imgW="142555" imgH="142555" progId="MS_ClipArt_Gallery.2">
                      <p:embed/>
                      <p:pic>
                        <p:nvPicPr>
                          <p:cNvPr id="248" name="Object 24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5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9" name="Object 246"/>
              <p:cNvGraphicFramePr>
                <a:graphicFrameLocks noChangeAspect="1"/>
              </p:cNvGraphicFramePr>
              <p:nvPr/>
            </p:nvGraphicFramePr>
            <p:xfrm>
              <a:off x="1673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657" name="Clip" r:id="rId245" imgW="142555" imgH="142555" progId="MS_ClipArt_Gallery.2">
                      <p:embed/>
                    </p:oleObj>
                  </mc:Choice>
                  <mc:Fallback>
                    <p:oleObj name="Clip" r:id="rId245" imgW="142555" imgH="142555" progId="MS_ClipArt_Gallery.2">
                      <p:embed/>
                      <p:pic>
                        <p:nvPicPr>
                          <p:cNvPr id="249" name="Object 24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3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0" name="Object 247"/>
              <p:cNvGraphicFramePr>
                <a:graphicFrameLocks noChangeAspect="1"/>
              </p:cNvGraphicFramePr>
              <p:nvPr/>
            </p:nvGraphicFramePr>
            <p:xfrm>
              <a:off x="1675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658" name="Clip" r:id="rId246" imgW="142555" imgH="142555" progId="MS_ClipArt_Gallery.2">
                      <p:embed/>
                    </p:oleObj>
                  </mc:Choice>
                  <mc:Fallback>
                    <p:oleObj name="Clip" r:id="rId246" imgW="142555" imgH="142555" progId="MS_ClipArt_Gallery.2">
                      <p:embed/>
                      <p:pic>
                        <p:nvPicPr>
                          <p:cNvPr id="250" name="Object 24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5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1" name="Object 248"/>
              <p:cNvGraphicFramePr>
                <a:graphicFrameLocks noChangeAspect="1"/>
              </p:cNvGraphicFramePr>
              <p:nvPr/>
            </p:nvGraphicFramePr>
            <p:xfrm>
              <a:off x="1611" y="82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659" name="Clip" r:id="rId247" imgW="142555" imgH="142555" progId="MS_ClipArt_Gallery.2">
                      <p:embed/>
                    </p:oleObj>
                  </mc:Choice>
                  <mc:Fallback>
                    <p:oleObj name="Clip" r:id="rId247" imgW="142555" imgH="142555" progId="MS_ClipArt_Gallery.2">
                      <p:embed/>
                      <p:pic>
                        <p:nvPicPr>
                          <p:cNvPr id="251" name="Object 24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1" y="82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2" name="Object 249"/>
              <p:cNvGraphicFramePr>
                <a:graphicFrameLocks noChangeAspect="1"/>
              </p:cNvGraphicFramePr>
              <p:nvPr/>
            </p:nvGraphicFramePr>
            <p:xfrm>
              <a:off x="1598" y="74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660" name="Clip" r:id="rId248" imgW="142555" imgH="142555" progId="MS_ClipArt_Gallery.2">
                      <p:embed/>
                    </p:oleObj>
                  </mc:Choice>
                  <mc:Fallback>
                    <p:oleObj name="Clip" r:id="rId248" imgW="142555" imgH="142555" progId="MS_ClipArt_Gallery.2">
                      <p:embed/>
                      <p:pic>
                        <p:nvPicPr>
                          <p:cNvPr id="252" name="Object 24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8" y="74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3" name="Object 250"/>
              <p:cNvGraphicFramePr>
                <a:graphicFrameLocks noChangeAspect="1"/>
              </p:cNvGraphicFramePr>
              <p:nvPr/>
            </p:nvGraphicFramePr>
            <p:xfrm>
              <a:off x="1589" y="92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661" name="Clip" r:id="rId249" imgW="142555" imgH="142555" progId="MS_ClipArt_Gallery.2">
                      <p:embed/>
                    </p:oleObj>
                  </mc:Choice>
                  <mc:Fallback>
                    <p:oleObj name="Clip" r:id="rId249" imgW="142555" imgH="142555" progId="MS_ClipArt_Gallery.2">
                      <p:embed/>
                      <p:pic>
                        <p:nvPicPr>
                          <p:cNvPr id="253" name="Object 25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9" y="92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4" name="Object 251"/>
              <p:cNvGraphicFramePr>
                <a:graphicFrameLocks noChangeAspect="1"/>
              </p:cNvGraphicFramePr>
              <p:nvPr/>
            </p:nvGraphicFramePr>
            <p:xfrm>
              <a:off x="1451" y="78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662" name="Clip" r:id="rId250" imgW="142555" imgH="142555" progId="MS_ClipArt_Gallery.2">
                      <p:embed/>
                    </p:oleObj>
                  </mc:Choice>
                  <mc:Fallback>
                    <p:oleObj name="Clip" r:id="rId250" imgW="142555" imgH="142555" progId="MS_ClipArt_Gallery.2">
                      <p:embed/>
                      <p:pic>
                        <p:nvPicPr>
                          <p:cNvPr id="254" name="Object 25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8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5" name="Object 252"/>
              <p:cNvGraphicFramePr>
                <a:graphicFrameLocks noChangeAspect="1"/>
              </p:cNvGraphicFramePr>
              <p:nvPr/>
            </p:nvGraphicFramePr>
            <p:xfrm>
              <a:off x="1449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663" name="Clip" r:id="rId251" imgW="142555" imgH="142555" progId="MS_ClipArt_Gallery.2">
                      <p:embed/>
                    </p:oleObj>
                  </mc:Choice>
                  <mc:Fallback>
                    <p:oleObj name="Clip" r:id="rId251" imgW="142555" imgH="142555" progId="MS_ClipArt_Gallery.2">
                      <p:embed/>
                      <p:pic>
                        <p:nvPicPr>
                          <p:cNvPr id="255" name="Object 25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9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6" name="Object 253"/>
              <p:cNvGraphicFramePr>
                <a:graphicFrameLocks noChangeAspect="1"/>
              </p:cNvGraphicFramePr>
              <p:nvPr/>
            </p:nvGraphicFramePr>
            <p:xfrm>
              <a:off x="1495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664" name="Clip" r:id="rId252" imgW="142555" imgH="142555" progId="MS_ClipArt_Gallery.2">
                      <p:embed/>
                    </p:oleObj>
                  </mc:Choice>
                  <mc:Fallback>
                    <p:oleObj name="Clip" r:id="rId252" imgW="142555" imgH="142555" progId="MS_ClipArt_Gallery.2">
                      <p:embed/>
                      <p:pic>
                        <p:nvPicPr>
                          <p:cNvPr id="256" name="Object 25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5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7" name="Object 254"/>
              <p:cNvGraphicFramePr>
                <a:graphicFrameLocks noChangeAspect="1"/>
              </p:cNvGraphicFramePr>
              <p:nvPr/>
            </p:nvGraphicFramePr>
            <p:xfrm>
              <a:off x="1491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665" name="Clip" r:id="rId253" imgW="142555" imgH="142555" progId="MS_ClipArt_Gallery.2">
                      <p:embed/>
                    </p:oleObj>
                  </mc:Choice>
                  <mc:Fallback>
                    <p:oleObj name="Clip" r:id="rId253" imgW="142555" imgH="142555" progId="MS_ClipArt_Gallery.2">
                      <p:embed/>
                      <p:pic>
                        <p:nvPicPr>
                          <p:cNvPr id="257" name="Object 25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1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8" name="Object 255"/>
              <p:cNvGraphicFramePr>
                <a:graphicFrameLocks noChangeAspect="1"/>
              </p:cNvGraphicFramePr>
              <p:nvPr/>
            </p:nvGraphicFramePr>
            <p:xfrm>
              <a:off x="1553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666" name="Clip" r:id="rId254" imgW="142555" imgH="142555" progId="MS_ClipArt_Gallery.2">
                      <p:embed/>
                    </p:oleObj>
                  </mc:Choice>
                  <mc:Fallback>
                    <p:oleObj name="Clip" r:id="rId254" imgW="142555" imgH="142555" progId="MS_ClipArt_Gallery.2">
                      <p:embed/>
                      <p:pic>
                        <p:nvPicPr>
                          <p:cNvPr id="258" name="Object 25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3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9" name="Object 256"/>
              <p:cNvGraphicFramePr>
                <a:graphicFrameLocks noChangeAspect="1"/>
              </p:cNvGraphicFramePr>
              <p:nvPr/>
            </p:nvGraphicFramePr>
            <p:xfrm>
              <a:off x="1567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667" name="Clip" r:id="rId255" imgW="142555" imgH="142555" progId="MS_ClipArt_Gallery.2">
                      <p:embed/>
                    </p:oleObj>
                  </mc:Choice>
                  <mc:Fallback>
                    <p:oleObj name="Clip" r:id="rId255" imgW="142555" imgH="142555" progId="MS_ClipArt_Gallery.2">
                      <p:embed/>
                      <p:pic>
                        <p:nvPicPr>
                          <p:cNvPr id="259" name="Object 25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7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0" name="Object 257"/>
              <p:cNvGraphicFramePr>
                <a:graphicFrameLocks noChangeAspect="1"/>
              </p:cNvGraphicFramePr>
              <p:nvPr/>
            </p:nvGraphicFramePr>
            <p:xfrm>
              <a:off x="1582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668" name="Clip" r:id="rId256" imgW="142555" imgH="142555" progId="MS_ClipArt_Gallery.2">
                      <p:embed/>
                    </p:oleObj>
                  </mc:Choice>
                  <mc:Fallback>
                    <p:oleObj name="Clip" r:id="rId256" imgW="142555" imgH="142555" progId="MS_ClipArt_Gallery.2">
                      <p:embed/>
                      <p:pic>
                        <p:nvPicPr>
                          <p:cNvPr id="260" name="Object 25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2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1" name="Object 258"/>
              <p:cNvGraphicFramePr>
                <a:graphicFrameLocks noChangeAspect="1"/>
              </p:cNvGraphicFramePr>
              <p:nvPr/>
            </p:nvGraphicFramePr>
            <p:xfrm>
              <a:off x="1509" y="67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669" name="Clip" r:id="rId257" imgW="142555" imgH="142555" progId="MS_ClipArt_Gallery.2">
                      <p:embed/>
                    </p:oleObj>
                  </mc:Choice>
                  <mc:Fallback>
                    <p:oleObj name="Clip" r:id="rId257" imgW="142555" imgH="142555" progId="MS_ClipArt_Gallery.2">
                      <p:embed/>
                      <p:pic>
                        <p:nvPicPr>
                          <p:cNvPr id="261" name="Object 25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9" y="67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2" name="Object 259"/>
              <p:cNvGraphicFramePr>
                <a:graphicFrameLocks noChangeAspect="1"/>
              </p:cNvGraphicFramePr>
              <p:nvPr/>
            </p:nvGraphicFramePr>
            <p:xfrm>
              <a:off x="1451" y="72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670" name="Clip" r:id="rId258" imgW="142555" imgH="142555" progId="MS_ClipArt_Gallery.2">
                      <p:embed/>
                    </p:oleObj>
                  </mc:Choice>
                  <mc:Fallback>
                    <p:oleObj name="Clip" r:id="rId258" imgW="142555" imgH="142555" progId="MS_ClipArt_Gallery.2">
                      <p:embed/>
                      <p:pic>
                        <p:nvPicPr>
                          <p:cNvPr id="262" name="Object 25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2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3" name="Object 260"/>
              <p:cNvGraphicFramePr>
                <a:graphicFrameLocks noChangeAspect="1"/>
              </p:cNvGraphicFramePr>
              <p:nvPr/>
            </p:nvGraphicFramePr>
            <p:xfrm>
              <a:off x="1520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671" name="Clip" r:id="rId259" imgW="142555" imgH="142555" progId="MS_ClipArt_Gallery.2">
                      <p:embed/>
                    </p:oleObj>
                  </mc:Choice>
                  <mc:Fallback>
                    <p:oleObj name="Clip" r:id="rId259" imgW="142555" imgH="142555" progId="MS_ClipArt_Gallery.2">
                      <p:embed/>
                      <p:pic>
                        <p:nvPicPr>
                          <p:cNvPr id="263" name="Object 26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0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4" name="Object 261"/>
              <p:cNvGraphicFramePr>
                <a:graphicFrameLocks noChangeAspect="1"/>
              </p:cNvGraphicFramePr>
              <p:nvPr/>
            </p:nvGraphicFramePr>
            <p:xfrm>
              <a:off x="1466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672" name="Clip" r:id="rId260" imgW="142555" imgH="142555" progId="MS_ClipArt_Gallery.2">
                      <p:embed/>
                    </p:oleObj>
                  </mc:Choice>
                  <mc:Fallback>
                    <p:oleObj name="Clip" r:id="rId260" imgW="142555" imgH="142555" progId="MS_ClipArt_Gallery.2">
                      <p:embed/>
                      <p:pic>
                        <p:nvPicPr>
                          <p:cNvPr id="264" name="Object 26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6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5" name="Object 262"/>
              <p:cNvGraphicFramePr>
                <a:graphicFrameLocks noChangeAspect="1"/>
              </p:cNvGraphicFramePr>
              <p:nvPr/>
            </p:nvGraphicFramePr>
            <p:xfrm>
              <a:off x="1567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673" name="Clip" r:id="rId261" imgW="142555" imgH="142555" progId="MS_ClipArt_Gallery.2">
                      <p:embed/>
                    </p:oleObj>
                  </mc:Choice>
                  <mc:Fallback>
                    <p:oleObj name="Clip" r:id="rId261" imgW="142555" imgH="142555" progId="MS_ClipArt_Gallery.2">
                      <p:embed/>
                      <p:pic>
                        <p:nvPicPr>
                          <p:cNvPr id="265" name="Object 26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7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6" name="Object 263"/>
              <p:cNvGraphicFramePr>
                <a:graphicFrameLocks noChangeAspect="1"/>
              </p:cNvGraphicFramePr>
              <p:nvPr/>
            </p:nvGraphicFramePr>
            <p:xfrm>
              <a:off x="1451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674" name="Clip" r:id="rId262" imgW="142555" imgH="142555" progId="MS_ClipArt_Gallery.2">
                      <p:embed/>
                    </p:oleObj>
                  </mc:Choice>
                  <mc:Fallback>
                    <p:oleObj name="Clip" r:id="rId262" imgW="142555" imgH="142555" progId="MS_ClipArt_Gallery.2">
                      <p:embed/>
                      <p:pic>
                        <p:nvPicPr>
                          <p:cNvPr id="266" name="Object 26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7" name="Object 264"/>
              <p:cNvGraphicFramePr>
                <a:graphicFrameLocks noChangeAspect="1"/>
              </p:cNvGraphicFramePr>
              <p:nvPr/>
            </p:nvGraphicFramePr>
            <p:xfrm>
              <a:off x="1440" y="80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675" name="Clip" r:id="rId263" imgW="142555" imgH="142555" progId="MS_ClipArt_Gallery.2">
                      <p:embed/>
                    </p:oleObj>
                  </mc:Choice>
                  <mc:Fallback>
                    <p:oleObj name="Clip" r:id="rId263" imgW="142555" imgH="142555" progId="MS_ClipArt_Gallery.2">
                      <p:embed/>
                      <p:pic>
                        <p:nvPicPr>
                          <p:cNvPr id="267" name="Object 26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0" y="80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8" name="Object 265"/>
              <p:cNvGraphicFramePr>
                <a:graphicFrameLocks noChangeAspect="1"/>
              </p:cNvGraphicFramePr>
              <p:nvPr/>
            </p:nvGraphicFramePr>
            <p:xfrm>
              <a:off x="1549" y="79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676" name="Clip" r:id="rId264" imgW="142555" imgH="142555" progId="MS_ClipArt_Gallery.2">
                      <p:embed/>
                    </p:oleObj>
                  </mc:Choice>
                  <mc:Fallback>
                    <p:oleObj name="Clip" r:id="rId264" imgW="142555" imgH="142555" progId="MS_ClipArt_Gallery.2">
                      <p:embed/>
                      <p:pic>
                        <p:nvPicPr>
                          <p:cNvPr id="268" name="Object 26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9" y="79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9" name="Object 266"/>
              <p:cNvGraphicFramePr>
                <a:graphicFrameLocks noChangeAspect="1"/>
              </p:cNvGraphicFramePr>
              <p:nvPr/>
            </p:nvGraphicFramePr>
            <p:xfrm>
              <a:off x="1449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677" name="Clip" r:id="rId265" imgW="142555" imgH="142555" progId="MS_ClipArt_Gallery.2">
                      <p:embed/>
                    </p:oleObj>
                  </mc:Choice>
                  <mc:Fallback>
                    <p:oleObj name="Clip" r:id="rId265" imgW="142555" imgH="142555" progId="MS_ClipArt_Gallery.2">
                      <p:embed/>
                      <p:pic>
                        <p:nvPicPr>
                          <p:cNvPr id="269" name="Object 26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9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0" name="Object 267"/>
              <p:cNvGraphicFramePr>
                <a:graphicFrameLocks noChangeAspect="1"/>
              </p:cNvGraphicFramePr>
              <p:nvPr/>
            </p:nvGraphicFramePr>
            <p:xfrm>
              <a:off x="1509" y="67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678" name="Clip" r:id="rId266" imgW="142555" imgH="142555" progId="MS_ClipArt_Gallery.2">
                      <p:embed/>
                    </p:oleObj>
                  </mc:Choice>
                  <mc:Fallback>
                    <p:oleObj name="Clip" r:id="rId266" imgW="142555" imgH="142555" progId="MS_ClipArt_Gallery.2">
                      <p:embed/>
                      <p:pic>
                        <p:nvPicPr>
                          <p:cNvPr id="270" name="Object 26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9" y="67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1" name="Object 268"/>
              <p:cNvGraphicFramePr>
                <a:graphicFrameLocks noChangeAspect="1"/>
              </p:cNvGraphicFramePr>
              <p:nvPr/>
            </p:nvGraphicFramePr>
            <p:xfrm>
              <a:off x="1567" y="63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679" name="Clip" r:id="rId267" imgW="142555" imgH="142555" progId="MS_ClipArt_Gallery.2">
                      <p:embed/>
                    </p:oleObj>
                  </mc:Choice>
                  <mc:Fallback>
                    <p:oleObj name="Clip" r:id="rId267" imgW="142555" imgH="142555" progId="MS_ClipArt_Gallery.2">
                      <p:embed/>
                      <p:pic>
                        <p:nvPicPr>
                          <p:cNvPr id="271" name="Object 26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7" y="63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2" name="Object 269"/>
              <p:cNvGraphicFramePr>
                <a:graphicFrameLocks noChangeAspect="1"/>
              </p:cNvGraphicFramePr>
              <p:nvPr/>
            </p:nvGraphicFramePr>
            <p:xfrm>
              <a:off x="1549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680" name="Clip" r:id="rId268" imgW="142555" imgH="142555" progId="MS_ClipArt_Gallery.2">
                      <p:embed/>
                    </p:oleObj>
                  </mc:Choice>
                  <mc:Fallback>
                    <p:oleObj name="Clip" r:id="rId268" imgW="142555" imgH="142555" progId="MS_ClipArt_Gallery.2">
                      <p:embed/>
                      <p:pic>
                        <p:nvPicPr>
                          <p:cNvPr id="272" name="Object 26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9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3" name="Object 270"/>
              <p:cNvGraphicFramePr>
                <a:graphicFrameLocks noChangeAspect="1"/>
              </p:cNvGraphicFramePr>
              <p:nvPr/>
            </p:nvGraphicFramePr>
            <p:xfrm>
              <a:off x="1449" y="69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681" name="Clip" r:id="rId269" imgW="142555" imgH="142555" progId="MS_ClipArt_Gallery.2">
                      <p:embed/>
                    </p:oleObj>
                  </mc:Choice>
                  <mc:Fallback>
                    <p:oleObj name="Clip" r:id="rId269" imgW="142555" imgH="142555" progId="MS_ClipArt_Gallery.2">
                      <p:embed/>
                      <p:pic>
                        <p:nvPicPr>
                          <p:cNvPr id="273" name="Object 27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9" y="69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4" name="Object 271"/>
              <p:cNvGraphicFramePr>
                <a:graphicFrameLocks noChangeAspect="1"/>
              </p:cNvGraphicFramePr>
              <p:nvPr/>
            </p:nvGraphicFramePr>
            <p:xfrm>
              <a:off x="1466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682" name="Clip" r:id="rId270" imgW="142555" imgH="142555" progId="MS_ClipArt_Gallery.2">
                      <p:embed/>
                    </p:oleObj>
                  </mc:Choice>
                  <mc:Fallback>
                    <p:oleObj name="Clip" r:id="rId270" imgW="142555" imgH="142555" progId="MS_ClipArt_Gallery.2">
                      <p:embed/>
                      <p:pic>
                        <p:nvPicPr>
                          <p:cNvPr id="274" name="Object 27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6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5" name="Object 272"/>
              <p:cNvGraphicFramePr>
                <a:graphicFrameLocks noChangeAspect="1"/>
              </p:cNvGraphicFramePr>
              <p:nvPr/>
            </p:nvGraphicFramePr>
            <p:xfrm>
              <a:off x="1451" y="70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683" name="Clip" r:id="rId271" imgW="142555" imgH="142555" progId="MS_ClipArt_Gallery.2">
                      <p:embed/>
                    </p:oleObj>
                  </mc:Choice>
                  <mc:Fallback>
                    <p:oleObj name="Clip" r:id="rId271" imgW="142555" imgH="142555" progId="MS_ClipArt_Gallery.2">
                      <p:embed/>
                      <p:pic>
                        <p:nvPicPr>
                          <p:cNvPr id="275" name="Object 27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0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6" name="Object 273"/>
              <p:cNvGraphicFramePr>
                <a:graphicFrameLocks noChangeAspect="1"/>
              </p:cNvGraphicFramePr>
              <p:nvPr/>
            </p:nvGraphicFramePr>
            <p:xfrm>
              <a:off x="1480" y="64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684" name="Clip" r:id="rId272" imgW="142555" imgH="142555" progId="MS_ClipArt_Gallery.2">
                      <p:embed/>
                    </p:oleObj>
                  </mc:Choice>
                  <mc:Fallback>
                    <p:oleObj name="Clip" r:id="rId272" imgW="142555" imgH="142555" progId="MS_ClipArt_Gallery.2">
                      <p:embed/>
                      <p:pic>
                        <p:nvPicPr>
                          <p:cNvPr id="276" name="Object 27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64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7" name="Object 274"/>
              <p:cNvGraphicFramePr>
                <a:graphicFrameLocks noChangeAspect="1"/>
              </p:cNvGraphicFramePr>
              <p:nvPr/>
            </p:nvGraphicFramePr>
            <p:xfrm>
              <a:off x="1478" y="64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685" name="Clip" r:id="rId273" imgW="142555" imgH="142555" progId="MS_ClipArt_Gallery.2">
                      <p:embed/>
                    </p:oleObj>
                  </mc:Choice>
                  <mc:Fallback>
                    <p:oleObj name="Clip" r:id="rId273" imgW="142555" imgH="142555" progId="MS_ClipArt_Gallery.2">
                      <p:embed/>
                      <p:pic>
                        <p:nvPicPr>
                          <p:cNvPr id="277" name="Object 27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8" y="64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8" name="Object 275"/>
              <p:cNvGraphicFramePr>
                <a:graphicFrameLocks noChangeAspect="1"/>
              </p:cNvGraphicFramePr>
              <p:nvPr/>
            </p:nvGraphicFramePr>
            <p:xfrm>
              <a:off x="1567" y="79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686" name="Clip" r:id="rId274" imgW="142555" imgH="142555" progId="MS_ClipArt_Gallery.2">
                      <p:embed/>
                    </p:oleObj>
                  </mc:Choice>
                  <mc:Fallback>
                    <p:oleObj name="Clip" r:id="rId274" imgW="142555" imgH="142555" progId="MS_ClipArt_Gallery.2">
                      <p:embed/>
                      <p:pic>
                        <p:nvPicPr>
                          <p:cNvPr id="278" name="Object 27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7" y="79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9" name="Object 276"/>
              <p:cNvGraphicFramePr>
                <a:graphicFrameLocks noChangeAspect="1"/>
              </p:cNvGraphicFramePr>
              <p:nvPr/>
            </p:nvGraphicFramePr>
            <p:xfrm>
              <a:off x="1480" y="63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687" name="Clip" r:id="rId275" imgW="142555" imgH="142555" progId="MS_ClipArt_Gallery.2">
                      <p:embed/>
                    </p:oleObj>
                  </mc:Choice>
                  <mc:Fallback>
                    <p:oleObj name="Clip" r:id="rId275" imgW="142555" imgH="142555" progId="MS_ClipArt_Gallery.2">
                      <p:embed/>
                      <p:pic>
                        <p:nvPicPr>
                          <p:cNvPr id="279" name="Object 27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63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0" name="Object 277"/>
              <p:cNvGraphicFramePr>
                <a:graphicFrameLocks noChangeAspect="1"/>
              </p:cNvGraphicFramePr>
              <p:nvPr/>
            </p:nvGraphicFramePr>
            <p:xfrm>
              <a:off x="1507" y="70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688" name="Clip" r:id="rId276" imgW="142555" imgH="142555" progId="MS_ClipArt_Gallery.2">
                      <p:embed/>
                    </p:oleObj>
                  </mc:Choice>
                  <mc:Fallback>
                    <p:oleObj name="Clip" r:id="rId276" imgW="142555" imgH="142555" progId="MS_ClipArt_Gallery.2">
                      <p:embed/>
                      <p:pic>
                        <p:nvPicPr>
                          <p:cNvPr id="280" name="Object 27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7" y="70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1" name="Object 278"/>
              <p:cNvGraphicFramePr>
                <a:graphicFrameLocks noChangeAspect="1"/>
              </p:cNvGraphicFramePr>
              <p:nvPr/>
            </p:nvGraphicFramePr>
            <p:xfrm>
              <a:off x="1538" y="79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689" name="Clip" r:id="rId277" imgW="142555" imgH="142555" progId="MS_ClipArt_Gallery.2">
                      <p:embed/>
                    </p:oleObj>
                  </mc:Choice>
                  <mc:Fallback>
                    <p:oleObj name="Clip" r:id="rId277" imgW="142555" imgH="142555" progId="MS_ClipArt_Gallery.2">
                      <p:embed/>
                      <p:pic>
                        <p:nvPicPr>
                          <p:cNvPr id="281" name="Object 27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79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2" name="Object 279"/>
              <p:cNvGraphicFramePr>
                <a:graphicFrameLocks noChangeAspect="1"/>
              </p:cNvGraphicFramePr>
              <p:nvPr/>
            </p:nvGraphicFramePr>
            <p:xfrm>
              <a:off x="1451" y="72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690" name="Clip" r:id="rId278" imgW="142555" imgH="142555" progId="MS_ClipArt_Gallery.2">
                      <p:embed/>
                    </p:oleObj>
                  </mc:Choice>
                  <mc:Fallback>
                    <p:oleObj name="Clip" r:id="rId278" imgW="142555" imgH="142555" progId="MS_ClipArt_Gallery.2">
                      <p:embed/>
                      <p:pic>
                        <p:nvPicPr>
                          <p:cNvPr id="282" name="Object 27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2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3" name="Object 280"/>
              <p:cNvGraphicFramePr>
                <a:graphicFrameLocks noChangeAspect="1"/>
              </p:cNvGraphicFramePr>
              <p:nvPr/>
            </p:nvGraphicFramePr>
            <p:xfrm>
              <a:off x="1536" y="64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691" name="Clip" r:id="rId279" imgW="142555" imgH="142555" progId="MS_ClipArt_Gallery.2">
                      <p:embed/>
                    </p:oleObj>
                  </mc:Choice>
                  <mc:Fallback>
                    <p:oleObj name="Clip" r:id="rId279" imgW="142555" imgH="142555" progId="MS_ClipArt_Gallery.2">
                      <p:embed/>
                      <p:pic>
                        <p:nvPicPr>
                          <p:cNvPr id="283" name="Object 28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6" y="64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4" name="Object 281"/>
              <p:cNvGraphicFramePr>
                <a:graphicFrameLocks noChangeAspect="1"/>
              </p:cNvGraphicFramePr>
              <p:nvPr/>
            </p:nvGraphicFramePr>
            <p:xfrm>
              <a:off x="1451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692" name="Clip" r:id="rId280" imgW="142555" imgH="142555" progId="MS_ClipArt_Gallery.2">
                      <p:embed/>
                    </p:oleObj>
                  </mc:Choice>
                  <mc:Fallback>
                    <p:oleObj name="Clip" r:id="rId280" imgW="142555" imgH="142555" progId="MS_ClipArt_Gallery.2">
                      <p:embed/>
                      <p:pic>
                        <p:nvPicPr>
                          <p:cNvPr id="284" name="Object 28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5" name="Object 282"/>
              <p:cNvGraphicFramePr>
                <a:graphicFrameLocks noChangeAspect="1"/>
              </p:cNvGraphicFramePr>
              <p:nvPr/>
            </p:nvGraphicFramePr>
            <p:xfrm>
              <a:off x="1487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693" name="Clip" r:id="rId281" imgW="142555" imgH="142555" progId="MS_ClipArt_Gallery.2">
                      <p:embed/>
                    </p:oleObj>
                  </mc:Choice>
                  <mc:Fallback>
                    <p:oleObj name="Clip" r:id="rId281" imgW="142555" imgH="142555" progId="MS_ClipArt_Gallery.2">
                      <p:embed/>
                      <p:pic>
                        <p:nvPicPr>
                          <p:cNvPr id="285" name="Object 28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7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6" name="Object 283"/>
              <p:cNvGraphicFramePr>
                <a:graphicFrameLocks noChangeAspect="1"/>
              </p:cNvGraphicFramePr>
              <p:nvPr/>
            </p:nvGraphicFramePr>
            <p:xfrm>
              <a:off x="1538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694" name="Clip" r:id="rId282" imgW="142555" imgH="142555" progId="MS_ClipArt_Gallery.2">
                      <p:embed/>
                    </p:oleObj>
                  </mc:Choice>
                  <mc:Fallback>
                    <p:oleObj name="Clip" r:id="rId282" imgW="142555" imgH="142555" progId="MS_ClipArt_Gallery.2">
                      <p:embed/>
                      <p:pic>
                        <p:nvPicPr>
                          <p:cNvPr id="286" name="Object 28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7" name="Object 284"/>
              <p:cNvGraphicFramePr>
                <a:graphicFrameLocks noChangeAspect="1"/>
              </p:cNvGraphicFramePr>
              <p:nvPr/>
            </p:nvGraphicFramePr>
            <p:xfrm>
              <a:off x="1451" y="72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695" name="Clip" r:id="rId283" imgW="142555" imgH="142555" progId="MS_ClipArt_Gallery.2">
                      <p:embed/>
                    </p:oleObj>
                  </mc:Choice>
                  <mc:Fallback>
                    <p:oleObj name="Clip" r:id="rId283" imgW="142555" imgH="142555" progId="MS_ClipArt_Gallery.2">
                      <p:embed/>
                      <p:pic>
                        <p:nvPicPr>
                          <p:cNvPr id="287" name="Object 28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2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8" name="Object 285"/>
              <p:cNvGraphicFramePr>
                <a:graphicFrameLocks noChangeAspect="1"/>
              </p:cNvGraphicFramePr>
              <p:nvPr/>
            </p:nvGraphicFramePr>
            <p:xfrm>
              <a:off x="1451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696" name="Clip" r:id="rId284" imgW="142555" imgH="142555" progId="MS_ClipArt_Gallery.2">
                      <p:embed/>
                    </p:oleObj>
                  </mc:Choice>
                  <mc:Fallback>
                    <p:oleObj name="Clip" r:id="rId284" imgW="142555" imgH="142555" progId="MS_ClipArt_Gallery.2">
                      <p:embed/>
                      <p:pic>
                        <p:nvPicPr>
                          <p:cNvPr id="288" name="Object 28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9" name="Object 286"/>
              <p:cNvGraphicFramePr>
                <a:graphicFrameLocks noChangeAspect="1"/>
              </p:cNvGraphicFramePr>
              <p:nvPr/>
            </p:nvGraphicFramePr>
            <p:xfrm>
              <a:off x="1555" y="72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697" name="Clip" r:id="rId285" imgW="142555" imgH="142555" progId="MS_ClipArt_Gallery.2">
                      <p:embed/>
                    </p:oleObj>
                  </mc:Choice>
                  <mc:Fallback>
                    <p:oleObj name="Clip" r:id="rId285" imgW="142555" imgH="142555" progId="MS_ClipArt_Gallery.2">
                      <p:embed/>
                      <p:pic>
                        <p:nvPicPr>
                          <p:cNvPr id="289" name="Object 28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72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0" name="Object 287"/>
              <p:cNvGraphicFramePr>
                <a:graphicFrameLocks noChangeAspect="1"/>
              </p:cNvGraphicFramePr>
              <p:nvPr/>
            </p:nvGraphicFramePr>
            <p:xfrm>
              <a:off x="1582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698" name="Clip" r:id="rId286" imgW="142555" imgH="142555" progId="MS_ClipArt_Gallery.2">
                      <p:embed/>
                    </p:oleObj>
                  </mc:Choice>
                  <mc:Fallback>
                    <p:oleObj name="Clip" r:id="rId286" imgW="142555" imgH="142555" progId="MS_ClipArt_Gallery.2">
                      <p:embed/>
                      <p:pic>
                        <p:nvPicPr>
                          <p:cNvPr id="290" name="Object 28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2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1" name="Object 288"/>
              <p:cNvGraphicFramePr>
                <a:graphicFrameLocks noChangeAspect="1"/>
              </p:cNvGraphicFramePr>
              <p:nvPr/>
            </p:nvGraphicFramePr>
            <p:xfrm>
              <a:off x="1507" y="66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699" name="Clip" r:id="rId287" imgW="142555" imgH="142555" progId="MS_ClipArt_Gallery.2">
                      <p:embed/>
                    </p:oleObj>
                  </mc:Choice>
                  <mc:Fallback>
                    <p:oleObj name="Clip" r:id="rId287" imgW="142555" imgH="142555" progId="MS_ClipArt_Gallery.2">
                      <p:embed/>
                      <p:pic>
                        <p:nvPicPr>
                          <p:cNvPr id="291" name="Object 28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7" y="66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2" name="Object 289"/>
              <p:cNvGraphicFramePr>
                <a:graphicFrameLocks noChangeAspect="1"/>
              </p:cNvGraphicFramePr>
              <p:nvPr/>
            </p:nvGraphicFramePr>
            <p:xfrm>
              <a:off x="1480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700" name="Clip" r:id="rId288" imgW="142555" imgH="142555" progId="MS_ClipArt_Gallery.2">
                      <p:embed/>
                    </p:oleObj>
                  </mc:Choice>
                  <mc:Fallback>
                    <p:oleObj name="Clip" r:id="rId288" imgW="142555" imgH="142555" progId="MS_ClipArt_Gallery.2">
                      <p:embed/>
                      <p:pic>
                        <p:nvPicPr>
                          <p:cNvPr id="292" name="Object 28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3" name="Object 290"/>
              <p:cNvGraphicFramePr>
                <a:graphicFrameLocks noChangeAspect="1"/>
              </p:cNvGraphicFramePr>
              <p:nvPr/>
            </p:nvGraphicFramePr>
            <p:xfrm>
              <a:off x="1538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701" name="Clip" r:id="rId289" imgW="142555" imgH="142555" progId="MS_ClipArt_Gallery.2">
                      <p:embed/>
                    </p:oleObj>
                  </mc:Choice>
                  <mc:Fallback>
                    <p:oleObj name="Clip" r:id="rId289" imgW="142555" imgH="142555" progId="MS_ClipArt_Gallery.2">
                      <p:embed/>
                      <p:pic>
                        <p:nvPicPr>
                          <p:cNvPr id="293" name="Object 29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4" name="Object 291"/>
              <p:cNvGraphicFramePr>
                <a:graphicFrameLocks noChangeAspect="1"/>
              </p:cNvGraphicFramePr>
              <p:nvPr/>
            </p:nvGraphicFramePr>
            <p:xfrm>
              <a:off x="1553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702" name="Clip" r:id="rId290" imgW="142555" imgH="142555" progId="MS_ClipArt_Gallery.2">
                      <p:embed/>
                    </p:oleObj>
                  </mc:Choice>
                  <mc:Fallback>
                    <p:oleObj name="Clip" r:id="rId290" imgW="142555" imgH="142555" progId="MS_ClipArt_Gallery.2">
                      <p:embed/>
                      <p:pic>
                        <p:nvPicPr>
                          <p:cNvPr id="294" name="Object 29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3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5" name="Object 292"/>
              <p:cNvGraphicFramePr>
                <a:graphicFrameLocks noChangeAspect="1"/>
              </p:cNvGraphicFramePr>
              <p:nvPr/>
            </p:nvGraphicFramePr>
            <p:xfrm>
              <a:off x="1413" y="70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703" name="Clip" r:id="rId291" imgW="142555" imgH="142555" progId="MS_ClipArt_Gallery.2">
                      <p:embed/>
                    </p:oleObj>
                  </mc:Choice>
                  <mc:Fallback>
                    <p:oleObj name="Clip" r:id="rId291" imgW="142555" imgH="142555" progId="MS_ClipArt_Gallery.2">
                      <p:embed/>
                      <p:pic>
                        <p:nvPicPr>
                          <p:cNvPr id="295" name="Object 29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13" y="70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6" name="Object 293"/>
              <p:cNvGraphicFramePr>
                <a:graphicFrameLocks noChangeAspect="1"/>
              </p:cNvGraphicFramePr>
              <p:nvPr/>
            </p:nvGraphicFramePr>
            <p:xfrm>
              <a:off x="1451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704" name="Clip" r:id="rId292" imgW="142555" imgH="142555" progId="MS_ClipArt_Gallery.2">
                      <p:embed/>
                    </p:oleObj>
                  </mc:Choice>
                  <mc:Fallback>
                    <p:oleObj name="Clip" r:id="rId292" imgW="142555" imgH="142555" progId="MS_ClipArt_Gallery.2">
                      <p:embed/>
                      <p:pic>
                        <p:nvPicPr>
                          <p:cNvPr id="296" name="Object 29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7" name="Object 294"/>
              <p:cNvGraphicFramePr>
                <a:graphicFrameLocks noChangeAspect="1"/>
              </p:cNvGraphicFramePr>
              <p:nvPr/>
            </p:nvGraphicFramePr>
            <p:xfrm>
              <a:off x="1478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705" name="Clip" r:id="rId293" imgW="142555" imgH="142555" progId="MS_ClipArt_Gallery.2">
                      <p:embed/>
                    </p:oleObj>
                  </mc:Choice>
                  <mc:Fallback>
                    <p:oleObj name="Clip" r:id="rId293" imgW="142555" imgH="142555" progId="MS_ClipArt_Gallery.2">
                      <p:embed/>
                      <p:pic>
                        <p:nvPicPr>
                          <p:cNvPr id="297" name="Object 29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8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8" name="Object 295"/>
              <p:cNvGraphicFramePr>
                <a:graphicFrameLocks noChangeAspect="1"/>
              </p:cNvGraphicFramePr>
              <p:nvPr/>
            </p:nvGraphicFramePr>
            <p:xfrm>
              <a:off x="1389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706" name="Clip" r:id="rId294" imgW="142555" imgH="142555" progId="MS_ClipArt_Gallery.2">
                      <p:embed/>
                    </p:oleObj>
                  </mc:Choice>
                  <mc:Fallback>
                    <p:oleObj name="Clip" r:id="rId294" imgW="142555" imgH="142555" progId="MS_ClipArt_Gallery.2">
                      <p:embed/>
                      <p:pic>
                        <p:nvPicPr>
                          <p:cNvPr id="298" name="Object 29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89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9" name="Object 296"/>
              <p:cNvGraphicFramePr>
                <a:graphicFrameLocks noChangeAspect="1"/>
              </p:cNvGraphicFramePr>
              <p:nvPr/>
            </p:nvGraphicFramePr>
            <p:xfrm>
              <a:off x="1609" y="79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707" name="Clip" r:id="rId295" imgW="142555" imgH="142555" progId="MS_ClipArt_Gallery.2">
                      <p:embed/>
                    </p:oleObj>
                  </mc:Choice>
                  <mc:Fallback>
                    <p:oleObj name="Clip" r:id="rId295" imgW="142555" imgH="142555" progId="MS_ClipArt_Gallery.2">
                      <p:embed/>
                      <p:pic>
                        <p:nvPicPr>
                          <p:cNvPr id="299" name="Object 29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9" y="79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0" name="Object 297"/>
              <p:cNvGraphicFramePr>
                <a:graphicFrameLocks noChangeAspect="1"/>
              </p:cNvGraphicFramePr>
              <p:nvPr/>
            </p:nvGraphicFramePr>
            <p:xfrm>
              <a:off x="1546" y="6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708" name="Clip" r:id="rId296" imgW="142555" imgH="142555" progId="MS_ClipArt_Gallery.2">
                      <p:embed/>
                    </p:oleObj>
                  </mc:Choice>
                  <mc:Fallback>
                    <p:oleObj name="Clip" r:id="rId296" imgW="142555" imgH="142555" progId="MS_ClipArt_Gallery.2">
                      <p:embed/>
                      <p:pic>
                        <p:nvPicPr>
                          <p:cNvPr id="300" name="Object 29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6" y="6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1" name="Object 298"/>
              <p:cNvGraphicFramePr>
                <a:graphicFrameLocks noChangeAspect="1"/>
              </p:cNvGraphicFramePr>
              <p:nvPr/>
            </p:nvGraphicFramePr>
            <p:xfrm>
              <a:off x="1604" y="66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709" name="Clip" r:id="rId297" imgW="142555" imgH="142555" progId="MS_ClipArt_Gallery.2">
                      <p:embed/>
                    </p:oleObj>
                  </mc:Choice>
                  <mc:Fallback>
                    <p:oleObj name="Clip" r:id="rId297" imgW="142555" imgH="142555" progId="MS_ClipArt_Gallery.2">
                      <p:embed/>
                      <p:pic>
                        <p:nvPicPr>
                          <p:cNvPr id="301" name="Object 29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4" y="66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2" name="Object 299"/>
              <p:cNvGraphicFramePr>
                <a:graphicFrameLocks noChangeAspect="1"/>
              </p:cNvGraphicFramePr>
              <p:nvPr/>
            </p:nvGraphicFramePr>
            <p:xfrm>
              <a:off x="1527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710" name="Clip" r:id="rId298" imgW="142555" imgH="142555" progId="MS_ClipArt_Gallery.2">
                      <p:embed/>
                    </p:oleObj>
                  </mc:Choice>
                  <mc:Fallback>
                    <p:oleObj name="Clip" r:id="rId298" imgW="142555" imgH="142555" progId="MS_ClipArt_Gallery.2">
                      <p:embed/>
                      <p:pic>
                        <p:nvPicPr>
                          <p:cNvPr id="302" name="Object 29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7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3" name="Object 300"/>
              <p:cNvGraphicFramePr>
                <a:graphicFrameLocks noChangeAspect="1"/>
              </p:cNvGraphicFramePr>
              <p:nvPr/>
            </p:nvGraphicFramePr>
            <p:xfrm>
              <a:off x="1524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711" name="Clip" r:id="rId299" imgW="142555" imgH="142555" progId="MS_ClipArt_Gallery.2">
                      <p:embed/>
                    </p:oleObj>
                  </mc:Choice>
                  <mc:Fallback>
                    <p:oleObj name="Clip" r:id="rId299" imgW="142555" imgH="142555" progId="MS_ClipArt_Gallery.2">
                      <p:embed/>
                      <p:pic>
                        <p:nvPicPr>
                          <p:cNvPr id="303" name="Object 30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4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4" name="Object 301"/>
              <p:cNvGraphicFramePr>
                <a:graphicFrameLocks noChangeAspect="1"/>
              </p:cNvGraphicFramePr>
              <p:nvPr/>
            </p:nvGraphicFramePr>
            <p:xfrm>
              <a:off x="1502" y="78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712" name="Clip" r:id="rId300" imgW="142555" imgH="142555" progId="MS_ClipArt_Gallery.2">
                      <p:embed/>
                    </p:oleObj>
                  </mc:Choice>
                  <mc:Fallback>
                    <p:oleObj name="Clip" r:id="rId300" imgW="142555" imgH="142555" progId="MS_ClipArt_Gallery.2">
                      <p:embed/>
                      <p:pic>
                        <p:nvPicPr>
                          <p:cNvPr id="304" name="Object 30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2" y="78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5" name="Object 302"/>
              <p:cNvGraphicFramePr>
                <a:graphicFrameLocks noChangeAspect="1"/>
              </p:cNvGraphicFramePr>
              <p:nvPr/>
            </p:nvGraphicFramePr>
            <p:xfrm>
              <a:off x="1508" y="74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713" name="Clip" r:id="rId301" imgW="142555" imgH="142555" progId="MS_ClipArt_Gallery.2">
                      <p:embed/>
                    </p:oleObj>
                  </mc:Choice>
                  <mc:Fallback>
                    <p:oleObj name="Clip" r:id="rId301" imgW="142555" imgH="142555" progId="MS_ClipArt_Gallery.2">
                      <p:embed/>
                      <p:pic>
                        <p:nvPicPr>
                          <p:cNvPr id="305" name="Object 30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8" y="74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6" name="Object 303"/>
              <p:cNvGraphicFramePr>
                <a:graphicFrameLocks noChangeAspect="1"/>
              </p:cNvGraphicFramePr>
              <p:nvPr/>
            </p:nvGraphicFramePr>
            <p:xfrm>
              <a:off x="1595" y="76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714" name="Clip" r:id="rId302" imgW="142555" imgH="142555" progId="MS_ClipArt_Gallery.2">
                      <p:embed/>
                    </p:oleObj>
                  </mc:Choice>
                  <mc:Fallback>
                    <p:oleObj name="Clip" r:id="rId302" imgW="142555" imgH="142555" progId="MS_ClipArt_Gallery.2">
                      <p:embed/>
                      <p:pic>
                        <p:nvPicPr>
                          <p:cNvPr id="306" name="Object 30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5" y="76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7" name="Object 304"/>
              <p:cNvGraphicFramePr>
                <a:graphicFrameLocks noChangeAspect="1"/>
              </p:cNvGraphicFramePr>
              <p:nvPr/>
            </p:nvGraphicFramePr>
            <p:xfrm>
              <a:off x="1426" y="68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715" name="Clip" r:id="rId303" imgW="142555" imgH="142555" progId="MS_ClipArt_Gallery.2">
                      <p:embed/>
                    </p:oleObj>
                  </mc:Choice>
                  <mc:Fallback>
                    <p:oleObj name="Clip" r:id="rId303" imgW="142555" imgH="142555" progId="MS_ClipArt_Gallery.2">
                      <p:embed/>
                      <p:pic>
                        <p:nvPicPr>
                          <p:cNvPr id="307" name="Object 30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6" y="68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8" name="Object 305"/>
              <p:cNvGraphicFramePr>
                <a:graphicFrameLocks noChangeAspect="1"/>
              </p:cNvGraphicFramePr>
              <p:nvPr/>
            </p:nvGraphicFramePr>
            <p:xfrm>
              <a:off x="1478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716" name="Clip" r:id="rId304" imgW="142555" imgH="142555" progId="MS_ClipArt_Gallery.2">
                      <p:embed/>
                    </p:oleObj>
                  </mc:Choice>
                  <mc:Fallback>
                    <p:oleObj name="Clip" r:id="rId304" imgW="142555" imgH="142555" progId="MS_ClipArt_Gallery.2">
                      <p:embed/>
                      <p:pic>
                        <p:nvPicPr>
                          <p:cNvPr id="308" name="Object 30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8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9" name="Object 306"/>
              <p:cNvGraphicFramePr>
                <a:graphicFrameLocks noChangeAspect="1"/>
              </p:cNvGraphicFramePr>
              <p:nvPr/>
            </p:nvGraphicFramePr>
            <p:xfrm>
              <a:off x="1644" y="68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717" name="Clip" r:id="rId305" imgW="142555" imgH="142555" progId="MS_ClipArt_Gallery.2">
                      <p:embed/>
                    </p:oleObj>
                  </mc:Choice>
                  <mc:Fallback>
                    <p:oleObj name="Clip" r:id="rId305" imgW="142555" imgH="142555" progId="MS_ClipArt_Gallery.2">
                      <p:embed/>
                      <p:pic>
                        <p:nvPicPr>
                          <p:cNvPr id="309" name="Object 30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4" y="68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0" name="Object 307"/>
              <p:cNvGraphicFramePr>
                <a:graphicFrameLocks noChangeAspect="1"/>
              </p:cNvGraphicFramePr>
              <p:nvPr/>
            </p:nvGraphicFramePr>
            <p:xfrm>
              <a:off x="1515" y="62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718" name="Clip" r:id="rId306" imgW="142555" imgH="142555" progId="MS_ClipArt_Gallery.2">
                      <p:embed/>
                    </p:oleObj>
                  </mc:Choice>
                  <mc:Fallback>
                    <p:oleObj name="Clip" r:id="rId306" imgW="142555" imgH="142555" progId="MS_ClipArt_Gallery.2">
                      <p:embed/>
                      <p:pic>
                        <p:nvPicPr>
                          <p:cNvPr id="310" name="Object 30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5" y="62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1" name="Object 308"/>
              <p:cNvGraphicFramePr>
                <a:graphicFrameLocks noChangeAspect="1"/>
              </p:cNvGraphicFramePr>
              <p:nvPr/>
            </p:nvGraphicFramePr>
            <p:xfrm>
              <a:off x="1602" y="64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719" name="Clip" r:id="rId307" imgW="142555" imgH="142555" progId="MS_ClipArt_Gallery.2">
                      <p:embed/>
                    </p:oleObj>
                  </mc:Choice>
                  <mc:Fallback>
                    <p:oleObj name="Clip" r:id="rId307" imgW="142555" imgH="142555" progId="MS_ClipArt_Gallery.2">
                      <p:embed/>
                      <p:pic>
                        <p:nvPicPr>
                          <p:cNvPr id="311" name="Object 30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2" y="64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2" name="Object 309"/>
              <p:cNvGraphicFramePr>
                <a:graphicFrameLocks noChangeAspect="1"/>
              </p:cNvGraphicFramePr>
              <p:nvPr/>
            </p:nvGraphicFramePr>
            <p:xfrm>
              <a:off x="1582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720" name="Clip" r:id="rId308" imgW="142555" imgH="142555" progId="MS_ClipArt_Gallery.2">
                      <p:embed/>
                    </p:oleObj>
                  </mc:Choice>
                  <mc:Fallback>
                    <p:oleObj name="Clip" r:id="rId308" imgW="142555" imgH="142555" progId="MS_ClipArt_Gallery.2">
                      <p:embed/>
                      <p:pic>
                        <p:nvPicPr>
                          <p:cNvPr id="312" name="Object 30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2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3" name="Object 310"/>
              <p:cNvGraphicFramePr>
                <a:graphicFrameLocks noChangeAspect="1"/>
              </p:cNvGraphicFramePr>
              <p:nvPr/>
            </p:nvGraphicFramePr>
            <p:xfrm>
              <a:off x="1571" y="66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721" name="Clip" r:id="rId309" imgW="142555" imgH="142555" progId="MS_ClipArt_Gallery.2">
                      <p:embed/>
                    </p:oleObj>
                  </mc:Choice>
                  <mc:Fallback>
                    <p:oleObj name="Clip" r:id="rId309" imgW="142555" imgH="142555" progId="MS_ClipArt_Gallery.2">
                      <p:embed/>
                      <p:pic>
                        <p:nvPicPr>
                          <p:cNvPr id="313" name="Object 31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66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4" name="Object 311"/>
              <p:cNvGraphicFramePr>
                <a:graphicFrameLocks noChangeAspect="1"/>
              </p:cNvGraphicFramePr>
              <p:nvPr/>
            </p:nvGraphicFramePr>
            <p:xfrm>
              <a:off x="1607" y="74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722" name="Clip" r:id="rId310" imgW="142555" imgH="142555" progId="MS_ClipArt_Gallery.2">
                      <p:embed/>
                    </p:oleObj>
                  </mc:Choice>
                  <mc:Fallback>
                    <p:oleObj name="Clip" r:id="rId310" imgW="142555" imgH="142555" progId="MS_ClipArt_Gallery.2">
                      <p:embed/>
                      <p:pic>
                        <p:nvPicPr>
                          <p:cNvPr id="314" name="Object 31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7" y="74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5" name="Object 312"/>
              <p:cNvGraphicFramePr>
                <a:graphicFrameLocks noChangeAspect="1"/>
              </p:cNvGraphicFramePr>
              <p:nvPr/>
            </p:nvGraphicFramePr>
            <p:xfrm>
              <a:off x="1519" y="92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723" name="Clip" r:id="rId311" imgW="142555" imgH="142555" progId="MS_ClipArt_Gallery.2">
                      <p:embed/>
                    </p:oleObj>
                  </mc:Choice>
                  <mc:Fallback>
                    <p:oleObj name="Clip" r:id="rId311" imgW="142555" imgH="142555" progId="MS_ClipArt_Gallery.2">
                      <p:embed/>
                      <p:pic>
                        <p:nvPicPr>
                          <p:cNvPr id="315" name="Object 31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9" y="92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6" name="Object 313"/>
              <p:cNvGraphicFramePr>
                <a:graphicFrameLocks noChangeAspect="1"/>
              </p:cNvGraphicFramePr>
              <p:nvPr/>
            </p:nvGraphicFramePr>
            <p:xfrm>
              <a:off x="1586" y="85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724" name="Clip" r:id="rId312" imgW="142555" imgH="142555" progId="MS_ClipArt_Gallery.2">
                      <p:embed/>
                    </p:oleObj>
                  </mc:Choice>
                  <mc:Fallback>
                    <p:oleObj name="Clip" r:id="rId312" imgW="142555" imgH="142555" progId="MS_ClipArt_Gallery.2">
                      <p:embed/>
                      <p:pic>
                        <p:nvPicPr>
                          <p:cNvPr id="316" name="Object 31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6" y="85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7" name="Object 314"/>
              <p:cNvGraphicFramePr>
                <a:graphicFrameLocks noChangeAspect="1"/>
              </p:cNvGraphicFramePr>
              <p:nvPr/>
            </p:nvGraphicFramePr>
            <p:xfrm>
              <a:off x="1466" y="8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725" name="Clip" r:id="rId313" imgW="142555" imgH="142555" progId="MS_ClipArt_Gallery.2">
                      <p:embed/>
                    </p:oleObj>
                  </mc:Choice>
                  <mc:Fallback>
                    <p:oleObj name="Clip" r:id="rId313" imgW="142555" imgH="142555" progId="MS_ClipArt_Gallery.2">
                      <p:embed/>
                      <p:pic>
                        <p:nvPicPr>
                          <p:cNvPr id="317" name="Object 31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6" y="8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8" name="Object 315"/>
              <p:cNvGraphicFramePr>
                <a:graphicFrameLocks noChangeAspect="1"/>
              </p:cNvGraphicFramePr>
              <p:nvPr/>
            </p:nvGraphicFramePr>
            <p:xfrm>
              <a:off x="1549" y="68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726" name="Clip" r:id="rId314" imgW="142555" imgH="142555" progId="MS_ClipArt_Gallery.2">
                      <p:embed/>
                    </p:oleObj>
                  </mc:Choice>
                  <mc:Fallback>
                    <p:oleObj name="Clip" r:id="rId314" imgW="142555" imgH="142555" progId="MS_ClipArt_Gallery.2">
                      <p:embed/>
                      <p:pic>
                        <p:nvPicPr>
                          <p:cNvPr id="318" name="Object 31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9" y="68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9" name="Object 316"/>
              <p:cNvGraphicFramePr>
                <a:graphicFrameLocks noChangeAspect="1"/>
              </p:cNvGraphicFramePr>
              <p:nvPr/>
            </p:nvGraphicFramePr>
            <p:xfrm>
              <a:off x="1451" y="6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727" name="Clip" r:id="rId315" imgW="142555" imgH="142555" progId="MS_ClipArt_Gallery.2">
                      <p:embed/>
                    </p:oleObj>
                  </mc:Choice>
                  <mc:Fallback>
                    <p:oleObj name="Clip" r:id="rId315" imgW="142555" imgH="142555" progId="MS_ClipArt_Gallery.2">
                      <p:embed/>
                      <p:pic>
                        <p:nvPicPr>
                          <p:cNvPr id="319" name="Object 31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6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0" name="Object 317"/>
              <p:cNvGraphicFramePr>
                <a:graphicFrameLocks noChangeAspect="1"/>
              </p:cNvGraphicFramePr>
              <p:nvPr/>
            </p:nvGraphicFramePr>
            <p:xfrm>
              <a:off x="1602" y="77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728" name="Clip" r:id="rId316" imgW="142555" imgH="142555" progId="MS_ClipArt_Gallery.2">
                      <p:embed/>
                    </p:oleObj>
                  </mc:Choice>
                  <mc:Fallback>
                    <p:oleObj name="Clip" r:id="rId316" imgW="142555" imgH="142555" progId="MS_ClipArt_Gallery.2">
                      <p:embed/>
                      <p:pic>
                        <p:nvPicPr>
                          <p:cNvPr id="320" name="Object 31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2" y="77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1" name="Object 318"/>
              <p:cNvGraphicFramePr>
                <a:graphicFrameLocks noChangeAspect="1"/>
              </p:cNvGraphicFramePr>
              <p:nvPr/>
            </p:nvGraphicFramePr>
            <p:xfrm>
              <a:off x="1480" y="75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729" name="Clip" r:id="rId317" imgW="142555" imgH="142555" progId="MS_ClipArt_Gallery.2">
                      <p:embed/>
                    </p:oleObj>
                  </mc:Choice>
                  <mc:Fallback>
                    <p:oleObj name="Clip" r:id="rId317" imgW="142555" imgH="142555" progId="MS_ClipArt_Gallery.2">
                      <p:embed/>
                      <p:pic>
                        <p:nvPicPr>
                          <p:cNvPr id="321" name="Object 31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5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2" name="Object 319"/>
              <p:cNvGraphicFramePr>
                <a:graphicFrameLocks noChangeAspect="1"/>
              </p:cNvGraphicFramePr>
              <p:nvPr/>
            </p:nvGraphicFramePr>
            <p:xfrm>
              <a:off x="1424" y="71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730" name="Clip" r:id="rId318" imgW="142555" imgH="142555" progId="MS_ClipArt_Gallery.2">
                      <p:embed/>
                    </p:oleObj>
                  </mc:Choice>
                  <mc:Fallback>
                    <p:oleObj name="Clip" r:id="rId318" imgW="142555" imgH="142555" progId="MS_ClipArt_Gallery.2">
                      <p:embed/>
                      <p:pic>
                        <p:nvPicPr>
                          <p:cNvPr id="322" name="Object 31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1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3" name="Object 320"/>
              <p:cNvGraphicFramePr>
                <a:graphicFrameLocks noChangeAspect="1"/>
              </p:cNvGraphicFramePr>
              <p:nvPr/>
            </p:nvGraphicFramePr>
            <p:xfrm>
              <a:off x="1606" y="72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731" name="Clip" r:id="rId319" imgW="142555" imgH="142555" progId="MS_ClipArt_Gallery.2">
                      <p:embed/>
                    </p:oleObj>
                  </mc:Choice>
                  <mc:Fallback>
                    <p:oleObj name="Clip" r:id="rId319" imgW="142555" imgH="142555" progId="MS_ClipArt_Gallery.2">
                      <p:embed/>
                      <p:pic>
                        <p:nvPicPr>
                          <p:cNvPr id="323" name="Object 32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6" y="72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4" name="Object 321"/>
              <p:cNvGraphicFramePr>
                <a:graphicFrameLocks noChangeAspect="1"/>
              </p:cNvGraphicFramePr>
              <p:nvPr/>
            </p:nvGraphicFramePr>
            <p:xfrm>
              <a:off x="1640" y="6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732" name="Clip" r:id="rId320" imgW="142555" imgH="142555" progId="MS_ClipArt_Gallery.2">
                      <p:embed/>
                    </p:oleObj>
                  </mc:Choice>
                  <mc:Fallback>
                    <p:oleObj name="Clip" r:id="rId320" imgW="142555" imgH="142555" progId="MS_ClipArt_Gallery.2">
                      <p:embed/>
                      <p:pic>
                        <p:nvPicPr>
                          <p:cNvPr id="324" name="Object 32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0" y="6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5" name="Object 322"/>
              <p:cNvGraphicFramePr>
                <a:graphicFrameLocks noChangeAspect="1"/>
              </p:cNvGraphicFramePr>
              <p:nvPr/>
            </p:nvGraphicFramePr>
            <p:xfrm>
              <a:off x="1524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733" name="Clip" r:id="rId321" imgW="142555" imgH="142555" progId="MS_ClipArt_Gallery.2">
                      <p:embed/>
                    </p:oleObj>
                  </mc:Choice>
                  <mc:Fallback>
                    <p:oleObj name="Clip" r:id="rId321" imgW="142555" imgH="142555" progId="MS_ClipArt_Gallery.2">
                      <p:embed/>
                      <p:pic>
                        <p:nvPicPr>
                          <p:cNvPr id="325" name="Object 32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4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6" name="Object 323"/>
              <p:cNvGraphicFramePr>
                <a:graphicFrameLocks noChangeAspect="1"/>
              </p:cNvGraphicFramePr>
              <p:nvPr/>
            </p:nvGraphicFramePr>
            <p:xfrm>
              <a:off x="1507" y="68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734" name="Clip" r:id="rId322" imgW="142555" imgH="142555" progId="MS_ClipArt_Gallery.2">
                      <p:embed/>
                    </p:oleObj>
                  </mc:Choice>
                  <mc:Fallback>
                    <p:oleObj name="Clip" r:id="rId322" imgW="142555" imgH="142555" progId="MS_ClipArt_Gallery.2">
                      <p:embed/>
                      <p:pic>
                        <p:nvPicPr>
                          <p:cNvPr id="326" name="Object 32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7" y="68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7" name="Object 324"/>
              <p:cNvGraphicFramePr>
                <a:graphicFrameLocks noChangeAspect="1"/>
              </p:cNvGraphicFramePr>
              <p:nvPr/>
            </p:nvGraphicFramePr>
            <p:xfrm>
              <a:off x="1479" y="85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735" name="Clip" r:id="rId323" imgW="142555" imgH="142555" progId="MS_ClipArt_Gallery.2">
                      <p:embed/>
                    </p:oleObj>
                  </mc:Choice>
                  <mc:Fallback>
                    <p:oleObj name="Clip" r:id="rId323" imgW="142555" imgH="142555" progId="MS_ClipArt_Gallery.2">
                      <p:embed/>
                      <p:pic>
                        <p:nvPicPr>
                          <p:cNvPr id="327" name="Object 32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9" y="85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8" name="Object 325"/>
              <p:cNvGraphicFramePr>
                <a:graphicFrameLocks noChangeAspect="1"/>
              </p:cNvGraphicFramePr>
              <p:nvPr/>
            </p:nvGraphicFramePr>
            <p:xfrm>
              <a:off x="1638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4736" name="Clip" r:id="rId324" imgW="142555" imgH="142555" progId="MS_ClipArt_Gallery.2">
                      <p:embed/>
                    </p:oleObj>
                  </mc:Choice>
                  <mc:Fallback>
                    <p:oleObj name="Clip" r:id="rId324" imgW="142555" imgH="142555" progId="MS_ClipArt_Gallery.2">
                      <p:embed/>
                      <p:pic>
                        <p:nvPicPr>
                          <p:cNvPr id="328" name="Object 32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38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87" name="Text Box 326"/>
            <p:cNvSpPr txBox="1">
              <a:spLocks noChangeArrowheads="1"/>
            </p:cNvSpPr>
            <p:nvPr/>
          </p:nvSpPr>
          <p:spPr bwMode="auto">
            <a:xfrm>
              <a:off x="518" y="1282"/>
              <a:ext cx="39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200" b="1" i="0" u="none" strike="noStrike" kern="0" cap="none" spc="0" normalizeH="0" baseline="30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rPr>
                <a:t>208</a:t>
              </a:r>
              <a:r>
                <a:rPr kumimoji="0" lang="en-US" altLang="de-DE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rPr>
                <a:t>Pb</a:t>
              </a:r>
              <a:endParaRPr kumimoji="0" lang="en-US" altLang="de-DE" sz="1200" b="1" i="1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</a:endParaRPr>
            </a:p>
          </p:txBody>
        </p:sp>
      </p:grpSp>
      <p:grpSp>
        <p:nvGrpSpPr>
          <p:cNvPr id="329" name="Group 327"/>
          <p:cNvGrpSpPr>
            <a:grpSpLocks/>
          </p:cNvGrpSpPr>
          <p:nvPr/>
        </p:nvGrpSpPr>
        <p:grpSpPr bwMode="auto">
          <a:xfrm>
            <a:off x="1379538" y="1127459"/>
            <a:ext cx="1143000" cy="439738"/>
            <a:chOff x="869" y="912"/>
            <a:chExt cx="720" cy="277"/>
          </a:xfrm>
        </p:grpSpPr>
        <p:grpSp>
          <p:nvGrpSpPr>
            <p:cNvPr id="330" name="Group 328"/>
            <p:cNvGrpSpPr>
              <a:grpSpLocks/>
            </p:cNvGrpSpPr>
            <p:nvPr/>
          </p:nvGrpSpPr>
          <p:grpSpPr bwMode="auto">
            <a:xfrm>
              <a:off x="1144" y="912"/>
              <a:ext cx="445" cy="277"/>
              <a:chOff x="1808" y="1496"/>
              <a:chExt cx="557" cy="345"/>
            </a:xfrm>
          </p:grpSpPr>
          <p:grpSp>
            <p:nvGrpSpPr>
              <p:cNvPr id="332" name="Group 329"/>
              <p:cNvGrpSpPr>
                <a:grpSpLocks/>
              </p:cNvGrpSpPr>
              <p:nvPr/>
            </p:nvGrpSpPr>
            <p:grpSpPr bwMode="auto">
              <a:xfrm>
                <a:off x="1808" y="1545"/>
                <a:ext cx="277" cy="217"/>
                <a:chOff x="1808" y="1545"/>
                <a:chExt cx="277" cy="217"/>
              </a:xfrm>
            </p:grpSpPr>
            <p:graphicFrame>
              <p:nvGraphicFramePr>
                <p:cNvPr id="575" name="Object 330"/>
                <p:cNvGraphicFramePr>
                  <a:graphicFrameLocks noChangeAspect="1"/>
                </p:cNvGraphicFramePr>
                <p:nvPr/>
              </p:nvGraphicFramePr>
              <p:xfrm>
                <a:off x="1835" y="16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737" name="Clip" r:id="rId325" imgW="142555" imgH="142555" progId="MS_ClipArt_Gallery.2">
                        <p:embed/>
                      </p:oleObj>
                    </mc:Choice>
                    <mc:Fallback>
                      <p:oleObj name="Clip" r:id="rId325" imgW="142555" imgH="142555" progId="MS_ClipArt_Gallery.2">
                        <p:embed/>
                        <p:pic>
                          <p:nvPicPr>
                            <p:cNvPr id="575" name="Object 33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6" name="Object 331"/>
                <p:cNvGraphicFramePr>
                  <a:graphicFrameLocks noChangeAspect="1"/>
                </p:cNvGraphicFramePr>
                <p:nvPr/>
              </p:nvGraphicFramePr>
              <p:xfrm>
                <a:off x="1833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738" name="Clip" r:id="rId326" imgW="142555" imgH="142555" progId="MS_ClipArt_Gallery.2">
                        <p:embed/>
                      </p:oleObj>
                    </mc:Choice>
                    <mc:Fallback>
                      <p:oleObj name="Clip" r:id="rId326" imgW="142555" imgH="142555" progId="MS_ClipArt_Gallery.2">
                        <p:embed/>
                        <p:pic>
                          <p:nvPicPr>
                            <p:cNvPr id="576" name="Object 33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3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7" name="Object 332"/>
                <p:cNvGraphicFramePr>
                  <a:graphicFrameLocks noChangeAspect="1"/>
                </p:cNvGraphicFramePr>
                <p:nvPr/>
              </p:nvGraphicFramePr>
              <p:xfrm>
                <a:off x="1879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739" name="Clip" r:id="rId327" imgW="142555" imgH="142555" progId="MS_ClipArt_Gallery.2">
                        <p:embed/>
                      </p:oleObj>
                    </mc:Choice>
                    <mc:Fallback>
                      <p:oleObj name="Clip" r:id="rId327" imgW="142555" imgH="142555" progId="MS_ClipArt_Gallery.2">
                        <p:embed/>
                        <p:pic>
                          <p:nvPicPr>
                            <p:cNvPr id="577" name="Object 33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79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8" name="Object 333"/>
                <p:cNvGraphicFramePr>
                  <a:graphicFrameLocks noChangeAspect="1"/>
                </p:cNvGraphicFramePr>
                <p:nvPr/>
              </p:nvGraphicFramePr>
              <p:xfrm>
                <a:off x="1875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740" name="Clip" r:id="rId328" imgW="142555" imgH="142555" progId="MS_ClipArt_Gallery.2">
                        <p:embed/>
                      </p:oleObj>
                    </mc:Choice>
                    <mc:Fallback>
                      <p:oleObj name="Clip" r:id="rId328" imgW="142555" imgH="142555" progId="MS_ClipArt_Gallery.2">
                        <p:embed/>
                        <p:pic>
                          <p:nvPicPr>
                            <p:cNvPr id="578" name="Object 33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75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9" name="Object 334"/>
                <p:cNvGraphicFramePr>
                  <a:graphicFrameLocks noChangeAspect="1"/>
                </p:cNvGraphicFramePr>
                <p:nvPr/>
              </p:nvGraphicFramePr>
              <p:xfrm>
                <a:off x="1937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741" name="Clip" r:id="rId329" imgW="142555" imgH="142555" progId="MS_ClipArt_Gallery.2">
                        <p:embed/>
                      </p:oleObj>
                    </mc:Choice>
                    <mc:Fallback>
                      <p:oleObj name="Clip" r:id="rId329" imgW="142555" imgH="142555" progId="MS_ClipArt_Gallery.2">
                        <p:embed/>
                        <p:pic>
                          <p:nvPicPr>
                            <p:cNvPr id="579" name="Object 33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7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0" name="Object 335"/>
                <p:cNvGraphicFramePr>
                  <a:graphicFrameLocks noChangeAspect="1"/>
                </p:cNvGraphicFramePr>
                <p:nvPr/>
              </p:nvGraphicFramePr>
              <p:xfrm>
                <a:off x="1951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742" name="Clip" r:id="rId330" imgW="142555" imgH="142555" progId="MS_ClipArt_Gallery.2">
                        <p:embed/>
                      </p:oleObj>
                    </mc:Choice>
                    <mc:Fallback>
                      <p:oleObj name="Clip" r:id="rId330" imgW="142555" imgH="142555" progId="MS_ClipArt_Gallery.2">
                        <p:embed/>
                        <p:pic>
                          <p:nvPicPr>
                            <p:cNvPr id="580" name="Object 335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1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1" name="Object 336"/>
                <p:cNvGraphicFramePr>
                  <a:graphicFrameLocks noChangeAspect="1"/>
                </p:cNvGraphicFramePr>
                <p:nvPr/>
              </p:nvGraphicFramePr>
              <p:xfrm>
                <a:off x="1966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743" name="Clip" r:id="rId331" imgW="142555" imgH="142555" progId="MS_ClipArt_Gallery.2">
                        <p:embed/>
                      </p:oleObj>
                    </mc:Choice>
                    <mc:Fallback>
                      <p:oleObj name="Clip" r:id="rId331" imgW="142555" imgH="142555" progId="MS_ClipArt_Gallery.2">
                        <p:embed/>
                        <p:pic>
                          <p:nvPicPr>
                            <p:cNvPr id="581" name="Object 33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6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2" name="Object 337"/>
                <p:cNvGraphicFramePr>
                  <a:graphicFrameLocks noChangeAspect="1"/>
                </p:cNvGraphicFramePr>
                <p:nvPr/>
              </p:nvGraphicFramePr>
              <p:xfrm>
                <a:off x="1893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744" name="Clip" r:id="rId332" imgW="142555" imgH="142555" progId="MS_ClipArt_Gallery.2">
                        <p:embed/>
                      </p:oleObj>
                    </mc:Choice>
                    <mc:Fallback>
                      <p:oleObj name="Clip" r:id="rId332" imgW="142555" imgH="142555" progId="MS_ClipArt_Gallery.2">
                        <p:embed/>
                        <p:pic>
                          <p:nvPicPr>
                            <p:cNvPr id="582" name="Object 33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3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3" name="Object 338"/>
                <p:cNvGraphicFramePr>
                  <a:graphicFrameLocks noChangeAspect="1"/>
                </p:cNvGraphicFramePr>
                <p:nvPr/>
              </p:nvGraphicFramePr>
              <p:xfrm>
                <a:off x="1835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745" name="Clip" r:id="rId333" imgW="142555" imgH="142555" progId="MS_ClipArt_Gallery.2">
                        <p:embed/>
                      </p:oleObj>
                    </mc:Choice>
                    <mc:Fallback>
                      <p:oleObj name="Clip" r:id="rId333" imgW="142555" imgH="142555" progId="MS_ClipArt_Gallery.2">
                        <p:embed/>
                        <p:pic>
                          <p:nvPicPr>
                            <p:cNvPr id="583" name="Object 33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4" name="Object 339"/>
                <p:cNvGraphicFramePr>
                  <a:graphicFrameLocks noChangeAspect="1"/>
                </p:cNvGraphicFramePr>
                <p:nvPr/>
              </p:nvGraphicFramePr>
              <p:xfrm>
                <a:off x="1904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746" name="Clip" r:id="rId334" imgW="142555" imgH="142555" progId="MS_ClipArt_Gallery.2">
                        <p:embed/>
                      </p:oleObj>
                    </mc:Choice>
                    <mc:Fallback>
                      <p:oleObj name="Clip" r:id="rId334" imgW="142555" imgH="142555" progId="MS_ClipArt_Gallery.2">
                        <p:embed/>
                        <p:pic>
                          <p:nvPicPr>
                            <p:cNvPr id="584" name="Object 33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04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5" name="Object 340"/>
                <p:cNvGraphicFramePr>
                  <a:graphicFrameLocks noChangeAspect="1"/>
                </p:cNvGraphicFramePr>
                <p:nvPr/>
              </p:nvGraphicFramePr>
              <p:xfrm>
                <a:off x="1835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747" name="Clip" r:id="rId335" imgW="142555" imgH="142555" progId="MS_ClipArt_Gallery.2">
                        <p:embed/>
                      </p:oleObj>
                    </mc:Choice>
                    <mc:Fallback>
                      <p:oleObj name="Clip" r:id="rId335" imgW="142555" imgH="142555" progId="MS_ClipArt_Gallery.2">
                        <p:embed/>
                        <p:pic>
                          <p:nvPicPr>
                            <p:cNvPr id="585" name="Object 34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6" name="Object 341"/>
                <p:cNvGraphicFramePr>
                  <a:graphicFrameLocks noChangeAspect="1"/>
                </p:cNvGraphicFramePr>
                <p:nvPr/>
              </p:nvGraphicFramePr>
              <p:xfrm>
                <a:off x="1850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748" name="Clip" r:id="rId336" imgW="142555" imgH="142555" progId="MS_ClipArt_Gallery.2">
                        <p:embed/>
                      </p:oleObj>
                    </mc:Choice>
                    <mc:Fallback>
                      <p:oleObj name="Clip" r:id="rId336" imgW="142555" imgH="142555" progId="MS_ClipArt_Gallery.2">
                        <p:embed/>
                        <p:pic>
                          <p:nvPicPr>
                            <p:cNvPr id="586" name="Object 34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50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7" name="Object 342"/>
                <p:cNvGraphicFramePr>
                  <a:graphicFrameLocks noChangeAspect="1"/>
                </p:cNvGraphicFramePr>
                <p:nvPr/>
              </p:nvGraphicFramePr>
              <p:xfrm>
                <a:off x="1951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749" name="Clip" r:id="rId337" imgW="142555" imgH="142555" progId="MS_ClipArt_Gallery.2">
                        <p:embed/>
                      </p:oleObj>
                    </mc:Choice>
                    <mc:Fallback>
                      <p:oleObj name="Clip" r:id="rId337" imgW="142555" imgH="142555" progId="MS_ClipArt_Gallery.2">
                        <p:embed/>
                        <p:pic>
                          <p:nvPicPr>
                            <p:cNvPr id="587" name="Object 34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1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8" name="Object 343"/>
                <p:cNvGraphicFramePr>
                  <a:graphicFrameLocks noChangeAspect="1"/>
                </p:cNvGraphicFramePr>
                <p:nvPr/>
              </p:nvGraphicFramePr>
              <p:xfrm>
                <a:off x="1835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750" name="Clip" r:id="rId338" imgW="142555" imgH="142555" progId="MS_ClipArt_Gallery.2">
                        <p:embed/>
                      </p:oleObj>
                    </mc:Choice>
                    <mc:Fallback>
                      <p:oleObj name="Clip" r:id="rId338" imgW="142555" imgH="142555" progId="MS_ClipArt_Gallery.2">
                        <p:embed/>
                        <p:pic>
                          <p:nvPicPr>
                            <p:cNvPr id="588" name="Object 34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9" name="Object 344"/>
                <p:cNvGraphicFramePr>
                  <a:graphicFrameLocks noChangeAspect="1"/>
                </p:cNvGraphicFramePr>
                <p:nvPr/>
              </p:nvGraphicFramePr>
              <p:xfrm>
                <a:off x="1853" y="17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751" name="Clip" r:id="rId339" imgW="142555" imgH="142555" progId="MS_ClipArt_Gallery.2">
                        <p:embed/>
                      </p:oleObj>
                    </mc:Choice>
                    <mc:Fallback>
                      <p:oleObj name="Clip" r:id="rId339" imgW="142555" imgH="142555" progId="MS_ClipArt_Gallery.2">
                        <p:embed/>
                        <p:pic>
                          <p:nvPicPr>
                            <p:cNvPr id="589" name="Object 34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53" y="17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0" name="Object 345"/>
                <p:cNvGraphicFramePr>
                  <a:graphicFrameLocks noChangeAspect="1"/>
                </p:cNvGraphicFramePr>
                <p:nvPr/>
              </p:nvGraphicFramePr>
              <p:xfrm>
                <a:off x="1933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752" name="Clip" r:id="rId340" imgW="142555" imgH="142555" progId="MS_ClipArt_Gallery.2">
                        <p:embed/>
                      </p:oleObj>
                    </mc:Choice>
                    <mc:Fallback>
                      <p:oleObj name="Clip" r:id="rId340" imgW="142555" imgH="142555" progId="MS_ClipArt_Gallery.2">
                        <p:embed/>
                        <p:pic>
                          <p:nvPicPr>
                            <p:cNvPr id="590" name="Object 345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3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1" name="Object 346"/>
                <p:cNvGraphicFramePr>
                  <a:graphicFrameLocks noChangeAspect="1"/>
                </p:cNvGraphicFramePr>
                <p:nvPr/>
              </p:nvGraphicFramePr>
              <p:xfrm>
                <a:off x="1833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753" name="Clip" r:id="rId341" imgW="142555" imgH="142555" progId="MS_ClipArt_Gallery.2">
                        <p:embed/>
                      </p:oleObj>
                    </mc:Choice>
                    <mc:Fallback>
                      <p:oleObj name="Clip" r:id="rId341" imgW="142555" imgH="142555" progId="MS_ClipArt_Gallery.2">
                        <p:embed/>
                        <p:pic>
                          <p:nvPicPr>
                            <p:cNvPr id="591" name="Object 34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3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2" name="Object 347"/>
                <p:cNvGraphicFramePr>
                  <a:graphicFrameLocks noChangeAspect="1"/>
                </p:cNvGraphicFramePr>
                <p:nvPr/>
              </p:nvGraphicFramePr>
              <p:xfrm>
                <a:off x="1893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754" name="Clip" r:id="rId342" imgW="142555" imgH="142555" progId="MS_ClipArt_Gallery.2">
                        <p:embed/>
                      </p:oleObj>
                    </mc:Choice>
                    <mc:Fallback>
                      <p:oleObj name="Clip" r:id="rId342" imgW="142555" imgH="142555" progId="MS_ClipArt_Gallery.2">
                        <p:embed/>
                        <p:pic>
                          <p:nvPicPr>
                            <p:cNvPr id="592" name="Object 34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3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3" name="Object 348"/>
                <p:cNvGraphicFramePr>
                  <a:graphicFrameLocks noChangeAspect="1"/>
                </p:cNvGraphicFramePr>
                <p:nvPr/>
              </p:nvGraphicFramePr>
              <p:xfrm>
                <a:off x="1962" y="15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755" name="Clip" r:id="rId343" imgW="142555" imgH="142555" progId="MS_ClipArt_Gallery.2">
                        <p:embed/>
                      </p:oleObj>
                    </mc:Choice>
                    <mc:Fallback>
                      <p:oleObj name="Clip" r:id="rId343" imgW="142555" imgH="142555" progId="MS_ClipArt_Gallery.2">
                        <p:embed/>
                        <p:pic>
                          <p:nvPicPr>
                            <p:cNvPr id="593" name="Object 34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2" y="15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4" name="Object 349"/>
                <p:cNvGraphicFramePr>
                  <a:graphicFrameLocks noChangeAspect="1"/>
                </p:cNvGraphicFramePr>
                <p:nvPr/>
              </p:nvGraphicFramePr>
              <p:xfrm>
                <a:off x="1933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756" name="Clip" r:id="rId344" imgW="142555" imgH="142555" progId="MS_ClipArt_Gallery.2">
                        <p:embed/>
                      </p:oleObj>
                    </mc:Choice>
                    <mc:Fallback>
                      <p:oleObj name="Clip" r:id="rId344" imgW="142555" imgH="142555" progId="MS_ClipArt_Gallery.2">
                        <p:embed/>
                        <p:pic>
                          <p:nvPicPr>
                            <p:cNvPr id="594" name="Object 34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3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5" name="Object 350"/>
                <p:cNvGraphicFramePr>
                  <a:graphicFrameLocks noChangeAspect="1"/>
                </p:cNvGraphicFramePr>
                <p:nvPr/>
              </p:nvGraphicFramePr>
              <p:xfrm>
                <a:off x="1833" y="159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757" name="Clip" r:id="rId345" imgW="142555" imgH="142555" progId="MS_ClipArt_Gallery.2">
                        <p:embed/>
                      </p:oleObj>
                    </mc:Choice>
                    <mc:Fallback>
                      <p:oleObj name="Clip" r:id="rId345" imgW="142555" imgH="142555" progId="MS_ClipArt_Gallery.2">
                        <p:embed/>
                        <p:pic>
                          <p:nvPicPr>
                            <p:cNvPr id="595" name="Object 35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3" y="159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6" name="Object 351"/>
                <p:cNvGraphicFramePr>
                  <a:graphicFrameLocks noChangeAspect="1"/>
                </p:cNvGraphicFramePr>
                <p:nvPr/>
              </p:nvGraphicFramePr>
              <p:xfrm>
                <a:off x="1850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758" name="Clip" r:id="rId346" imgW="142555" imgH="142555" progId="MS_ClipArt_Gallery.2">
                        <p:embed/>
                      </p:oleObj>
                    </mc:Choice>
                    <mc:Fallback>
                      <p:oleObj name="Clip" r:id="rId346" imgW="142555" imgH="142555" progId="MS_ClipArt_Gallery.2">
                        <p:embed/>
                        <p:pic>
                          <p:nvPicPr>
                            <p:cNvPr id="596" name="Object 35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50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7" name="Object 352"/>
                <p:cNvGraphicFramePr>
                  <a:graphicFrameLocks noChangeAspect="1"/>
                </p:cNvGraphicFramePr>
                <p:nvPr/>
              </p:nvGraphicFramePr>
              <p:xfrm>
                <a:off x="1835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759" name="Clip" r:id="rId347" imgW="142555" imgH="142555" progId="MS_ClipArt_Gallery.2">
                        <p:embed/>
                      </p:oleObj>
                    </mc:Choice>
                    <mc:Fallback>
                      <p:oleObj name="Clip" r:id="rId347" imgW="142555" imgH="142555" progId="MS_ClipArt_Gallery.2">
                        <p:embed/>
                        <p:pic>
                          <p:nvPicPr>
                            <p:cNvPr id="597" name="Object 35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8" name="Object 353"/>
                <p:cNvGraphicFramePr>
                  <a:graphicFrameLocks noChangeAspect="1"/>
                </p:cNvGraphicFramePr>
                <p:nvPr/>
              </p:nvGraphicFramePr>
              <p:xfrm>
                <a:off x="1864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760" name="Clip" r:id="rId348" imgW="142555" imgH="142555" progId="MS_ClipArt_Gallery.2">
                        <p:embed/>
                      </p:oleObj>
                    </mc:Choice>
                    <mc:Fallback>
                      <p:oleObj name="Clip" r:id="rId348" imgW="142555" imgH="142555" progId="MS_ClipArt_Gallery.2">
                        <p:embed/>
                        <p:pic>
                          <p:nvPicPr>
                            <p:cNvPr id="598" name="Object 35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4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9" name="Object 354"/>
                <p:cNvGraphicFramePr>
                  <a:graphicFrameLocks noChangeAspect="1"/>
                </p:cNvGraphicFramePr>
                <p:nvPr/>
              </p:nvGraphicFramePr>
              <p:xfrm>
                <a:off x="1862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761" name="Clip" r:id="rId349" imgW="142555" imgH="142555" progId="MS_ClipArt_Gallery.2">
                        <p:embed/>
                      </p:oleObj>
                    </mc:Choice>
                    <mc:Fallback>
                      <p:oleObj name="Clip" r:id="rId349" imgW="142555" imgH="142555" progId="MS_ClipArt_Gallery.2">
                        <p:embed/>
                        <p:pic>
                          <p:nvPicPr>
                            <p:cNvPr id="599" name="Object 35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2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0" name="Object 355"/>
                <p:cNvGraphicFramePr>
                  <a:graphicFrameLocks noChangeAspect="1"/>
                </p:cNvGraphicFramePr>
                <p:nvPr/>
              </p:nvGraphicFramePr>
              <p:xfrm>
                <a:off x="1991" y="16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762" name="Clip" r:id="rId350" imgW="142555" imgH="142555" progId="MS_ClipArt_Gallery.2">
                        <p:embed/>
                      </p:oleObj>
                    </mc:Choice>
                    <mc:Fallback>
                      <p:oleObj name="Clip" r:id="rId350" imgW="142555" imgH="142555" progId="MS_ClipArt_Gallery.2">
                        <p:embed/>
                        <p:pic>
                          <p:nvPicPr>
                            <p:cNvPr id="600" name="Object 355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91" y="16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1" name="Object 356"/>
                <p:cNvGraphicFramePr>
                  <a:graphicFrameLocks noChangeAspect="1"/>
                </p:cNvGraphicFramePr>
                <p:nvPr/>
              </p:nvGraphicFramePr>
              <p:xfrm>
                <a:off x="1864" y="15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763" name="Clip" r:id="rId351" imgW="142555" imgH="142555" progId="MS_ClipArt_Gallery.2">
                        <p:embed/>
                      </p:oleObj>
                    </mc:Choice>
                    <mc:Fallback>
                      <p:oleObj name="Clip" r:id="rId351" imgW="142555" imgH="142555" progId="MS_ClipArt_Gallery.2">
                        <p:embed/>
                        <p:pic>
                          <p:nvPicPr>
                            <p:cNvPr id="601" name="Object 35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4" y="15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2" name="Object 357"/>
                <p:cNvGraphicFramePr>
                  <a:graphicFrameLocks noChangeAspect="1"/>
                </p:cNvGraphicFramePr>
                <p:nvPr/>
              </p:nvGraphicFramePr>
              <p:xfrm>
                <a:off x="1891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764" name="Clip" r:id="rId352" imgW="142555" imgH="142555" progId="MS_ClipArt_Gallery.2">
                        <p:embed/>
                      </p:oleObj>
                    </mc:Choice>
                    <mc:Fallback>
                      <p:oleObj name="Clip" r:id="rId352" imgW="142555" imgH="142555" progId="MS_ClipArt_Gallery.2">
                        <p:embed/>
                        <p:pic>
                          <p:nvPicPr>
                            <p:cNvPr id="602" name="Object 35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1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3" name="Object 358"/>
                <p:cNvGraphicFramePr>
                  <a:graphicFrameLocks noChangeAspect="1"/>
                </p:cNvGraphicFramePr>
                <p:nvPr/>
              </p:nvGraphicFramePr>
              <p:xfrm>
                <a:off x="1922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765" name="Clip" r:id="rId353" imgW="142555" imgH="142555" progId="MS_ClipArt_Gallery.2">
                        <p:embed/>
                      </p:oleObj>
                    </mc:Choice>
                    <mc:Fallback>
                      <p:oleObj name="Clip" r:id="rId353" imgW="142555" imgH="142555" progId="MS_ClipArt_Gallery.2">
                        <p:embed/>
                        <p:pic>
                          <p:nvPicPr>
                            <p:cNvPr id="603" name="Object 35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4" name="Object 359"/>
                <p:cNvGraphicFramePr>
                  <a:graphicFrameLocks noChangeAspect="1"/>
                </p:cNvGraphicFramePr>
                <p:nvPr/>
              </p:nvGraphicFramePr>
              <p:xfrm>
                <a:off x="1835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766" name="Clip" r:id="rId354" imgW="142555" imgH="142555" progId="MS_ClipArt_Gallery.2">
                        <p:embed/>
                      </p:oleObj>
                    </mc:Choice>
                    <mc:Fallback>
                      <p:oleObj name="Clip" r:id="rId354" imgW="142555" imgH="142555" progId="MS_ClipArt_Gallery.2">
                        <p:embed/>
                        <p:pic>
                          <p:nvPicPr>
                            <p:cNvPr id="604" name="Object 35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5" name="Object 360"/>
                <p:cNvGraphicFramePr>
                  <a:graphicFrameLocks noChangeAspect="1"/>
                </p:cNvGraphicFramePr>
                <p:nvPr/>
              </p:nvGraphicFramePr>
              <p:xfrm>
                <a:off x="1920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767" name="Clip" r:id="rId355" imgW="142555" imgH="142555" progId="MS_ClipArt_Gallery.2">
                        <p:embed/>
                      </p:oleObj>
                    </mc:Choice>
                    <mc:Fallback>
                      <p:oleObj name="Clip" r:id="rId355" imgW="142555" imgH="142555" progId="MS_ClipArt_Gallery.2">
                        <p:embed/>
                        <p:pic>
                          <p:nvPicPr>
                            <p:cNvPr id="605" name="Object 36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0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6" name="Object 361"/>
                <p:cNvGraphicFramePr>
                  <a:graphicFrameLocks noChangeAspect="1"/>
                </p:cNvGraphicFramePr>
                <p:nvPr/>
              </p:nvGraphicFramePr>
              <p:xfrm>
                <a:off x="1835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768" name="Clip" r:id="rId356" imgW="142555" imgH="142555" progId="MS_ClipArt_Gallery.2">
                        <p:embed/>
                      </p:oleObj>
                    </mc:Choice>
                    <mc:Fallback>
                      <p:oleObj name="Clip" r:id="rId356" imgW="142555" imgH="142555" progId="MS_ClipArt_Gallery.2">
                        <p:embed/>
                        <p:pic>
                          <p:nvPicPr>
                            <p:cNvPr id="606" name="Object 36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7" name="Object 362"/>
                <p:cNvGraphicFramePr>
                  <a:graphicFrameLocks noChangeAspect="1"/>
                </p:cNvGraphicFramePr>
                <p:nvPr/>
              </p:nvGraphicFramePr>
              <p:xfrm>
                <a:off x="1871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769" name="Clip" r:id="rId357" imgW="142555" imgH="142555" progId="MS_ClipArt_Gallery.2">
                        <p:embed/>
                      </p:oleObj>
                    </mc:Choice>
                    <mc:Fallback>
                      <p:oleObj name="Clip" r:id="rId357" imgW="142555" imgH="142555" progId="MS_ClipArt_Gallery.2">
                        <p:embed/>
                        <p:pic>
                          <p:nvPicPr>
                            <p:cNvPr id="607" name="Object 36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71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8" name="Object 363"/>
                <p:cNvGraphicFramePr>
                  <a:graphicFrameLocks noChangeAspect="1"/>
                </p:cNvGraphicFramePr>
                <p:nvPr/>
              </p:nvGraphicFramePr>
              <p:xfrm>
                <a:off x="1922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770" name="Clip" r:id="rId358" imgW="142555" imgH="142555" progId="MS_ClipArt_Gallery.2">
                        <p:embed/>
                      </p:oleObj>
                    </mc:Choice>
                    <mc:Fallback>
                      <p:oleObj name="Clip" r:id="rId358" imgW="142555" imgH="142555" progId="MS_ClipArt_Gallery.2">
                        <p:embed/>
                        <p:pic>
                          <p:nvPicPr>
                            <p:cNvPr id="608" name="Object 36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9" name="Object 364"/>
                <p:cNvGraphicFramePr>
                  <a:graphicFrameLocks noChangeAspect="1"/>
                </p:cNvGraphicFramePr>
                <p:nvPr/>
              </p:nvGraphicFramePr>
              <p:xfrm>
                <a:off x="1835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771" name="Clip" r:id="rId359" imgW="142555" imgH="142555" progId="MS_ClipArt_Gallery.2">
                        <p:embed/>
                      </p:oleObj>
                    </mc:Choice>
                    <mc:Fallback>
                      <p:oleObj name="Clip" r:id="rId359" imgW="142555" imgH="142555" progId="MS_ClipArt_Gallery.2">
                        <p:embed/>
                        <p:pic>
                          <p:nvPicPr>
                            <p:cNvPr id="609" name="Object 36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0" name="Object 365"/>
                <p:cNvGraphicFramePr>
                  <a:graphicFrameLocks noChangeAspect="1"/>
                </p:cNvGraphicFramePr>
                <p:nvPr/>
              </p:nvGraphicFramePr>
              <p:xfrm>
                <a:off x="1835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772" name="Clip" r:id="rId360" imgW="142555" imgH="142555" progId="MS_ClipArt_Gallery.2">
                        <p:embed/>
                      </p:oleObj>
                    </mc:Choice>
                    <mc:Fallback>
                      <p:oleObj name="Clip" r:id="rId360" imgW="142555" imgH="142555" progId="MS_ClipArt_Gallery.2">
                        <p:embed/>
                        <p:pic>
                          <p:nvPicPr>
                            <p:cNvPr id="610" name="Object 365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1" name="Object 366"/>
                <p:cNvGraphicFramePr>
                  <a:graphicFrameLocks noChangeAspect="1"/>
                </p:cNvGraphicFramePr>
                <p:nvPr/>
              </p:nvGraphicFramePr>
              <p:xfrm>
                <a:off x="1939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773" name="Clip" r:id="rId361" imgW="142555" imgH="142555" progId="MS_ClipArt_Gallery.2">
                        <p:embed/>
                      </p:oleObj>
                    </mc:Choice>
                    <mc:Fallback>
                      <p:oleObj name="Clip" r:id="rId361" imgW="142555" imgH="142555" progId="MS_ClipArt_Gallery.2">
                        <p:embed/>
                        <p:pic>
                          <p:nvPicPr>
                            <p:cNvPr id="611" name="Object 36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9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2" name="Object 367"/>
                <p:cNvGraphicFramePr>
                  <a:graphicFrameLocks noChangeAspect="1"/>
                </p:cNvGraphicFramePr>
                <p:nvPr/>
              </p:nvGraphicFramePr>
              <p:xfrm>
                <a:off x="1966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774" name="Clip" r:id="rId362" imgW="142555" imgH="142555" progId="MS_ClipArt_Gallery.2">
                        <p:embed/>
                      </p:oleObj>
                    </mc:Choice>
                    <mc:Fallback>
                      <p:oleObj name="Clip" r:id="rId362" imgW="142555" imgH="142555" progId="MS_ClipArt_Gallery.2">
                        <p:embed/>
                        <p:pic>
                          <p:nvPicPr>
                            <p:cNvPr id="612" name="Object 36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6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3" name="Object 368"/>
                <p:cNvGraphicFramePr>
                  <a:graphicFrameLocks noChangeAspect="1"/>
                </p:cNvGraphicFramePr>
                <p:nvPr/>
              </p:nvGraphicFramePr>
              <p:xfrm>
                <a:off x="1891" y="15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775" name="Clip" r:id="rId363" imgW="142555" imgH="142555" progId="MS_ClipArt_Gallery.2">
                        <p:embed/>
                      </p:oleObj>
                    </mc:Choice>
                    <mc:Fallback>
                      <p:oleObj name="Clip" r:id="rId363" imgW="142555" imgH="142555" progId="MS_ClipArt_Gallery.2">
                        <p:embed/>
                        <p:pic>
                          <p:nvPicPr>
                            <p:cNvPr id="613" name="Object 36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1" y="15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4" name="Object 369"/>
                <p:cNvGraphicFramePr>
                  <a:graphicFrameLocks noChangeAspect="1"/>
                </p:cNvGraphicFramePr>
                <p:nvPr/>
              </p:nvGraphicFramePr>
              <p:xfrm>
                <a:off x="1864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776" name="Clip" r:id="rId364" imgW="142555" imgH="142555" progId="MS_ClipArt_Gallery.2">
                        <p:embed/>
                      </p:oleObj>
                    </mc:Choice>
                    <mc:Fallback>
                      <p:oleObj name="Clip" r:id="rId364" imgW="142555" imgH="142555" progId="MS_ClipArt_Gallery.2">
                        <p:embed/>
                        <p:pic>
                          <p:nvPicPr>
                            <p:cNvPr id="614" name="Object 36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4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5" name="Object 370"/>
                <p:cNvGraphicFramePr>
                  <a:graphicFrameLocks noChangeAspect="1"/>
                </p:cNvGraphicFramePr>
                <p:nvPr/>
              </p:nvGraphicFramePr>
              <p:xfrm>
                <a:off x="1922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777" name="Clip" r:id="rId365" imgW="142555" imgH="142555" progId="MS_ClipArt_Gallery.2">
                        <p:embed/>
                      </p:oleObj>
                    </mc:Choice>
                    <mc:Fallback>
                      <p:oleObj name="Clip" r:id="rId365" imgW="142555" imgH="142555" progId="MS_ClipArt_Gallery.2">
                        <p:embed/>
                        <p:pic>
                          <p:nvPicPr>
                            <p:cNvPr id="615" name="Object 37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6" name="Object 371"/>
                <p:cNvGraphicFramePr>
                  <a:graphicFrameLocks noChangeAspect="1"/>
                </p:cNvGraphicFramePr>
                <p:nvPr/>
              </p:nvGraphicFramePr>
              <p:xfrm>
                <a:off x="1937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778" name="Clip" r:id="rId366" imgW="142555" imgH="142555" progId="MS_ClipArt_Gallery.2">
                        <p:embed/>
                      </p:oleObj>
                    </mc:Choice>
                    <mc:Fallback>
                      <p:oleObj name="Clip" r:id="rId366" imgW="142555" imgH="142555" progId="MS_ClipArt_Gallery.2">
                        <p:embed/>
                        <p:pic>
                          <p:nvPicPr>
                            <p:cNvPr id="616" name="Object 37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7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7" name="Object 372"/>
                <p:cNvGraphicFramePr>
                  <a:graphicFrameLocks noChangeAspect="1"/>
                </p:cNvGraphicFramePr>
                <p:nvPr/>
              </p:nvGraphicFramePr>
              <p:xfrm>
                <a:off x="1835" y="15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779" name="Clip" r:id="rId367" imgW="142555" imgH="142555" progId="MS_ClipArt_Gallery.2">
                        <p:embed/>
                      </p:oleObj>
                    </mc:Choice>
                    <mc:Fallback>
                      <p:oleObj name="Clip" r:id="rId367" imgW="142555" imgH="142555" progId="MS_ClipArt_Gallery.2">
                        <p:embed/>
                        <p:pic>
                          <p:nvPicPr>
                            <p:cNvPr id="617" name="Object 37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5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8" name="Object 373"/>
                <p:cNvGraphicFramePr>
                  <a:graphicFrameLocks noChangeAspect="1"/>
                </p:cNvGraphicFramePr>
                <p:nvPr/>
              </p:nvGraphicFramePr>
              <p:xfrm>
                <a:off x="1835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780" name="Clip" r:id="rId368" imgW="142555" imgH="142555" progId="MS_ClipArt_Gallery.2">
                        <p:embed/>
                      </p:oleObj>
                    </mc:Choice>
                    <mc:Fallback>
                      <p:oleObj name="Clip" r:id="rId368" imgW="142555" imgH="142555" progId="MS_ClipArt_Gallery.2">
                        <p:embed/>
                        <p:pic>
                          <p:nvPicPr>
                            <p:cNvPr id="618" name="Object 37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9" name="Object 374"/>
                <p:cNvGraphicFramePr>
                  <a:graphicFrameLocks noChangeAspect="1"/>
                </p:cNvGraphicFramePr>
                <p:nvPr/>
              </p:nvGraphicFramePr>
              <p:xfrm>
                <a:off x="1862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781" name="Clip" r:id="rId369" imgW="142555" imgH="142555" progId="MS_ClipArt_Gallery.2">
                        <p:embed/>
                      </p:oleObj>
                    </mc:Choice>
                    <mc:Fallback>
                      <p:oleObj name="Clip" r:id="rId369" imgW="142555" imgH="142555" progId="MS_ClipArt_Gallery.2">
                        <p:embed/>
                        <p:pic>
                          <p:nvPicPr>
                            <p:cNvPr id="619" name="Object 37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2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0" name="Object 375"/>
                <p:cNvGraphicFramePr>
                  <a:graphicFrameLocks noChangeAspect="1"/>
                </p:cNvGraphicFramePr>
                <p:nvPr/>
              </p:nvGraphicFramePr>
              <p:xfrm>
                <a:off x="1810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782" name="Clip" r:id="rId370" imgW="142555" imgH="142555" progId="MS_ClipArt_Gallery.2">
                        <p:embed/>
                      </p:oleObj>
                    </mc:Choice>
                    <mc:Fallback>
                      <p:oleObj name="Clip" r:id="rId370" imgW="142555" imgH="142555" progId="MS_ClipArt_Gallery.2">
                        <p:embed/>
                        <p:pic>
                          <p:nvPicPr>
                            <p:cNvPr id="620" name="Object 375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10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1" name="Object 376"/>
                <p:cNvGraphicFramePr>
                  <a:graphicFrameLocks noChangeAspect="1"/>
                </p:cNvGraphicFramePr>
                <p:nvPr/>
              </p:nvGraphicFramePr>
              <p:xfrm>
                <a:off x="1933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783" name="Clip" r:id="rId371" imgW="142555" imgH="142555" progId="MS_ClipArt_Gallery.2">
                        <p:embed/>
                      </p:oleObj>
                    </mc:Choice>
                    <mc:Fallback>
                      <p:oleObj name="Clip" r:id="rId371" imgW="142555" imgH="142555" progId="MS_ClipArt_Gallery.2">
                        <p:embed/>
                        <p:pic>
                          <p:nvPicPr>
                            <p:cNvPr id="621" name="Object 37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3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2" name="Object 377"/>
                <p:cNvGraphicFramePr>
                  <a:graphicFrameLocks noChangeAspect="1"/>
                </p:cNvGraphicFramePr>
                <p:nvPr/>
              </p:nvGraphicFramePr>
              <p:xfrm>
                <a:off x="1893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784" name="Clip" r:id="rId372" imgW="142555" imgH="142555" progId="MS_ClipArt_Gallery.2">
                        <p:embed/>
                      </p:oleObj>
                    </mc:Choice>
                    <mc:Fallback>
                      <p:oleObj name="Clip" r:id="rId372" imgW="142555" imgH="142555" progId="MS_ClipArt_Gallery.2">
                        <p:embed/>
                        <p:pic>
                          <p:nvPicPr>
                            <p:cNvPr id="622" name="Object 37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3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3" name="Object 378"/>
                <p:cNvGraphicFramePr>
                  <a:graphicFrameLocks noChangeAspect="1"/>
                </p:cNvGraphicFramePr>
                <p:nvPr/>
              </p:nvGraphicFramePr>
              <p:xfrm>
                <a:off x="1991" y="158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785" name="Clip" r:id="rId373" imgW="142555" imgH="142555" progId="MS_ClipArt_Gallery.2">
                        <p:embed/>
                      </p:oleObj>
                    </mc:Choice>
                    <mc:Fallback>
                      <p:oleObj name="Clip" r:id="rId373" imgW="142555" imgH="142555" progId="MS_ClipArt_Gallery.2">
                        <p:embed/>
                        <p:pic>
                          <p:nvPicPr>
                            <p:cNvPr id="623" name="Object 37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91" y="158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4" name="Object 379"/>
                <p:cNvGraphicFramePr>
                  <a:graphicFrameLocks noChangeAspect="1"/>
                </p:cNvGraphicFramePr>
                <p:nvPr/>
              </p:nvGraphicFramePr>
              <p:xfrm>
                <a:off x="1944" y="16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786" name="Clip" r:id="rId374" imgW="142555" imgH="142555" progId="MS_ClipArt_Gallery.2">
                        <p:embed/>
                      </p:oleObj>
                    </mc:Choice>
                    <mc:Fallback>
                      <p:oleObj name="Clip" r:id="rId374" imgW="142555" imgH="142555" progId="MS_ClipArt_Gallery.2">
                        <p:embed/>
                        <p:pic>
                          <p:nvPicPr>
                            <p:cNvPr id="624" name="Object 37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44" y="16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5" name="Object 380"/>
                <p:cNvGraphicFramePr>
                  <a:graphicFrameLocks noChangeAspect="1"/>
                </p:cNvGraphicFramePr>
                <p:nvPr/>
              </p:nvGraphicFramePr>
              <p:xfrm>
                <a:off x="1908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787" name="Clip" r:id="rId375" imgW="142555" imgH="142555" progId="MS_ClipArt_Gallery.2">
                        <p:embed/>
                      </p:oleObj>
                    </mc:Choice>
                    <mc:Fallback>
                      <p:oleObj name="Clip" r:id="rId375" imgW="142555" imgH="142555" progId="MS_ClipArt_Gallery.2">
                        <p:embed/>
                        <p:pic>
                          <p:nvPicPr>
                            <p:cNvPr id="625" name="Object 38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08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6" name="Object 381"/>
                <p:cNvGraphicFramePr>
                  <a:graphicFrameLocks noChangeAspect="1"/>
                </p:cNvGraphicFramePr>
                <p:nvPr/>
              </p:nvGraphicFramePr>
              <p:xfrm>
                <a:off x="1886" y="168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788" name="Clip" r:id="rId376" imgW="142555" imgH="142555" progId="MS_ClipArt_Gallery.2">
                        <p:embed/>
                      </p:oleObj>
                    </mc:Choice>
                    <mc:Fallback>
                      <p:oleObj name="Clip" r:id="rId376" imgW="142555" imgH="142555" progId="MS_ClipArt_Gallery.2">
                        <p:embed/>
                        <p:pic>
                          <p:nvPicPr>
                            <p:cNvPr id="626" name="Object 38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86" y="168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7" name="Object 382"/>
                <p:cNvGraphicFramePr>
                  <a:graphicFrameLocks noChangeAspect="1"/>
                </p:cNvGraphicFramePr>
                <p:nvPr/>
              </p:nvGraphicFramePr>
              <p:xfrm>
                <a:off x="1891" y="164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789" name="Clip" r:id="rId377" imgW="142555" imgH="142555" progId="MS_ClipArt_Gallery.2">
                        <p:embed/>
                      </p:oleObj>
                    </mc:Choice>
                    <mc:Fallback>
                      <p:oleObj name="Clip" r:id="rId377" imgW="142555" imgH="142555" progId="MS_ClipArt_Gallery.2">
                        <p:embed/>
                        <p:pic>
                          <p:nvPicPr>
                            <p:cNvPr id="627" name="Object 38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1" y="164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8" name="Object 383"/>
                <p:cNvGraphicFramePr>
                  <a:graphicFrameLocks noChangeAspect="1"/>
                </p:cNvGraphicFramePr>
                <p:nvPr/>
              </p:nvGraphicFramePr>
              <p:xfrm>
                <a:off x="1979" y="16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790" name="Clip" r:id="rId378" imgW="142555" imgH="142555" progId="MS_ClipArt_Gallery.2">
                        <p:embed/>
                      </p:oleObj>
                    </mc:Choice>
                    <mc:Fallback>
                      <p:oleObj name="Clip" r:id="rId378" imgW="142555" imgH="142555" progId="MS_ClipArt_Gallery.2">
                        <p:embed/>
                        <p:pic>
                          <p:nvPicPr>
                            <p:cNvPr id="628" name="Object 38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79" y="16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9" name="Object 384"/>
                <p:cNvGraphicFramePr>
                  <a:graphicFrameLocks noChangeAspect="1"/>
                </p:cNvGraphicFramePr>
                <p:nvPr/>
              </p:nvGraphicFramePr>
              <p:xfrm>
                <a:off x="1810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791" name="Clip" r:id="rId379" imgW="142555" imgH="142555" progId="MS_ClipArt_Gallery.2">
                        <p:embed/>
                      </p:oleObj>
                    </mc:Choice>
                    <mc:Fallback>
                      <p:oleObj name="Clip" r:id="rId379" imgW="142555" imgH="142555" progId="MS_ClipArt_Gallery.2">
                        <p:embed/>
                        <p:pic>
                          <p:nvPicPr>
                            <p:cNvPr id="629" name="Object 38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10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0" name="Object 385"/>
                <p:cNvGraphicFramePr>
                  <a:graphicFrameLocks noChangeAspect="1"/>
                </p:cNvGraphicFramePr>
                <p:nvPr/>
              </p:nvGraphicFramePr>
              <p:xfrm>
                <a:off x="1862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792" name="Clip" r:id="rId380" imgW="142555" imgH="142555" progId="MS_ClipArt_Gallery.2">
                        <p:embed/>
                      </p:oleObj>
                    </mc:Choice>
                    <mc:Fallback>
                      <p:oleObj name="Clip" r:id="rId380" imgW="142555" imgH="142555" progId="MS_ClipArt_Gallery.2">
                        <p:embed/>
                        <p:pic>
                          <p:nvPicPr>
                            <p:cNvPr id="630" name="Object 385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2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1" name="Object 386"/>
                <p:cNvGraphicFramePr>
                  <a:graphicFrameLocks noChangeAspect="1"/>
                </p:cNvGraphicFramePr>
                <p:nvPr/>
              </p:nvGraphicFramePr>
              <p:xfrm>
                <a:off x="2025" y="16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793" name="Clip" r:id="rId381" imgW="142555" imgH="142555" progId="MS_ClipArt_Gallery.2">
                        <p:embed/>
                      </p:oleObj>
                    </mc:Choice>
                    <mc:Fallback>
                      <p:oleObj name="Clip" r:id="rId381" imgW="142555" imgH="142555" progId="MS_ClipArt_Gallery.2">
                        <p:embed/>
                        <p:pic>
                          <p:nvPicPr>
                            <p:cNvPr id="631" name="Object 38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25" y="16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2" name="Object 387"/>
                <p:cNvGraphicFramePr>
                  <a:graphicFrameLocks noChangeAspect="1"/>
                </p:cNvGraphicFramePr>
                <p:nvPr/>
              </p:nvGraphicFramePr>
              <p:xfrm>
                <a:off x="1959" y="15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794" name="Clip" r:id="rId382" imgW="142555" imgH="142555" progId="MS_ClipArt_Gallery.2">
                        <p:embed/>
                      </p:oleObj>
                    </mc:Choice>
                    <mc:Fallback>
                      <p:oleObj name="Clip" r:id="rId382" imgW="142555" imgH="142555" progId="MS_ClipArt_Gallery.2">
                        <p:embed/>
                        <p:pic>
                          <p:nvPicPr>
                            <p:cNvPr id="632" name="Object 38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9" y="15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3" name="Object 388"/>
                <p:cNvGraphicFramePr>
                  <a:graphicFrameLocks noChangeAspect="1"/>
                </p:cNvGraphicFramePr>
                <p:nvPr/>
              </p:nvGraphicFramePr>
              <p:xfrm>
                <a:off x="2008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795" name="Clip" r:id="rId383" imgW="142555" imgH="142555" progId="MS_ClipArt_Gallery.2">
                        <p:embed/>
                      </p:oleObj>
                    </mc:Choice>
                    <mc:Fallback>
                      <p:oleObj name="Clip" r:id="rId383" imgW="142555" imgH="142555" progId="MS_ClipArt_Gallery.2">
                        <p:embed/>
                        <p:pic>
                          <p:nvPicPr>
                            <p:cNvPr id="633" name="Object 38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08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4" name="Object 389"/>
                <p:cNvGraphicFramePr>
                  <a:graphicFrameLocks noChangeAspect="1"/>
                </p:cNvGraphicFramePr>
                <p:nvPr/>
              </p:nvGraphicFramePr>
              <p:xfrm>
                <a:off x="1966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796" name="Clip" r:id="rId384" imgW="142555" imgH="142555" progId="MS_ClipArt_Gallery.2">
                        <p:embed/>
                      </p:oleObj>
                    </mc:Choice>
                    <mc:Fallback>
                      <p:oleObj name="Clip" r:id="rId384" imgW="142555" imgH="142555" progId="MS_ClipArt_Gallery.2">
                        <p:embed/>
                        <p:pic>
                          <p:nvPicPr>
                            <p:cNvPr id="634" name="Object 38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6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5" name="Object 390"/>
                <p:cNvGraphicFramePr>
                  <a:graphicFrameLocks noChangeAspect="1"/>
                </p:cNvGraphicFramePr>
                <p:nvPr/>
              </p:nvGraphicFramePr>
              <p:xfrm>
                <a:off x="1951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797" name="Clip" r:id="rId385" imgW="142555" imgH="142555" progId="MS_ClipArt_Gallery.2">
                        <p:embed/>
                      </p:oleObj>
                    </mc:Choice>
                    <mc:Fallback>
                      <p:oleObj name="Clip" r:id="rId385" imgW="142555" imgH="142555" progId="MS_ClipArt_Gallery.2">
                        <p:embed/>
                        <p:pic>
                          <p:nvPicPr>
                            <p:cNvPr id="635" name="Object 39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1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6" name="Object 391"/>
                <p:cNvGraphicFramePr>
                  <a:graphicFrameLocks noChangeAspect="1"/>
                </p:cNvGraphicFramePr>
                <p:nvPr/>
              </p:nvGraphicFramePr>
              <p:xfrm>
                <a:off x="1991" y="16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798" name="Clip" r:id="rId386" imgW="142555" imgH="142555" progId="MS_ClipArt_Gallery.2">
                        <p:embed/>
                      </p:oleObj>
                    </mc:Choice>
                    <mc:Fallback>
                      <p:oleObj name="Clip" r:id="rId386" imgW="142555" imgH="142555" progId="MS_ClipArt_Gallery.2">
                        <p:embed/>
                        <p:pic>
                          <p:nvPicPr>
                            <p:cNvPr id="636" name="Object 39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91" y="16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7" name="Object 392"/>
                <p:cNvGraphicFramePr>
                  <a:graphicFrameLocks noChangeAspect="1"/>
                </p:cNvGraphicFramePr>
                <p:nvPr/>
              </p:nvGraphicFramePr>
              <p:xfrm>
                <a:off x="1882" y="172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799" name="Clip" r:id="rId387" imgW="142555" imgH="142555" progId="MS_ClipArt_Gallery.2">
                        <p:embed/>
                      </p:oleObj>
                    </mc:Choice>
                    <mc:Fallback>
                      <p:oleObj name="Clip" r:id="rId387" imgW="142555" imgH="142555" progId="MS_ClipArt_Gallery.2">
                        <p:embed/>
                        <p:pic>
                          <p:nvPicPr>
                            <p:cNvPr id="637" name="Object 39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82" y="172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8" name="Object 393"/>
                <p:cNvGraphicFramePr>
                  <a:graphicFrameLocks noChangeAspect="1"/>
                </p:cNvGraphicFramePr>
                <p:nvPr/>
              </p:nvGraphicFramePr>
              <p:xfrm>
                <a:off x="1960" y="170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00" name="Clip" r:id="rId388" imgW="142555" imgH="142555" progId="MS_ClipArt_Gallery.2">
                        <p:embed/>
                      </p:oleObj>
                    </mc:Choice>
                    <mc:Fallback>
                      <p:oleObj name="Clip" r:id="rId388" imgW="142555" imgH="142555" progId="MS_ClipArt_Gallery.2">
                        <p:embed/>
                        <p:pic>
                          <p:nvPicPr>
                            <p:cNvPr id="638" name="Object 39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0" y="170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9" name="Object 394"/>
                <p:cNvGraphicFramePr>
                  <a:graphicFrameLocks noChangeAspect="1"/>
                </p:cNvGraphicFramePr>
                <p:nvPr/>
              </p:nvGraphicFramePr>
              <p:xfrm>
                <a:off x="2045" y="163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01" name="Clip" r:id="rId389" imgW="142555" imgH="142555" progId="MS_ClipArt_Gallery.2">
                        <p:embed/>
                      </p:oleObj>
                    </mc:Choice>
                    <mc:Fallback>
                      <p:oleObj name="Clip" r:id="rId389" imgW="142555" imgH="142555" progId="MS_ClipArt_Gallery.2">
                        <p:embed/>
                        <p:pic>
                          <p:nvPicPr>
                            <p:cNvPr id="639" name="Object 39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5" y="163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0" name="Object 395"/>
                <p:cNvGraphicFramePr>
                  <a:graphicFrameLocks noChangeAspect="1"/>
                </p:cNvGraphicFramePr>
                <p:nvPr/>
              </p:nvGraphicFramePr>
              <p:xfrm>
                <a:off x="1937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02" name="Clip" r:id="rId390" imgW="142555" imgH="142555" progId="MS_ClipArt_Gallery.2">
                        <p:embed/>
                      </p:oleObj>
                    </mc:Choice>
                    <mc:Fallback>
                      <p:oleObj name="Clip" r:id="rId390" imgW="142555" imgH="142555" progId="MS_ClipArt_Gallery.2">
                        <p:embed/>
                        <p:pic>
                          <p:nvPicPr>
                            <p:cNvPr id="640" name="Object 395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7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1" name="Object 396"/>
                <p:cNvGraphicFramePr>
                  <a:graphicFrameLocks noChangeAspect="1"/>
                </p:cNvGraphicFramePr>
                <p:nvPr/>
              </p:nvGraphicFramePr>
              <p:xfrm>
                <a:off x="1850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03" name="Clip" r:id="rId391" imgW="142555" imgH="142555" progId="MS_ClipArt_Gallery.2">
                        <p:embed/>
                      </p:oleObj>
                    </mc:Choice>
                    <mc:Fallback>
                      <p:oleObj name="Clip" r:id="rId391" imgW="142555" imgH="142555" progId="MS_ClipArt_Gallery.2">
                        <p:embed/>
                        <p:pic>
                          <p:nvPicPr>
                            <p:cNvPr id="641" name="Object 39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50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2" name="Object 397"/>
                <p:cNvGraphicFramePr>
                  <a:graphicFrameLocks noChangeAspect="1"/>
                </p:cNvGraphicFramePr>
                <p:nvPr/>
              </p:nvGraphicFramePr>
              <p:xfrm>
                <a:off x="2031" y="165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04" name="Clip" r:id="rId392" imgW="142555" imgH="142555" progId="MS_ClipArt_Gallery.2">
                        <p:embed/>
                      </p:oleObj>
                    </mc:Choice>
                    <mc:Fallback>
                      <p:oleObj name="Clip" r:id="rId392" imgW="142555" imgH="142555" progId="MS_ClipArt_Gallery.2">
                        <p:embed/>
                        <p:pic>
                          <p:nvPicPr>
                            <p:cNvPr id="642" name="Object 39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31" y="165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3" name="Object 398"/>
                <p:cNvGraphicFramePr>
                  <a:graphicFrameLocks noChangeAspect="1"/>
                </p:cNvGraphicFramePr>
                <p:nvPr/>
              </p:nvGraphicFramePr>
              <p:xfrm>
                <a:off x="1864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05" name="Clip" r:id="rId393" imgW="142555" imgH="142555" progId="MS_ClipArt_Gallery.2">
                        <p:embed/>
                      </p:oleObj>
                    </mc:Choice>
                    <mc:Fallback>
                      <p:oleObj name="Clip" r:id="rId393" imgW="142555" imgH="142555" progId="MS_ClipArt_Gallery.2">
                        <p:embed/>
                        <p:pic>
                          <p:nvPicPr>
                            <p:cNvPr id="643" name="Object 39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4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4" name="Object 399"/>
                <p:cNvGraphicFramePr>
                  <a:graphicFrameLocks noChangeAspect="1"/>
                </p:cNvGraphicFramePr>
                <p:nvPr/>
              </p:nvGraphicFramePr>
              <p:xfrm>
                <a:off x="1808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06" name="Clip" r:id="rId394" imgW="142555" imgH="142555" progId="MS_ClipArt_Gallery.2">
                        <p:embed/>
                      </p:oleObj>
                    </mc:Choice>
                    <mc:Fallback>
                      <p:oleObj name="Clip" r:id="rId394" imgW="142555" imgH="142555" progId="MS_ClipArt_Gallery.2">
                        <p:embed/>
                        <p:pic>
                          <p:nvPicPr>
                            <p:cNvPr id="644" name="Object 39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08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5" name="Object 400"/>
                <p:cNvGraphicFramePr>
                  <a:graphicFrameLocks noChangeAspect="1"/>
                </p:cNvGraphicFramePr>
                <p:nvPr/>
              </p:nvGraphicFramePr>
              <p:xfrm>
                <a:off x="2005" y="16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07" name="Clip" r:id="rId395" imgW="142555" imgH="142555" progId="MS_ClipArt_Gallery.2">
                        <p:embed/>
                      </p:oleObj>
                    </mc:Choice>
                    <mc:Fallback>
                      <p:oleObj name="Clip" r:id="rId395" imgW="142555" imgH="142555" progId="MS_ClipArt_Gallery.2">
                        <p:embed/>
                        <p:pic>
                          <p:nvPicPr>
                            <p:cNvPr id="645" name="Object 40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05" y="16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6" name="Object 401"/>
                <p:cNvGraphicFramePr>
                  <a:graphicFrameLocks noChangeAspect="1"/>
                </p:cNvGraphicFramePr>
                <p:nvPr/>
              </p:nvGraphicFramePr>
              <p:xfrm>
                <a:off x="1922" y="16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08" name="Clip" r:id="rId396" imgW="142555" imgH="142555" progId="MS_ClipArt_Gallery.2">
                        <p:embed/>
                      </p:oleObj>
                    </mc:Choice>
                    <mc:Fallback>
                      <p:oleObj name="Clip" r:id="rId396" imgW="142555" imgH="142555" progId="MS_ClipArt_Gallery.2">
                        <p:embed/>
                        <p:pic>
                          <p:nvPicPr>
                            <p:cNvPr id="646" name="Object 40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6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7" name="Object 402"/>
                <p:cNvGraphicFramePr>
                  <a:graphicFrameLocks noChangeAspect="1"/>
                </p:cNvGraphicFramePr>
                <p:nvPr/>
              </p:nvGraphicFramePr>
              <p:xfrm>
                <a:off x="1899" y="16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09" name="Clip" r:id="rId397" imgW="142555" imgH="142555" progId="MS_ClipArt_Gallery.2">
                        <p:embed/>
                      </p:oleObj>
                    </mc:Choice>
                    <mc:Fallback>
                      <p:oleObj name="Clip" r:id="rId397" imgW="142555" imgH="142555" progId="MS_ClipArt_Gallery.2">
                        <p:embed/>
                        <p:pic>
                          <p:nvPicPr>
                            <p:cNvPr id="647" name="Object 40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9" y="16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8" name="Object 403"/>
                <p:cNvGraphicFramePr>
                  <a:graphicFrameLocks noChangeAspect="1"/>
                </p:cNvGraphicFramePr>
                <p:nvPr/>
              </p:nvGraphicFramePr>
              <p:xfrm>
                <a:off x="1891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10" name="Clip" r:id="rId398" imgW="142555" imgH="142555" progId="MS_ClipArt_Gallery.2">
                        <p:embed/>
                      </p:oleObj>
                    </mc:Choice>
                    <mc:Fallback>
                      <p:oleObj name="Clip" r:id="rId398" imgW="142555" imgH="142555" progId="MS_ClipArt_Gallery.2">
                        <p:embed/>
                        <p:pic>
                          <p:nvPicPr>
                            <p:cNvPr id="648" name="Object 40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1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9" name="Object 404"/>
                <p:cNvGraphicFramePr>
                  <a:graphicFrameLocks noChangeAspect="1"/>
                </p:cNvGraphicFramePr>
                <p:nvPr/>
              </p:nvGraphicFramePr>
              <p:xfrm>
                <a:off x="1899" y="17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11" name="Clip" r:id="rId399" imgW="142555" imgH="142555" progId="MS_ClipArt_Gallery.2">
                        <p:embed/>
                      </p:oleObj>
                    </mc:Choice>
                    <mc:Fallback>
                      <p:oleObj name="Clip" r:id="rId399" imgW="142555" imgH="142555" progId="MS_ClipArt_Gallery.2">
                        <p:embed/>
                        <p:pic>
                          <p:nvPicPr>
                            <p:cNvPr id="649" name="Object 40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9" y="17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333" name="Group 405"/>
              <p:cNvGrpSpPr>
                <a:grpSpLocks/>
              </p:cNvGrpSpPr>
              <p:nvPr/>
            </p:nvGrpSpPr>
            <p:grpSpPr bwMode="auto">
              <a:xfrm>
                <a:off x="1922" y="1496"/>
                <a:ext cx="443" cy="345"/>
                <a:chOff x="1922" y="1496"/>
                <a:chExt cx="443" cy="345"/>
              </a:xfrm>
            </p:grpSpPr>
            <p:graphicFrame>
              <p:nvGraphicFramePr>
                <p:cNvPr id="334" name="Object 406"/>
                <p:cNvGraphicFramePr>
                  <a:graphicFrameLocks noChangeAspect="1"/>
                </p:cNvGraphicFramePr>
                <p:nvPr/>
              </p:nvGraphicFramePr>
              <p:xfrm>
                <a:off x="2124" y="169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12" name="Clip" r:id="rId400" imgW="142555" imgH="142555" progId="MS_ClipArt_Gallery.2">
                        <p:embed/>
                      </p:oleObj>
                    </mc:Choice>
                    <mc:Fallback>
                      <p:oleObj name="Clip" r:id="rId400" imgW="142555" imgH="142555" progId="MS_ClipArt_Gallery.2">
                        <p:embed/>
                        <p:pic>
                          <p:nvPicPr>
                            <p:cNvPr id="334" name="Object 40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4" y="169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35" name="Object 407"/>
                <p:cNvGraphicFramePr>
                  <a:graphicFrameLocks noChangeAspect="1"/>
                </p:cNvGraphicFramePr>
                <p:nvPr/>
              </p:nvGraphicFramePr>
              <p:xfrm>
                <a:off x="2165" y="17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13" name="Clip" r:id="rId401" imgW="142555" imgH="142555" progId="MS_ClipArt_Gallery.2">
                        <p:embed/>
                      </p:oleObj>
                    </mc:Choice>
                    <mc:Fallback>
                      <p:oleObj name="Clip" r:id="rId401" imgW="142555" imgH="142555" progId="MS_ClipArt_Gallery.2">
                        <p:embed/>
                        <p:pic>
                          <p:nvPicPr>
                            <p:cNvPr id="335" name="Object 40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7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36" name="Object 408"/>
                <p:cNvGraphicFramePr>
                  <a:graphicFrameLocks noChangeAspect="1"/>
                </p:cNvGraphicFramePr>
                <p:nvPr/>
              </p:nvGraphicFramePr>
              <p:xfrm>
                <a:off x="2058" y="16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14" name="Clip" r:id="rId402" imgW="142555" imgH="142555" progId="MS_ClipArt_Gallery.2">
                        <p:embed/>
                      </p:oleObj>
                    </mc:Choice>
                    <mc:Fallback>
                      <p:oleObj name="Clip" r:id="rId402" imgW="142555" imgH="142555" progId="MS_ClipArt_Gallery.2">
                        <p:embed/>
                        <p:pic>
                          <p:nvPicPr>
                            <p:cNvPr id="336" name="Object 40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8" y="16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37" name="Object 409"/>
                <p:cNvGraphicFramePr>
                  <a:graphicFrameLocks noChangeAspect="1"/>
                </p:cNvGraphicFramePr>
                <p:nvPr/>
              </p:nvGraphicFramePr>
              <p:xfrm>
                <a:off x="2192" y="17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15" name="Clip" r:id="rId403" imgW="142555" imgH="142555" progId="MS_ClipArt_Gallery.2">
                        <p:embed/>
                      </p:oleObj>
                    </mc:Choice>
                    <mc:Fallback>
                      <p:oleObj name="Clip" r:id="rId403" imgW="142555" imgH="142555" progId="MS_ClipArt_Gallery.2">
                        <p:embed/>
                        <p:pic>
                          <p:nvPicPr>
                            <p:cNvPr id="337" name="Object 40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2" y="17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38" name="Object 410"/>
                <p:cNvGraphicFramePr>
                  <a:graphicFrameLocks noChangeAspect="1"/>
                </p:cNvGraphicFramePr>
                <p:nvPr/>
              </p:nvGraphicFramePr>
              <p:xfrm>
                <a:off x="2181" y="16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16" name="Clip" r:id="rId404" imgW="142555" imgH="142555" progId="MS_ClipArt_Gallery.2">
                        <p:embed/>
                      </p:oleObj>
                    </mc:Choice>
                    <mc:Fallback>
                      <p:oleObj name="Clip" r:id="rId404" imgW="142555" imgH="142555" progId="MS_ClipArt_Gallery.2">
                        <p:embed/>
                        <p:pic>
                          <p:nvPicPr>
                            <p:cNvPr id="338" name="Object 41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1" y="16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39" name="Object 411"/>
                <p:cNvGraphicFramePr>
                  <a:graphicFrameLocks noChangeAspect="1"/>
                </p:cNvGraphicFramePr>
                <p:nvPr/>
              </p:nvGraphicFramePr>
              <p:xfrm>
                <a:off x="2085" y="17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17" name="Clip" r:id="rId405" imgW="142555" imgH="142555" progId="MS_ClipArt_Gallery.2">
                        <p:embed/>
                      </p:oleObj>
                    </mc:Choice>
                    <mc:Fallback>
                      <p:oleObj name="Clip" r:id="rId405" imgW="142555" imgH="142555" progId="MS_ClipArt_Gallery.2">
                        <p:embed/>
                        <p:pic>
                          <p:nvPicPr>
                            <p:cNvPr id="339" name="Object 41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5" y="17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40" name="Object 412"/>
                <p:cNvGraphicFramePr>
                  <a:graphicFrameLocks noChangeAspect="1"/>
                </p:cNvGraphicFramePr>
                <p:nvPr/>
              </p:nvGraphicFramePr>
              <p:xfrm>
                <a:off x="2205" y="163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18" name="Clip" r:id="rId406" imgW="142555" imgH="142555" progId="MS_ClipArt_Gallery.2">
                        <p:embed/>
                      </p:oleObj>
                    </mc:Choice>
                    <mc:Fallback>
                      <p:oleObj name="Clip" r:id="rId406" imgW="142555" imgH="142555" progId="MS_ClipArt_Gallery.2">
                        <p:embed/>
                        <p:pic>
                          <p:nvPicPr>
                            <p:cNvPr id="340" name="Object 41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5" y="163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41" name="Object 413"/>
                <p:cNvGraphicFramePr>
                  <a:graphicFrameLocks noChangeAspect="1"/>
                </p:cNvGraphicFramePr>
                <p:nvPr/>
              </p:nvGraphicFramePr>
              <p:xfrm>
                <a:off x="2249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19" name="Clip" r:id="rId407" imgW="142555" imgH="142555" progId="MS_ClipArt_Gallery.2">
                        <p:embed/>
                      </p:oleObj>
                    </mc:Choice>
                    <mc:Fallback>
                      <p:oleObj name="Clip" r:id="rId407" imgW="142555" imgH="142555" progId="MS_ClipArt_Gallery.2">
                        <p:embed/>
                        <p:pic>
                          <p:nvPicPr>
                            <p:cNvPr id="341" name="Object 41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49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42" name="Object 414"/>
                <p:cNvGraphicFramePr>
                  <a:graphicFrameLocks noChangeAspect="1"/>
                </p:cNvGraphicFramePr>
                <p:nvPr/>
              </p:nvGraphicFramePr>
              <p:xfrm>
                <a:off x="2154" y="17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20" name="Clip" r:id="rId408" imgW="142555" imgH="142555" progId="MS_ClipArt_Gallery.2">
                        <p:embed/>
                      </p:oleObj>
                    </mc:Choice>
                    <mc:Fallback>
                      <p:oleObj name="Clip" r:id="rId408" imgW="142555" imgH="142555" progId="MS_ClipArt_Gallery.2">
                        <p:embed/>
                        <p:pic>
                          <p:nvPicPr>
                            <p:cNvPr id="342" name="Object 41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4" y="17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43" name="Object 415"/>
                <p:cNvGraphicFramePr>
                  <a:graphicFrameLocks noChangeAspect="1"/>
                </p:cNvGraphicFramePr>
                <p:nvPr/>
              </p:nvGraphicFramePr>
              <p:xfrm>
                <a:off x="2224" y="17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21" name="Clip" r:id="rId409" imgW="142555" imgH="142555" progId="MS_ClipArt_Gallery.2">
                        <p:embed/>
                      </p:oleObj>
                    </mc:Choice>
                    <mc:Fallback>
                      <p:oleObj name="Clip" r:id="rId409" imgW="142555" imgH="142555" progId="MS_ClipArt_Gallery.2">
                        <p:embed/>
                        <p:pic>
                          <p:nvPicPr>
                            <p:cNvPr id="343" name="Object 415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4" y="17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44" name="Object 416"/>
                <p:cNvGraphicFramePr>
                  <a:graphicFrameLocks noChangeAspect="1"/>
                </p:cNvGraphicFramePr>
                <p:nvPr/>
              </p:nvGraphicFramePr>
              <p:xfrm>
                <a:off x="2045" y="17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22" name="Clip" r:id="rId410" imgW="142555" imgH="142555" progId="MS_ClipArt_Gallery.2">
                        <p:embed/>
                      </p:oleObj>
                    </mc:Choice>
                    <mc:Fallback>
                      <p:oleObj name="Clip" r:id="rId410" imgW="142555" imgH="142555" progId="MS_ClipArt_Gallery.2">
                        <p:embed/>
                        <p:pic>
                          <p:nvPicPr>
                            <p:cNvPr id="344" name="Object 41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5" y="17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45" name="Object 417"/>
                <p:cNvGraphicFramePr>
                  <a:graphicFrameLocks noChangeAspect="1"/>
                </p:cNvGraphicFramePr>
                <p:nvPr/>
              </p:nvGraphicFramePr>
              <p:xfrm>
                <a:off x="2127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23" name="Clip" r:id="rId411" imgW="142555" imgH="142555" progId="MS_ClipArt_Gallery.2">
                        <p:embed/>
                      </p:oleObj>
                    </mc:Choice>
                    <mc:Fallback>
                      <p:oleObj name="Clip" r:id="rId411" imgW="142555" imgH="142555" progId="MS_ClipArt_Gallery.2">
                        <p:embed/>
                        <p:pic>
                          <p:nvPicPr>
                            <p:cNvPr id="345" name="Object 41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7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46" name="Object 418"/>
                <p:cNvGraphicFramePr>
                  <a:graphicFrameLocks noChangeAspect="1"/>
                </p:cNvGraphicFramePr>
                <p:nvPr/>
              </p:nvGraphicFramePr>
              <p:xfrm>
                <a:off x="2154" y="17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24" name="Clip" r:id="rId412" imgW="142555" imgH="142555" progId="MS_ClipArt_Gallery.2">
                        <p:embed/>
                      </p:oleObj>
                    </mc:Choice>
                    <mc:Fallback>
                      <p:oleObj name="Clip" r:id="rId412" imgW="142555" imgH="142555" progId="MS_ClipArt_Gallery.2">
                        <p:embed/>
                        <p:pic>
                          <p:nvPicPr>
                            <p:cNvPr id="346" name="Object 41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4" y="17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47" name="Object 419"/>
                <p:cNvGraphicFramePr>
                  <a:graphicFrameLocks noChangeAspect="1"/>
                </p:cNvGraphicFramePr>
                <p:nvPr/>
              </p:nvGraphicFramePr>
              <p:xfrm>
                <a:off x="2154" y="163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25" name="Clip" r:id="rId413" imgW="142555" imgH="142555" progId="MS_ClipArt_Gallery.2">
                        <p:embed/>
                      </p:oleObj>
                    </mc:Choice>
                    <mc:Fallback>
                      <p:oleObj name="Clip" r:id="rId413" imgW="142555" imgH="142555" progId="MS_ClipArt_Gallery.2">
                        <p:embed/>
                        <p:pic>
                          <p:nvPicPr>
                            <p:cNvPr id="347" name="Object 41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4" y="163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48" name="Object 420"/>
                <p:cNvGraphicFramePr>
                  <a:graphicFrameLocks noChangeAspect="1"/>
                </p:cNvGraphicFramePr>
                <p:nvPr/>
              </p:nvGraphicFramePr>
              <p:xfrm>
                <a:off x="2232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26" name="Clip" r:id="rId414" imgW="142555" imgH="142555" progId="MS_ClipArt_Gallery.2">
                        <p:embed/>
                      </p:oleObj>
                    </mc:Choice>
                    <mc:Fallback>
                      <p:oleObj name="Clip" r:id="rId414" imgW="142555" imgH="142555" progId="MS_ClipArt_Gallery.2">
                        <p:embed/>
                        <p:pic>
                          <p:nvPicPr>
                            <p:cNvPr id="348" name="Object 42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2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49" name="Object 421"/>
                <p:cNvGraphicFramePr>
                  <a:graphicFrameLocks noChangeAspect="1"/>
                </p:cNvGraphicFramePr>
                <p:nvPr/>
              </p:nvGraphicFramePr>
              <p:xfrm>
                <a:off x="2045" y="17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27" name="Clip" r:id="rId415" imgW="142555" imgH="142555" progId="MS_ClipArt_Gallery.2">
                        <p:embed/>
                      </p:oleObj>
                    </mc:Choice>
                    <mc:Fallback>
                      <p:oleObj name="Clip" r:id="rId415" imgW="142555" imgH="142555" progId="MS_ClipArt_Gallery.2">
                        <p:embed/>
                        <p:pic>
                          <p:nvPicPr>
                            <p:cNvPr id="349" name="Object 42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5" y="17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50" name="Object 422"/>
                <p:cNvGraphicFramePr>
                  <a:graphicFrameLocks noChangeAspect="1"/>
                </p:cNvGraphicFramePr>
                <p:nvPr/>
              </p:nvGraphicFramePr>
              <p:xfrm>
                <a:off x="2135" y="16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28" name="Clip" r:id="rId416" imgW="142555" imgH="142555" progId="MS_ClipArt_Gallery.2">
                        <p:embed/>
                      </p:oleObj>
                    </mc:Choice>
                    <mc:Fallback>
                      <p:oleObj name="Clip" r:id="rId416" imgW="142555" imgH="142555" progId="MS_ClipArt_Gallery.2">
                        <p:embed/>
                        <p:pic>
                          <p:nvPicPr>
                            <p:cNvPr id="350" name="Object 42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5" y="16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51" name="Object 423"/>
                <p:cNvGraphicFramePr>
                  <a:graphicFrameLocks noChangeAspect="1"/>
                </p:cNvGraphicFramePr>
                <p:nvPr/>
              </p:nvGraphicFramePr>
              <p:xfrm>
                <a:off x="2051" y="173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29" name="Clip" r:id="rId417" imgW="142555" imgH="142555" progId="MS_ClipArt_Gallery.2">
                        <p:embed/>
                      </p:oleObj>
                    </mc:Choice>
                    <mc:Fallback>
                      <p:oleObj name="Clip" r:id="rId417" imgW="142555" imgH="142555" progId="MS_ClipArt_Gallery.2">
                        <p:embed/>
                        <p:pic>
                          <p:nvPicPr>
                            <p:cNvPr id="351" name="Object 42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73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52" name="Object 424"/>
                <p:cNvGraphicFramePr>
                  <a:graphicFrameLocks noChangeAspect="1"/>
                </p:cNvGraphicFramePr>
                <p:nvPr/>
              </p:nvGraphicFramePr>
              <p:xfrm>
                <a:off x="2049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30" name="Clip" r:id="rId418" imgW="142555" imgH="142555" progId="MS_ClipArt_Gallery.2">
                        <p:embed/>
                      </p:oleObj>
                    </mc:Choice>
                    <mc:Fallback>
                      <p:oleObj name="Clip" r:id="rId418" imgW="142555" imgH="142555" progId="MS_ClipArt_Gallery.2">
                        <p:embed/>
                        <p:pic>
                          <p:nvPicPr>
                            <p:cNvPr id="352" name="Object 42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9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53" name="Object 425"/>
                <p:cNvGraphicFramePr>
                  <a:graphicFrameLocks noChangeAspect="1"/>
                </p:cNvGraphicFramePr>
                <p:nvPr/>
              </p:nvGraphicFramePr>
              <p:xfrm>
                <a:off x="2095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31" name="Clip" r:id="rId419" imgW="142555" imgH="142555" progId="MS_ClipArt_Gallery.2">
                        <p:embed/>
                      </p:oleObj>
                    </mc:Choice>
                    <mc:Fallback>
                      <p:oleObj name="Clip" r:id="rId419" imgW="142555" imgH="142555" progId="MS_ClipArt_Gallery.2">
                        <p:embed/>
                        <p:pic>
                          <p:nvPicPr>
                            <p:cNvPr id="353" name="Object 425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5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54" name="Object 426"/>
                <p:cNvGraphicFramePr>
                  <a:graphicFrameLocks noChangeAspect="1"/>
                </p:cNvGraphicFramePr>
                <p:nvPr/>
              </p:nvGraphicFramePr>
              <p:xfrm>
                <a:off x="2091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32" name="Clip" r:id="rId420" imgW="142555" imgH="142555" progId="MS_ClipArt_Gallery.2">
                        <p:embed/>
                      </p:oleObj>
                    </mc:Choice>
                    <mc:Fallback>
                      <p:oleObj name="Clip" r:id="rId420" imgW="142555" imgH="142555" progId="MS_ClipArt_Gallery.2">
                        <p:embed/>
                        <p:pic>
                          <p:nvPicPr>
                            <p:cNvPr id="354" name="Object 42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1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55" name="Object 427"/>
                <p:cNvGraphicFramePr>
                  <a:graphicFrameLocks noChangeAspect="1"/>
                </p:cNvGraphicFramePr>
                <p:nvPr/>
              </p:nvGraphicFramePr>
              <p:xfrm>
                <a:off x="2153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33" name="Clip" r:id="rId421" imgW="142555" imgH="142555" progId="MS_ClipArt_Gallery.2">
                        <p:embed/>
                      </p:oleObj>
                    </mc:Choice>
                    <mc:Fallback>
                      <p:oleObj name="Clip" r:id="rId421" imgW="142555" imgH="142555" progId="MS_ClipArt_Gallery.2">
                        <p:embed/>
                        <p:pic>
                          <p:nvPicPr>
                            <p:cNvPr id="355" name="Object 42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3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56" name="Object 428"/>
                <p:cNvGraphicFramePr>
                  <a:graphicFrameLocks noChangeAspect="1"/>
                </p:cNvGraphicFramePr>
                <p:nvPr/>
              </p:nvGraphicFramePr>
              <p:xfrm>
                <a:off x="2167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34" name="Clip" r:id="rId422" imgW="142555" imgH="142555" progId="MS_ClipArt_Gallery.2">
                        <p:embed/>
                      </p:oleObj>
                    </mc:Choice>
                    <mc:Fallback>
                      <p:oleObj name="Clip" r:id="rId422" imgW="142555" imgH="142555" progId="MS_ClipArt_Gallery.2">
                        <p:embed/>
                        <p:pic>
                          <p:nvPicPr>
                            <p:cNvPr id="356" name="Object 42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57" name="Object 429"/>
                <p:cNvGraphicFramePr>
                  <a:graphicFrameLocks noChangeAspect="1"/>
                </p:cNvGraphicFramePr>
                <p:nvPr/>
              </p:nvGraphicFramePr>
              <p:xfrm>
                <a:off x="2182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35" name="Clip" r:id="rId423" imgW="142555" imgH="142555" progId="MS_ClipArt_Gallery.2">
                        <p:embed/>
                      </p:oleObj>
                    </mc:Choice>
                    <mc:Fallback>
                      <p:oleObj name="Clip" r:id="rId423" imgW="142555" imgH="142555" progId="MS_ClipArt_Gallery.2">
                        <p:embed/>
                        <p:pic>
                          <p:nvPicPr>
                            <p:cNvPr id="357" name="Object 42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58" name="Object 430"/>
                <p:cNvGraphicFramePr>
                  <a:graphicFrameLocks noChangeAspect="1"/>
                </p:cNvGraphicFramePr>
                <p:nvPr/>
              </p:nvGraphicFramePr>
              <p:xfrm>
                <a:off x="2109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36" name="Clip" r:id="rId424" imgW="142555" imgH="142555" progId="MS_ClipArt_Gallery.2">
                        <p:embed/>
                      </p:oleObj>
                    </mc:Choice>
                    <mc:Fallback>
                      <p:oleObj name="Clip" r:id="rId424" imgW="142555" imgH="142555" progId="MS_ClipArt_Gallery.2">
                        <p:embed/>
                        <p:pic>
                          <p:nvPicPr>
                            <p:cNvPr id="358" name="Object 43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9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59" name="Object 431"/>
                <p:cNvGraphicFramePr>
                  <a:graphicFrameLocks noChangeAspect="1"/>
                </p:cNvGraphicFramePr>
                <p:nvPr/>
              </p:nvGraphicFramePr>
              <p:xfrm>
                <a:off x="2051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37" name="Clip" r:id="rId425" imgW="142555" imgH="142555" progId="MS_ClipArt_Gallery.2">
                        <p:embed/>
                      </p:oleObj>
                    </mc:Choice>
                    <mc:Fallback>
                      <p:oleObj name="Clip" r:id="rId425" imgW="142555" imgH="142555" progId="MS_ClipArt_Gallery.2">
                        <p:embed/>
                        <p:pic>
                          <p:nvPicPr>
                            <p:cNvPr id="359" name="Object 43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0" name="Object 432"/>
                <p:cNvGraphicFramePr>
                  <a:graphicFrameLocks noChangeAspect="1"/>
                </p:cNvGraphicFramePr>
                <p:nvPr/>
              </p:nvGraphicFramePr>
              <p:xfrm>
                <a:off x="2120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38" name="Clip" r:id="rId426" imgW="142555" imgH="142555" progId="MS_ClipArt_Gallery.2">
                        <p:embed/>
                      </p:oleObj>
                    </mc:Choice>
                    <mc:Fallback>
                      <p:oleObj name="Clip" r:id="rId426" imgW="142555" imgH="142555" progId="MS_ClipArt_Gallery.2">
                        <p:embed/>
                        <p:pic>
                          <p:nvPicPr>
                            <p:cNvPr id="360" name="Object 43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0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1" name="Object 433"/>
                <p:cNvGraphicFramePr>
                  <a:graphicFrameLocks noChangeAspect="1"/>
                </p:cNvGraphicFramePr>
                <p:nvPr/>
              </p:nvGraphicFramePr>
              <p:xfrm>
                <a:off x="2051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39" name="Clip" r:id="rId427" imgW="142555" imgH="142555" progId="MS_ClipArt_Gallery.2">
                        <p:embed/>
                      </p:oleObj>
                    </mc:Choice>
                    <mc:Fallback>
                      <p:oleObj name="Clip" r:id="rId427" imgW="142555" imgH="142555" progId="MS_ClipArt_Gallery.2">
                        <p:embed/>
                        <p:pic>
                          <p:nvPicPr>
                            <p:cNvPr id="361" name="Object 43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2" name="Object 434"/>
                <p:cNvGraphicFramePr>
                  <a:graphicFrameLocks noChangeAspect="1"/>
                </p:cNvGraphicFramePr>
                <p:nvPr/>
              </p:nvGraphicFramePr>
              <p:xfrm>
                <a:off x="2066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40" name="Clip" r:id="rId428" imgW="142555" imgH="142555" progId="MS_ClipArt_Gallery.2">
                        <p:embed/>
                      </p:oleObj>
                    </mc:Choice>
                    <mc:Fallback>
                      <p:oleObj name="Clip" r:id="rId428" imgW="142555" imgH="142555" progId="MS_ClipArt_Gallery.2">
                        <p:embed/>
                        <p:pic>
                          <p:nvPicPr>
                            <p:cNvPr id="362" name="Object 43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66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3" name="Object 435"/>
                <p:cNvGraphicFramePr>
                  <a:graphicFrameLocks noChangeAspect="1"/>
                </p:cNvGraphicFramePr>
                <p:nvPr/>
              </p:nvGraphicFramePr>
              <p:xfrm>
                <a:off x="2167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41" name="Clip" r:id="rId429" imgW="142555" imgH="142555" progId="MS_ClipArt_Gallery.2">
                        <p:embed/>
                      </p:oleObj>
                    </mc:Choice>
                    <mc:Fallback>
                      <p:oleObj name="Clip" r:id="rId429" imgW="142555" imgH="142555" progId="MS_ClipArt_Gallery.2">
                        <p:embed/>
                        <p:pic>
                          <p:nvPicPr>
                            <p:cNvPr id="363" name="Object 435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4" name="Object 436"/>
                <p:cNvGraphicFramePr>
                  <a:graphicFrameLocks noChangeAspect="1"/>
                </p:cNvGraphicFramePr>
                <p:nvPr/>
              </p:nvGraphicFramePr>
              <p:xfrm>
                <a:off x="2051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42" name="Clip" r:id="rId430" imgW="142555" imgH="142555" progId="MS_ClipArt_Gallery.2">
                        <p:embed/>
                      </p:oleObj>
                    </mc:Choice>
                    <mc:Fallback>
                      <p:oleObj name="Clip" r:id="rId430" imgW="142555" imgH="142555" progId="MS_ClipArt_Gallery.2">
                        <p:embed/>
                        <p:pic>
                          <p:nvPicPr>
                            <p:cNvPr id="364" name="Object 43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5" name="Object 437"/>
                <p:cNvGraphicFramePr>
                  <a:graphicFrameLocks noChangeAspect="1"/>
                </p:cNvGraphicFramePr>
                <p:nvPr/>
              </p:nvGraphicFramePr>
              <p:xfrm>
                <a:off x="2069" y="17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43" name="Clip" r:id="rId431" imgW="142555" imgH="142555" progId="MS_ClipArt_Gallery.2">
                        <p:embed/>
                      </p:oleObj>
                    </mc:Choice>
                    <mc:Fallback>
                      <p:oleObj name="Clip" r:id="rId431" imgW="142555" imgH="142555" progId="MS_ClipArt_Gallery.2">
                        <p:embed/>
                        <p:pic>
                          <p:nvPicPr>
                            <p:cNvPr id="365" name="Object 43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69" y="17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6" name="Object 438"/>
                <p:cNvGraphicFramePr>
                  <a:graphicFrameLocks noChangeAspect="1"/>
                </p:cNvGraphicFramePr>
                <p:nvPr/>
              </p:nvGraphicFramePr>
              <p:xfrm>
                <a:off x="2149" y="17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44" name="Clip" r:id="rId432" imgW="142555" imgH="142555" progId="MS_ClipArt_Gallery.2">
                        <p:embed/>
                      </p:oleObj>
                    </mc:Choice>
                    <mc:Fallback>
                      <p:oleObj name="Clip" r:id="rId432" imgW="142555" imgH="142555" progId="MS_ClipArt_Gallery.2">
                        <p:embed/>
                        <p:pic>
                          <p:nvPicPr>
                            <p:cNvPr id="366" name="Object 43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9" y="17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7" name="Object 439"/>
                <p:cNvGraphicFramePr>
                  <a:graphicFrameLocks noChangeAspect="1"/>
                </p:cNvGraphicFramePr>
                <p:nvPr/>
              </p:nvGraphicFramePr>
              <p:xfrm>
                <a:off x="2049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45" name="Clip" r:id="rId433" imgW="142555" imgH="142555" progId="MS_ClipArt_Gallery.2">
                        <p:embed/>
                      </p:oleObj>
                    </mc:Choice>
                    <mc:Fallback>
                      <p:oleObj name="Clip" r:id="rId433" imgW="142555" imgH="142555" progId="MS_ClipArt_Gallery.2">
                        <p:embed/>
                        <p:pic>
                          <p:nvPicPr>
                            <p:cNvPr id="367" name="Object 43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9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8" name="Object 440"/>
                <p:cNvGraphicFramePr>
                  <a:graphicFrameLocks noChangeAspect="1"/>
                </p:cNvGraphicFramePr>
                <p:nvPr/>
              </p:nvGraphicFramePr>
              <p:xfrm>
                <a:off x="2109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46" name="Clip" r:id="rId434" imgW="142555" imgH="142555" progId="MS_ClipArt_Gallery.2">
                        <p:embed/>
                      </p:oleObj>
                    </mc:Choice>
                    <mc:Fallback>
                      <p:oleObj name="Clip" r:id="rId434" imgW="142555" imgH="142555" progId="MS_ClipArt_Gallery.2">
                        <p:embed/>
                        <p:pic>
                          <p:nvPicPr>
                            <p:cNvPr id="368" name="Object 44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9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69" name="Object 441"/>
                <p:cNvGraphicFramePr>
                  <a:graphicFrameLocks noChangeAspect="1"/>
                </p:cNvGraphicFramePr>
                <p:nvPr/>
              </p:nvGraphicFramePr>
              <p:xfrm>
                <a:off x="2167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47" name="Clip" r:id="rId435" imgW="142555" imgH="142555" progId="MS_ClipArt_Gallery.2">
                        <p:embed/>
                      </p:oleObj>
                    </mc:Choice>
                    <mc:Fallback>
                      <p:oleObj name="Clip" r:id="rId435" imgW="142555" imgH="142555" progId="MS_ClipArt_Gallery.2">
                        <p:embed/>
                        <p:pic>
                          <p:nvPicPr>
                            <p:cNvPr id="369" name="Object 44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0" name="Object 442"/>
                <p:cNvGraphicFramePr>
                  <a:graphicFrameLocks noChangeAspect="1"/>
                </p:cNvGraphicFramePr>
                <p:nvPr/>
              </p:nvGraphicFramePr>
              <p:xfrm>
                <a:off x="2149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48" name="Clip" r:id="rId436" imgW="142555" imgH="142555" progId="MS_ClipArt_Gallery.2">
                        <p:embed/>
                      </p:oleObj>
                    </mc:Choice>
                    <mc:Fallback>
                      <p:oleObj name="Clip" r:id="rId436" imgW="142555" imgH="142555" progId="MS_ClipArt_Gallery.2">
                        <p:embed/>
                        <p:pic>
                          <p:nvPicPr>
                            <p:cNvPr id="370" name="Object 44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9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1" name="Object 443"/>
                <p:cNvGraphicFramePr>
                  <a:graphicFrameLocks noChangeAspect="1"/>
                </p:cNvGraphicFramePr>
                <p:nvPr/>
              </p:nvGraphicFramePr>
              <p:xfrm>
                <a:off x="2049" y="16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49" name="Clip" r:id="rId437" imgW="142555" imgH="142555" progId="MS_ClipArt_Gallery.2">
                        <p:embed/>
                      </p:oleObj>
                    </mc:Choice>
                    <mc:Fallback>
                      <p:oleObj name="Clip" r:id="rId437" imgW="142555" imgH="142555" progId="MS_ClipArt_Gallery.2">
                        <p:embed/>
                        <p:pic>
                          <p:nvPicPr>
                            <p:cNvPr id="371" name="Object 44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9" y="16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2" name="Object 444"/>
                <p:cNvGraphicFramePr>
                  <a:graphicFrameLocks noChangeAspect="1"/>
                </p:cNvGraphicFramePr>
                <p:nvPr/>
              </p:nvGraphicFramePr>
              <p:xfrm>
                <a:off x="2066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50" name="Clip" r:id="rId438" imgW="142555" imgH="142555" progId="MS_ClipArt_Gallery.2">
                        <p:embed/>
                      </p:oleObj>
                    </mc:Choice>
                    <mc:Fallback>
                      <p:oleObj name="Clip" r:id="rId438" imgW="142555" imgH="142555" progId="MS_ClipArt_Gallery.2">
                        <p:embed/>
                        <p:pic>
                          <p:nvPicPr>
                            <p:cNvPr id="372" name="Object 44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66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3" name="Object 445"/>
                <p:cNvGraphicFramePr>
                  <a:graphicFrameLocks noChangeAspect="1"/>
                </p:cNvGraphicFramePr>
                <p:nvPr/>
              </p:nvGraphicFramePr>
              <p:xfrm>
                <a:off x="2051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51" name="Clip" r:id="rId439" imgW="142555" imgH="142555" progId="MS_ClipArt_Gallery.2">
                        <p:embed/>
                      </p:oleObj>
                    </mc:Choice>
                    <mc:Fallback>
                      <p:oleObj name="Clip" r:id="rId439" imgW="142555" imgH="142555" progId="MS_ClipArt_Gallery.2">
                        <p:embed/>
                        <p:pic>
                          <p:nvPicPr>
                            <p:cNvPr id="373" name="Object 445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4" name="Object 446"/>
                <p:cNvGraphicFramePr>
                  <a:graphicFrameLocks noChangeAspect="1"/>
                </p:cNvGraphicFramePr>
                <p:nvPr/>
              </p:nvGraphicFramePr>
              <p:xfrm>
                <a:off x="2080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52" name="Clip" r:id="rId440" imgW="142555" imgH="142555" progId="MS_ClipArt_Gallery.2">
                        <p:embed/>
                      </p:oleObj>
                    </mc:Choice>
                    <mc:Fallback>
                      <p:oleObj name="Clip" r:id="rId440" imgW="142555" imgH="142555" progId="MS_ClipArt_Gallery.2">
                        <p:embed/>
                        <p:pic>
                          <p:nvPicPr>
                            <p:cNvPr id="374" name="Object 44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0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5" name="Object 447"/>
                <p:cNvGraphicFramePr>
                  <a:graphicFrameLocks noChangeAspect="1"/>
                </p:cNvGraphicFramePr>
                <p:nvPr/>
              </p:nvGraphicFramePr>
              <p:xfrm>
                <a:off x="2078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53" name="Clip" r:id="rId441" imgW="142555" imgH="142555" progId="MS_ClipArt_Gallery.2">
                        <p:embed/>
                      </p:oleObj>
                    </mc:Choice>
                    <mc:Fallback>
                      <p:oleObj name="Clip" r:id="rId441" imgW="142555" imgH="142555" progId="MS_ClipArt_Gallery.2">
                        <p:embed/>
                        <p:pic>
                          <p:nvPicPr>
                            <p:cNvPr id="375" name="Object 44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6" name="Object 448"/>
                <p:cNvGraphicFramePr>
                  <a:graphicFrameLocks noChangeAspect="1"/>
                </p:cNvGraphicFramePr>
                <p:nvPr/>
              </p:nvGraphicFramePr>
              <p:xfrm>
                <a:off x="2167" y="17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54" name="Clip" r:id="rId442" imgW="142555" imgH="142555" progId="MS_ClipArt_Gallery.2">
                        <p:embed/>
                      </p:oleObj>
                    </mc:Choice>
                    <mc:Fallback>
                      <p:oleObj name="Clip" r:id="rId442" imgW="142555" imgH="142555" progId="MS_ClipArt_Gallery.2">
                        <p:embed/>
                        <p:pic>
                          <p:nvPicPr>
                            <p:cNvPr id="376" name="Object 44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7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7" name="Object 449"/>
                <p:cNvGraphicFramePr>
                  <a:graphicFrameLocks noChangeAspect="1"/>
                </p:cNvGraphicFramePr>
                <p:nvPr/>
              </p:nvGraphicFramePr>
              <p:xfrm>
                <a:off x="2080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55" name="Clip" r:id="rId443" imgW="142555" imgH="142555" progId="MS_ClipArt_Gallery.2">
                        <p:embed/>
                      </p:oleObj>
                    </mc:Choice>
                    <mc:Fallback>
                      <p:oleObj name="Clip" r:id="rId443" imgW="142555" imgH="142555" progId="MS_ClipArt_Gallery.2">
                        <p:embed/>
                        <p:pic>
                          <p:nvPicPr>
                            <p:cNvPr id="377" name="Object 44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0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8" name="Object 450"/>
                <p:cNvGraphicFramePr>
                  <a:graphicFrameLocks noChangeAspect="1"/>
                </p:cNvGraphicFramePr>
                <p:nvPr/>
              </p:nvGraphicFramePr>
              <p:xfrm>
                <a:off x="2107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56" name="Clip" r:id="rId444" imgW="142555" imgH="142555" progId="MS_ClipArt_Gallery.2">
                        <p:embed/>
                      </p:oleObj>
                    </mc:Choice>
                    <mc:Fallback>
                      <p:oleObj name="Clip" r:id="rId444" imgW="142555" imgH="142555" progId="MS_ClipArt_Gallery.2">
                        <p:embed/>
                        <p:pic>
                          <p:nvPicPr>
                            <p:cNvPr id="378" name="Object 45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79" name="Object 451"/>
                <p:cNvGraphicFramePr>
                  <a:graphicFrameLocks noChangeAspect="1"/>
                </p:cNvGraphicFramePr>
                <p:nvPr/>
              </p:nvGraphicFramePr>
              <p:xfrm>
                <a:off x="2165" y="17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57" name="Clip" r:id="rId445" imgW="142555" imgH="142555" progId="MS_ClipArt_Gallery.2">
                        <p:embed/>
                      </p:oleObj>
                    </mc:Choice>
                    <mc:Fallback>
                      <p:oleObj name="Clip" r:id="rId445" imgW="142555" imgH="142555" progId="MS_ClipArt_Gallery.2">
                        <p:embed/>
                        <p:pic>
                          <p:nvPicPr>
                            <p:cNvPr id="379" name="Object 45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7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0" name="Object 452"/>
                <p:cNvGraphicFramePr>
                  <a:graphicFrameLocks noChangeAspect="1"/>
                </p:cNvGraphicFramePr>
                <p:nvPr/>
              </p:nvGraphicFramePr>
              <p:xfrm>
                <a:off x="2051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58" name="Clip" r:id="rId446" imgW="142555" imgH="142555" progId="MS_ClipArt_Gallery.2">
                        <p:embed/>
                      </p:oleObj>
                    </mc:Choice>
                    <mc:Fallback>
                      <p:oleObj name="Clip" r:id="rId446" imgW="142555" imgH="142555" progId="MS_ClipArt_Gallery.2">
                        <p:embed/>
                        <p:pic>
                          <p:nvPicPr>
                            <p:cNvPr id="380" name="Object 45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1" name="Object 453"/>
                <p:cNvGraphicFramePr>
                  <a:graphicFrameLocks noChangeAspect="1"/>
                </p:cNvGraphicFramePr>
                <p:nvPr/>
              </p:nvGraphicFramePr>
              <p:xfrm>
                <a:off x="2136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59" name="Clip" r:id="rId447" imgW="142555" imgH="142555" progId="MS_ClipArt_Gallery.2">
                        <p:embed/>
                      </p:oleObj>
                    </mc:Choice>
                    <mc:Fallback>
                      <p:oleObj name="Clip" r:id="rId447" imgW="142555" imgH="142555" progId="MS_ClipArt_Gallery.2">
                        <p:embed/>
                        <p:pic>
                          <p:nvPicPr>
                            <p:cNvPr id="381" name="Object 45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6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2" name="Object 454"/>
                <p:cNvGraphicFramePr>
                  <a:graphicFrameLocks noChangeAspect="1"/>
                </p:cNvGraphicFramePr>
                <p:nvPr/>
              </p:nvGraphicFramePr>
              <p:xfrm>
                <a:off x="2051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60" name="Clip" r:id="rId448" imgW="142555" imgH="142555" progId="MS_ClipArt_Gallery.2">
                        <p:embed/>
                      </p:oleObj>
                    </mc:Choice>
                    <mc:Fallback>
                      <p:oleObj name="Clip" r:id="rId448" imgW="142555" imgH="142555" progId="MS_ClipArt_Gallery.2">
                        <p:embed/>
                        <p:pic>
                          <p:nvPicPr>
                            <p:cNvPr id="382" name="Object 45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3" name="Object 455"/>
                <p:cNvGraphicFramePr>
                  <a:graphicFrameLocks noChangeAspect="1"/>
                </p:cNvGraphicFramePr>
                <p:nvPr/>
              </p:nvGraphicFramePr>
              <p:xfrm>
                <a:off x="2087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61" name="Clip" r:id="rId449" imgW="142555" imgH="142555" progId="MS_ClipArt_Gallery.2">
                        <p:embed/>
                      </p:oleObj>
                    </mc:Choice>
                    <mc:Fallback>
                      <p:oleObj name="Clip" r:id="rId449" imgW="142555" imgH="142555" progId="MS_ClipArt_Gallery.2">
                        <p:embed/>
                        <p:pic>
                          <p:nvPicPr>
                            <p:cNvPr id="383" name="Object 455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7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4" name="Object 456"/>
                <p:cNvGraphicFramePr>
                  <a:graphicFrameLocks noChangeAspect="1"/>
                </p:cNvGraphicFramePr>
                <p:nvPr/>
              </p:nvGraphicFramePr>
              <p:xfrm>
                <a:off x="2138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62" name="Clip" r:id="rId450" imgW="142555" imgH="142555" progId="MS_ClipArt_Gallery.2">
                        <p:embed/>
                      </p:oleObj>
                    </mc:Choice>
                    <mc:Fallback>
                      <p:oleObj name="Clip" r:id="rId450" imgW="142555" imgH="142555" progId="MS_ClipArt_Gallery.2">
                        <p:embed/>
                        <p:pic>
                          <p:nvPicPr>
                            <p:cNvPr id="384" name="Object 45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8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5" name="Object 457"/>
                <p:cNvGraphicFramePr>
                  <a:graphicFrameLocks noChangeAspect="1"/>
                </p:cNvGraphicFramePr>
                <p:nvPr/>
              </p:nvGraphicFramePr>
              <p:xfrm>
                <a:off x="2051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63" name="Clip" r:id="rId451" imgW="142555" imgH="142555" progId="MS_ClipArt_Gallery.2">
                        <p:embed/>
                      </p:oleObj>
                    </mc:Choice>
                    <mc:Fallback>
                      <p:oleObj name="Clip" r:id="rId451" imgW="142555" imgH="142555" progId="MS_ClipArt_Gallery.2">
                        <p:embed/>
                        <p:pic>
                          <p:nvPicPr>
                            <p:cNvPr id="385" name="Object 45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6" name="Object 458"/>
                <p:cNvGraphicFramePr>
                  <a:graphicFrameLocks noChangeAspect="1"/>
                </p:cNvGraphicFramePr>
                <p:nvPr/>
              </p:nvGraphicFramePr>
              <p:xfrm>
                <a:off x="2051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64" name="Clip" r:id="rId452" imgW="142555" imgH="142555" progId="MS_ClipArt_Gallery.2">
                        <p:embed/>
                      </p:oleObj>
                    </mc:Choice>
                    <mc:Fallback>
                      <p:oleObj name="Clip" r:id="rId452" imgW="142555" imgH="142555" progId="MS_ClipArt_Gallery.2">
                        <p:embed/>
                        <p:pic>
                          <p:nvPicPr>
                            <p:cNvPr id="386" name="Object 45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7" name="Object 459"/>
                <p:cNvGraphicFramePr>
                  <a:graphicFrameLocks noChangeAspect="1"/>
                </p:cNvGraphicFramePr>
                <p:nvPr/>
              </p:nvGraphicFramePr>
              <p:xfrm>
                <a:off x="2155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65" name="Clip" r:id="rId453" imgW="142555" imgH="142555" progId="MS_ClipArt_Gallery.2">
                        <p:embed/>
                      </p:oleObj>
                    </mc:Choice>
                    <mc:Fallback>
                      <p:oleObj name="Clip" r:id="rId453" imgW="142555" imgH="142555" progId="MS_ClipArt_Gallery.2">
                        <p:embed/>
                        <p:pic>
                          <p:nvPicPr>
                            <p:cNvPr id="387" name="Object 45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5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8" name="Object 460"/>
                <p:cNvGraphicFramePr>
                  <a:graphicFrameLocks noChangeAspect="1"/>
                </p:cNvGraphicFramePr>
                <p:nvPr/>
              </p:nvGraphicFramePr>
              <p:xfrm>
                <a:off x="2182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66" name="Clip" r:id="rId454" imgW="142555" imgH="142555" progId="MS_ClipArt_Gallery.2">
                        <p:embed/>
                      </p:oleObj>
                    </mc:Choice>
                    <mc:Fallback>
                      <p:oleObj name="Clip" r:id="rId454" imgW="142555" imgH="142555" progId="MS_ClipArt_Gallery.2">
                        <p:embed/>
                        <p:pic>
                          <p:nvPicPr>
                            <p:cNvPr id="388" name="Object 46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89" name="Object 461"/>
                <p:cNvGraphicFramePr>
                  <a:graphicFrameLocks noChangeAspect="1"/>
                </p:cNvGraphicFramePr>
                <p:nvPr/>
              </p:nvGraphicFramePr>
              <p:xfrm>
                <a:off x="2107" y="16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67" name="Clip" r:id="rId455" imgW="142555" imgH="142555" progId="MS_ClipArt_Gallery.2">
                        <p:embed/>
                      </p:oleObj>
                    </mc:Choice>
                    <mc:Fallback>
                      <p:oleObj name="Clip" r:id="rId455" imgW="142555" imgH="142555" progId="MS_ClipArt_Gallery.2">
                        <p:embed/>
                        <p:pic>
                          <p:nvPicPr>
                            <p:cNvPr id="389" name="Object 46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0" name="Object 462"/>
                <p:cNvGraphicFramePr>
                  <a:graphicFrameLocks noChangeAspect="1"/>
                </p:cNvGraphicFramePr>
                <p:nvPr/>
              </p:nvGraphicFramePr>
              <p:xfrm>
                <a:off x="2080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68" name="Clip" r:id="rId456" imgW="142555" imgH="142555" progId="MS_ClipArt_Gallery.2">
                        <p:embed/>
                      </p:oleObj>
                    </mc:Choice>
                    <mc:Fallback>
                      <p:oleObj name="Clip" r:id="rId456" imgW="142555" imgH="142555" progId="MS_ClipArt_Gallery.2">
                        <p:embed/>
                        <p:pic>
                          <p:nvPicPr>
                            <p:cNvPr id="390" name="Object 46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0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1" name="Object 463"/>
                <p:cNvGraphicFramePr>
                  <a:graphicFrameLocks noChangeAspect="1"/>
                </p:cNvGraphicFramePr>
                <p:nvPr/>
              </p:nvGraphicFramePr>
              <p:xfrm>
                <a:off x="2138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69" name="Clip" r:id="rId457" imgW="142555" imgH="142555" progId="MS_ClipArt_Gallery.2">
                        <p:embed/>
                      </p:oleObj>
                    </mc:Choice>
                    <mc:Fallback>
                      <p:oleObj name="Clip" r:id="rId457" imgW="142555" imgH="142555" progId="MS_ClipArt_Gallery.2">
                        <p:embed/>
                        <p:pic>
                          <p:nvPicPr>
                            <p:cNvPr id="391" name="Object 46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8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2" name="Object 464"/>
                <p:cNvGraphicFramePr>
                  <a:graphicFrameLocks noChangeAspect="1"/>
                </p:cNvGraphicFramePr>
                <p:nvPr/>
              </p:nvGraphicFramePr>
              <p:xfrm>
                <a:off x="2153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70" name="Clip" r:id="rId458" imgW="142555" imgH="142555" progId="MS_ClipArt_Gallery.2">
                        <p:embed/>
                      </p:oleObj>
                    </mc:Choice>
                    <mc:Fallback>
                      <p:oleObj name="Clip" r:id="rId458" imgW="142555" imgH="142555" progId="MS_ClipArt_Gallery.2">
                        <p:embed/>
                        <p:pic>
                          <p:nvPicPr>
                            <p:cNvPr id="392" name="Object 46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3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3" name="Object 465"/>
                <p:cNvGraphicFramePr>
                  <a:graphicFrameLocks noChangeAspect="1"/>
                </p:cNvGraphicFramePr>
                <p:nvPr/>
              </p:nvGraphicFramePr>
              <p:xfrm>
                <a:off x="2051" y="16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71" name="Clip" r:id="rId459" imgW="142555" imgH="142555" progId="MS_ClipArt_Gallery.2">
                        <p:embed/>
                      </p:oleObj>
                    </mc:Choice>
                    <mc:Fallback>
                      <p:oleObj name="Clip" r:id="rId459" imgW="142555" imgH="142555" progId="MS_ClipArt_Gallery.2">
                        <p:embed/>
                        <p:pic>
                          <p:nvPicPr>
                            <p:cNvPr id="393" name="Object 465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4" name="Object 466"/>
                <p:cNvGraphicFramePr>
                  <a:graphicFrameLocks noChangeAspect="1"/>
                </p:cNvGraphicFramePr>
                <p:nvPr/>
              </p:nvGraphicFramePr>
              <p:xfrm>
                <a:off x="2012" y="162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72" name="Clip" r:id="rId460" imgW="142555" imgH="142555" progId="MS_ClipArt_Gallery.2">
                        <p:embed/>
                      </p:oleObj>
                    </mc:Choice>
                    <mc:Fallback>
                      <p:oleObj name="Clip" r:id="rId460" imgW="142555" imgH="142555" progId="MS_ClipArt_Gallery.2">
                        <p:embed/>
                        <p:pic>
                          <p:nvPicPr>
                            <p:cNvPr id="394" name="Object 46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12" y="162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5" name="Object 467"/>
                <p:cNvGraphicFramePr>
                  <a:graphicFrameLocks noChangeAspect="1"/>
                </p:cNvGraphicFramePr>
                <p:nvPr/>
              </p:nvGraphicFramePr>
              <p:xfrm>
                <a:off x="2078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73" name="Clip" r:id="rId461" imgW="142555" imgH="142555" progId="MS_ClipArt_Gallery.2">
                        <p:embed/>
                      </p:oleObj>
                    </mc:Choice>
                    <mc:Fallback>
                      <p:oleObj name="Clip" r:id="rId461" imgW="142555" imgH="142555" progId="MS_ClipArt_Gallery.2">
                        <p:embed/>
                        <p:pic>
                          <p:nvPicPr>
                            <p:cNvPr id="395" name="Object 46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6" name="Object 468"/>
                <p:cNvGraphicFramePr>
                  <a:graphicFrameLocks noChangeAspect="1"/>
                </p:cNvGraphicFramePr>
                <p:nvPr/>
              </p:nvGraphicFramePr>
              <p:xfrm>
                <a:off x="2002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74" name="Clip" r:id="rId462" imgW="142555" imgH="142555" progId="MS_ClipArt_Gallery.2">
                        <p:embed/>
                      </p:oleObj>
                    </mc:Choice>
                    <mc:Fallback>
                      <p:oleObj name="Clip" r:id="rId462" imgW="142555" imgH="142555" progId="MS_ClipArt_Gallery.2">
                        <p:embed/>
                        <p:pic>
                          <p:nvPicPr>
                            <p:cNvPr id="396" name="Object 46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02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7" name="Object 469"/>
                <p:cNvGraphicFramePr>
                  <a:graphicFrameLocks noChangeAspect="1"/>
                </p:cNvGraphicFramePr>
                <p:nvPr/>
              </p:nvGraphicFramePr>
              <p:xfrm>
                <a:off x="2149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75" name="Clip" r:id="rId463" imgW="142555" imgH="142555" progId="MS_ClipArt_Gallery.2">
                        <p:embed/>
                      </p:oleObj>
                    </mc:Choice>
                    <mc:Fallback>
                      <p:oleObj name="Clip" r:id="rId463" imgW="142555" imgH="142555" progId="MS_ClipArt_Gallery.2">
                        <p:embed/>
                        <p:pic>
                          <p:nvPicPr>
                            <p:cNvPr id="397" name="Object 46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9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8" name="Object 470"/>
                <p:cNvGraphicFramePr>
                  <a:graphicFrameLocks noChangeAspect="1"/>
                </p:cNvGraphicFramePr>
                <p:nvPr/>
              </p:nvGraphicFramePr>
              <p:xfrm>
                <a:off x="2109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76" name="Clip" r:id="rId464" imgW="142555" imgH="142555" progId="MS_ClipArt_Gallery.2">
                        <p:embed/>
                      </p:oleObj>
                    </mc:Choice>
                    <mc:Fallback>
                      <p:oleObj name="Clip" r:id="rId464" imgW="142555" imgH="142555" progId="MS_ClipArt_Gallery.2">
                        <p:embed/>
                        <p:pic>
                          <p:nvPicPr>
                            <p:cNvPr id="398" name="Object 47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9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99" name="Object 471"/>
                <p:cNvGraphicFramePr>
                  <a:graphicFrameLocks noChangeAspect="1"/>
                </p:cNvGraphicFramePr>
                <p:nvPr/>
              </p:nvGraphicFramePr>
              <p:xfrm>
                <a:off x="2189" y="16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77" name="Clip" r:id="rId465" imgW="142555" imgH="142555" progId="MS_ClipArt_Gallery.2">
                        <p:embed/>
                      </p:oleObj>
                    </mc:Choice>
                    <mc:Fallback>
                      <p:oleObj name="Clip" r:id="rId465" imgW="142555" imgH="142555" progId="MS_ClipArt_Gallery.2">
                        <p:embed/>
                        <p:pic>
                          <p:nvPicPr>
                            <p:cNvPr id="399" name="Object 47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9" y="16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0" name="Object 472"/>
                <p:cNvGraphicFramePr>
                  <a:graphicFrameLocks noChangeAspect="1"/>
                </p:cNvGraphicFramePr>
                <p:nvPr/>
              </p:nvGraphicFramePr>
              <p:xfrm>
                <a:off x="2127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78" name="Clip" r:id="rId466" imgW="142555" imgH="142555" progId="MS_ClipArt_Gallery.2">
                        <p:embed/>
                      </p:oleObj>
                    </mc:Choice>
                    <mc:Fallback>
                      <p:oleObj name="Clip" r:id="rId466" imgW="142555" imgH="142555" progId="MS_ClipArt_Gallery.2">
                        <p:embed/>
                        <p:pic>
                          <p:nvPicPr>
                            <p:cNvPr id="400" name="Object 47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7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1" name="Object 473"/>
                <p:cNvGraphicFramePr>
                  <a:graphicFrameLocks noChangeAspect="1"/>
                </p:cNvGraphicFramePr>
                <p:nvPr/>
              </p:nvGraphicFramePr>
              <p:xfrm>
                <a:off x="2124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79" name="Clip" r:id="rId467" imgW="142555" imgH="142555" progId="MS_ClipArt_Gallery.2">
                        <p:embed/>
                      </p:oleObj>
                    </mc:Choice>
                    <mc:Fallback>
                      <p:oleObj name="Clip" r:id="rId467" imgW="142555" imgH="142555" progId="MS_ClipArt_Gallery.2">
                        <p:embed/>
                        <p:pic>
                          <p:nvPicPr>
                            <p:cNvPr id="401" name="Object 47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4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2" name="Object 474"/>
                <p:cNvGraphicFramePr>
                  <a:graphicFrameLocks noChangeAspect="1"/>
                </p:cNvGraphicFramePr>
                <p:nvPr/>
              </p:nvGraphicFramePr>
              <p:xfrm>
                <a:off x="2131" y="17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80" name="Clip" r:id="rId468" imgW="142555" imgH="142555" progId="MS_ClipArt_Gallery.2">
                        <p:embed/>
                      </p:oleObj>
                    </mc:Choice>
                    <mc:Fallback>
                      <p:oleObj name="Clip" r:id="rId468" imgW="142555" imgH="142555" progId="MS_ClipArt_Gallery.2">
                        <p:embed/>
                        <p:pic>
                          <p:nvPicPr>
                            <p:cNvPr id="402" name="Object 47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1" y="17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3" name="Object 475"/>
                <p:cNvGraphicFramePr>
                  <a:graphicFrameLocks noChangeAspect="1"/>
                </p:cNvGraphicFramePr>
                <p:nvPr/>
              </p:nvGraphicFramePr>
              <p:xfrm>
                <a:off x="2107" y="16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81" name="Clip" r:id="rId469" imgW="142555" imgH="142555" progId="MS_ClipArt_Gallery.2">
                        <p:embed/>
                      </p:oleObj>
                    </mc:Choice>
                    <mc:Fallback>
                      <p:oleObj name="Clip" r:id="rId469" imgW="142555" imgH="142555" progId="MS_ClipArt_Gallery.2">
                        <p:embed/>
                        <p:pic>
                          <p:nvPicPr>
                            <p:cNvPr id="403" name="Object 475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4" name="Object 476"/>
                <p:cNvGraphicFramePr>
                  <a:graphicFrameLocks noChangeAspect="1"/>
                </p:cNvGraphicFramePr>
                <p:nvPr/>
              </p:nvGraphicFramePr>
              <p:xfrm>
                <a:off x="2195" y="17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82" name="Clip" r:id="rId470" imgW="142555" imgH="142555" progId="MS_ClipArt_Gallery.2">
                        <p:embed/>
                      </p:oleObj>
                    </mc:Choice>
                    <mc:Fallback>
                      <p:oleObj name="Clip" r:id="rId470" imgW="142555" imgH="142555" progId="MS_ClipArt_Gallery.2">
                        <p:embed/>
                        <p:pic>
                          <p:nvPicPr>
                            <p:cNvPr id="404" name="Object 47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5" y="17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5" name="Object 477"/>
                <p:cNvGraphicFramePr>
                  <a:graphicFrameLocks noChangeAspect="1"/>
                </p:cNvGraphicFramePr>
                <p:nvPr/>
              </p:nvGraphicFramePr>
              <p:xfrm>
                <a:off x="1955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83" name="Clip" r:id="rId471" imgW="142555" imgH="142555" progId="MS_ClipArt_Gallery.2">
                        <p:embed/>
                      </p:oleObj>
                    </mc:Choice>
                    <mc:Fallback>
                      <p:oleObj name="Clip" r:id="rId471" imgW="142555" imgH="142555" progId="MS_ClipArt_Gallery.2">
                        <p:embed/>
                        <p:pic>
                          <p:nvPicPr>
                            <p:cNvPr id="405" name="Object 47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5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6" name="Object 478"/>
                <p:cNvGraphicFramePr>
                  <a:graphicFrameLocks noChangeAspect="1"/>
                </p:cNvGraphicFramePr>
                <p:nvPr/>
              </p:nvGraphicFramePr>
              <p:xfrm>
                <a:off x="2078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84" name="Clip" r:id="rId472" imgW="142555" imgH="142555" progId="MS_ClipArt_Gallery.2">
                        <p:embed/>
                      </p:oleObj>
                    </mc:Choice>
                    <mc:Fallback>
                      <p:oleObj name="Clip" r:id="rId472" imgW="142555" imgH="142555" progId="MS_ClipArt_Gallery.2">
                        <p:embed/>
                        <p:pic>
                          <p:nvPicPr>
                            <p:cNvPr id="406" name="Object 47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7" name="Object 479"/>
                <p:cNvGraphicFramePr>
                  <a:graphicFrameLocks noChangeAspect="1"/>
                </p:cNvGraphicFramePr>
                <p:nvPr/>
              </p:nvGraphicFramePr>
              <p:xfrm>
                <a:off x="2184" y="17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85" name="Clip" r:id="rId473" imgW="142555" imgH="142555" progId="MS_ClipArt_Gallery.2">
                        <p:embed/>
                      </p:oleObj>
                    </mc:Choice>
                    <mc:Fallback>
                      <p:oleObj name="Clip" r:id="rId473" imgW="142555" imgH="142555" progId="MS_ClipArt_Gallery.2">
                        <p:embed/>
                        <p:pic>
                          <p:nvPicPr>
                            <p:cNvPr id="407" name="Object 47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4" y="17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8" name="Object 480"/>
                <p:cNvGraphicFramePr>
                  <a:graphicFrameLocks noChangeAspect="1"/>
                </p:cNvGraphicFramePr>
                <p:nvPr/>
              </p:nvGraphicFramePr>
              <p:xfrm>
                <a:off x="2135" y="15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86" name="Clip" r:id="rId474" imgW="142555" imgH="142555" progId="MS_ClipArt_Gallery.2">
                        <p:embed/>
                      </p:oleObj>
                    </mc:Choice>
                    <mc:Fallback>
                      <p:oleObj name="Clip" r:id="rId474" imgW="142555" imgH="142555" progId="MS_ClipArt_Gallery.2">
                        <p:embed/>
                        <p:pic>
                          <p:nvPicPr>
                            <p:cNvPr id="408" name="Object 48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5" y="15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9" name="Object 481"/>
                <p:cNvGraphicFramePr>
                  <a:graphicFrameLocks noChangeAspect="1"/>
                </p:cNvGraphicFramePr>
                <p:nvPr/>
              </p:nvGraphicFramePr>
              <p:xfrm>
                <a:off x="2207" y="16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87" name="Clip" r:id="rId475" imgW="142555" imgH="142555" progId="MS_ClipArt_Gallery.2">
                        <p:embed/>
                      </p:oleObj>
                    </mc:Choice>
                    <mc:Fallback>
                      <p:oleObj name="Clip" r:id="rId475" imgW="142555" imgH="142555" progId="MS_ClipArt_Gallery.2">
                        <p:embed/>
                        <p:pic>
                          <p:nvPicPr>
                            <p:cNvPr id="409" name="Object 48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7" y="16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0" name="Object 482"/>
                <p:cNvGraphicFramePr>
                  <a:graphicFrameLocks noChangeAspect="1"/>
                </p:cNvGraphicFramePr>
                <p:nvPr/>
              </p:nvGraphicFramePr>
              <p:xfrm>
                <a:off x="2182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88" name="Clip" r:id="rId476" imgW="142555" imgH="142555" progId="MS_ClipArt_Gallery.2">
                        <p:embed/>
                      </p:oleObj>
                    </mc:Choice>
                    <mc:Fallback>
                      <p:oleObj name="Clip" r:id="rId476" imgW="142555" imgH="142555" progId="MS_ClipArt_Gallery.2">
                        <p:embed/>
                        <p:pic>
                          <p:nvPicPr>
                            <p:cNvPr id="410" name="Object 48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1" name="Object 483"/>
                <p:cNvGraphicFramePr>
                  <a:graphicFrameLocks noChangeAspect="1"/>
                </p:cNvGraphicFramePr>
                <p:nvPr/>
              </p:nvGraphicFramePr>
              <p:xfrm>
                <a:off x="2167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89" name="Clip" r:id="rId477" imgW="142555" imgH="142555" progId="MS_ClipArt_Gallery.2">
                        <p:embed/>
                      </p:oleObj>
                    </mc:Choice>
                    <mc:Fallback>
                      <p:oleObj name="Clip" r:id="rId477" imgW="142555" imgH="142555" progId="MS_ClipArt_Gallery.2">
                        <p:embed/>
                        <p:pic>
                          <p:nvPicPr>
                            <p:cNvPr id="411" name="Object 48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2" name="Object 484"/>
                <p:cNvGraphicFramePr>
                  <a:graphicFrameLocks noChangeAspect="1"/>
                </p:cNvGraphicFramePr>
                <p:nvPr/>
              </p:nvGraphicFramePr>
              <p:xfrm>
                <a:off x="2207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90" name="Clip" r:id="rId478" imgW="142555" imgH="142555" progId="MS_ClipArt_Gallery.2">
                        <p:embed/>
                      </p:oleObj>
                    </mc:Choice>
                    <mc:Fallback>
                      <p:oleObj name="Clip" r:id="rId478" imgW="142555" imgH="142555" progId="MS_ClipArt_Gallery.2">
                        <p:embed/>
                        <p:pic>
                          <p:nvPicPr>
                            <p:cNvPr id="412" name="Object 48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7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3" name="Object 485"/>
                <p:cNvGraphicFramePr>
                  <a:graphicFrameLocks noChangeAspect="1"/>
                </p:cNvGraphicFramePr>
                <p:nvPr/>
              </p:nvGraphicFramePr>
              <p:xfrm>
                <a:off x="2098" y="17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91" name="Clip" r:id="rId479" imgW="142555" imgH="142555" progId="MS_ClipArt_Gallery.2">
                        <p:embed/>
                      </p:oleObj>
                    </mc:Choice>
                    <mc:Fallback>
                      <p:oleObj name="Clip" r:id="rId479" imgW="142555" imgH="142555" progId="MS_ClipArt_Gallery.2">
                        <p:embed/>
                        <p:pic>
                          <p:nvPicPr>
                            <p:cNvPr id="413" name="Object 485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8" y="17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4" name="Object 486"/>
                <p:cNvGraphicFramePr>
                  <a:graphicFrameLocks noChangeAspect="1"/>
                </p:cNvGraphicFramePr>
                <p:nvPr/>
              </p:nvGraphicFramePr>
              <p:xfrm>
                <a:off x="2167" y="18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92" name="Clip" r:id="rId480" imgW="142555" imgH="142555" progId="MS_ClipArt_Gallery.2">
                        <p:embed/>
                      </p:oleObj>
                    </mc:Choice>
                    <mc:Fallback>
                      <p:oleObj name="Clip" r:id="rId480" imgW="142555" imgH="142555" progId="MS_ClipArt_Gallery.2">
                        <p:embed/>
                        <p:pic>
                          <p:nvPicPr>
                            <p:cNvPr id="414" name="Object 48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8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5" name="Object 487"/>
                <p:cNvGraphicFramePr>
                  <a:graphicFrameLocks noChangeAspect="1"/>
                </p:cNvGraphicFramePr>
                <p:nvPr/>
              </p:nvGraphicFramePr>
              <p:xfrm>
                <a:off x="2155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93" name="Clip" r:id="rId481" imgW="142555" imgH="142555" progId="MS_ClipArt_Gallery.2">
                        <p:embed/>
                      </p:oleObj>
                    </mc:Choice>
                    <mc:Fallback>
                      <p:oleObj name="Clip" r:id="rId481" imgW="142555" imgH="142555" progId="MS_ClipArt_Gallery.2">
                        <p:embed/>
                        <p:pic>
                          <p:nvPicPr>
                            <p:cNvPr id="415" name="Object 48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5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6" name="Object 488"/>
                <p:cNvGraphicFramePr>
                  <a:graphicFrameLocks noChangeAspect="1"/>
                </p:cNvGraphicFramePr>
                <p:nvPr/>
              </p:nvGraphicFramePr>
              <p:xfrm>
                <a:off x="2153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94" name="Clip" r:id="rId482" imgW="142555" imgH="142555" progId="MS_ClipArt_Gallery.2">
                        <p:embed/>
                      </p:oleObj>
                    </mc:Choice>
                    <mc:Fallback>
                      <p:oleObj name="Clip" r:id="rId482" imgW="142555" imgH="142555" progId="MS_ClipArt_Gallery.2">
                        <p:embed/>
                        <p:pic>
                          <p:nvPicPr>
                            <p:cNvPr id="416" name="Object 48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3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7" name="Object 489"/>
                <p:cNvGraphicFramePr>
                  <a:graphicFrameLocks noChangeAspect="1"/>
                </p:cNvGraphicFramePr>
                <p:nvPr/>
              </p:nvGraphicFramePr>
              <p:xfrm>
                <a:off x="2098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95" name="Clip" r:id="rId483" imgW="142555" imgH="142555" progId="MS_ClipArt_Gallery.2">
                        <p:embed/>
                      </p:oleObj>
                    </mc:Choice>
                    <mc:Fallback>
                      <p:oleObj name="Clip" r:id="rId483" imgW="142555" imgH="142555" progId="MS_ClipArt_Gallery.2">
                        <p:embed/>
                        <p:pic>
                          <p:nvPicPr>
                            <p:cNvPr id="417" name="Object 48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8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8" name="Object 490"/>
                <p:cNvGraphicFramePr>
                  <a:graphicFrameLocks noChangeAspect="1"/>
                </p:cNvGraphicFramePr>
                <p:nvPr/>
              </p:nvGraphicFramePr>
              <p:xfrm>
                <a:off x="2207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96" name="Clip" r:id="rId484" imgW="142555" imgH="142555" progId="MS_ClipArt_Gallery.2">
                        <p:embed/>
                      </p:oleObj>
                    </mc:Choice>
                    <mc:Fallback>
                      <p:oleObj name="Clip" r:id="rId484" imgW="142555" imgH="142555" progId="MS_ClipArt_Gallery.2">
                        <p:embed/>
                        <p:pic>
                          <p:nvPicPr>
                            <p:cNvPr id="418" name="Object 49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7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9" name="Object 491"/>
                <p:cNvGraphicFramePr>
                  <a:graphicFrameLocks noChangeAspect="1"/>
                </p:cNvGraphicFramePr>
                <p:nvPr/>
              </p:nvGraphicFramePr>
              <p:xfrm>
                <a:off x="2042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97" name="Clip" r:id="rId485" imgW="142555" imgH="142555" progId="MS_ClipArt_Gallery.2">
                        <p:embed/>
                      </p:oleObj>
                    </mc:Choice>
                    <mc:Fallback>
                      <p:oleObj name="Clip" r:id="rId485" imgW="142555" imgH="142555" progId="MS_ClipArt_Gallery.2">
                        <p:embed/>
                        <p:pic>
                          <p:nvPicPr>
                            <p:cNvPr id="419" name="Object 49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2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0" name="Object 492"/>
                <p:cNvGraphicFramePr>
                  <a:graphicFrameLocks noChangeAspect="1"/>
                </p:cNvGraphicFramePr>
                <p:nvPr/>
              </p:nvGraphicFramePr>
              <p:xfrm>
                <a:off x="2024" y="16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98" name="Clip" r:id="rId486" imgW="142555" imgH="142555" progId="MS_ClipArt_Gallery.2">
                        <p:embed/>
                      </p:oleObj>
                    </mc:Choice>
                    <mc:Fallback>
                      <p:oleObj name="Clip" r:id="rId486" imgW="142555" imgH="142555" progId="MS_ClipArt_Gallery.2">
                        <p:embed/>
                        <p:pic>
                          <p:nvPicPr>
                            <p:cNvPr id="420" name="Object 49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24" y="16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1" name="Object 493"/>
                <p:cNvGraphicFramePr>
                  <a:graphicFrameLocks noChangeAspect="1"/>
                </p:cNvGraphicFramePr>
                <p:nvPr/>
              </p:nvGraphicFramePr>
              <p:xfrm>
                <a:off x="2182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99" name="Clip" r:id="rId487" imgW="142555" imgH="142555" progId="MS_ClipArt_Gallery.2">
                        <p:embed/>
                      </p:oleObj>
                    </mc:Choice>
                    <mc:Fallback>
                      <p:oleObj name="Clip" r:id="rId487" imgW="142555" imgH="142555" progId="MS_ClipArt_Gallery.2">
                        <p:embed/>
                        <p:pic>
                          <p:nvPicPr>
                            <p:cNvPr id="421" name="Object 49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2" name="Object 494"/>
                <p:cNvGraphicFramePr>
                  <a:graphicFrameLocks noChangeAspect="1"/>
                </p:cNvGraphicFramePr>
                <p:nvPr/>
              </p:nvGraphicFramePr>
              <p:xfrm>
                <a:off x="2184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00" name="Clip" r:id="rId488" imgW="142555" imgH="142555" progId="MS_ClipArt_Gallery.2">
                        <p:embed/>
                      </p:oleObj>
                    </mc:Choice>
                    <mc:Fallback>
                      <p:oleObj name="Clip" r:id="rId488" imgW="142555" imgH="142555" progId="MS_ClipArt_Gallery.2">
                        <p:embed/>
                        <p:pic>
                          <p:nvPicPr>
                            <p:cNvPr id="422" name="Object 49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4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3" name="Object 495"/>
                <p:cNvGraphicFramePr>
                  <a:graphicFrameLocks noChangeAspect="1"/>
                </p:cNvGraphicFramePr>
                <p:nvPr/>
              </p:nvGraphicFramePr>
              <p:xfrm>
                <a:off x="2127" y="16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01" name="Clip" r:id="rId489" imgW="142555" imgH="142555" progId="MS_ClipArt_Gallery.2">
                        <p:embed/>
                      </p:oleObj>
                    </mc:Choice>
                    <mc:Fallback>
                      <p:oleObj name="Clip" r:id="rId489" imgW="142555" imgH="142555" progId="MS_ClipArt_Gallery.2">
                        <p:embed/>
                        <p:pic>
                          <p:nvPicPr>
                            <p:cNvPr id="423" name="Object 495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7" y="16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4" name="Object 496"/>
                <p:cNvGraphicFramePr>
                  <a:graphicFrameLocks noChangeAspect="1"/>
                </p:cNvGraphicFramePr>
                <p:nvPr/>
              </p:nvGraphicFramePr>
              <p:xfrm>
                <a:off x="2107" y="163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02" name="Clip" r:id="rId490" imgW="142555" imgH="142555" progId="MS_ClipArt_Gallery.2">
                        <p:embed/>
                      </p:oleObj>
                    </mc:Choice>
                    <mc:Fallback>
                      <p:oleObj name="Clip" r:id="rId490" imgW="142555" imgH="142555" progId="MS_ClipArt_Gallery.2">
                        <p:embed/>
                        <p:pic>
                          <p:nvPicPr>
                            <p:cNvPr id="424" name="Object 49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3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5" name="Object 497"/>
                <p:cNvGraphicFramePr>
                  <a:graphicFrameLocks noChangeAspect="1"/>
                </p:cNvGraphicFramePr>
                <p:nvPr/>
              </p:nvGraphicFramePr>
              <p:xfrm>
                <a:off x="2124" y="17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03" name="Clip" r:id="rId491" imgW="142555" imgH="142555" progId="MS_ClipArt_Gallery.2">
                        <p:embed/>
                      </p:oleObj>
                    </mc:Choice>
                    <mc:Fallback>
                      <p:oleObj name="Clip" r:id="rId491" imgW="142555" imgH="142555" progId="MS_ClipArt_Gallery.2">
                        <p:embed/>
                        <p:pic>
                          <p:nvPicPr>
                            <p:cNvPr id="425" name="Object 49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4" y="17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6" name="Object 498"/>
                <p:cNvGraphicFramePr>
                  <a:graphicFrameLocks noChangeAspect="1"/>
                </p:cNvGraphicFramePr>
                <p:nvPr/>
              </p:nvGraphicFramePr>
              <p:xfrm>
                <a:off x="2169" y="17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04" name="Clip" r:id="rId492" imgW="142555" imgH="142555" progId="MS_ClipArt_Gallery.2">
                        <p:embed/>
                      </p:oleObj>
                    </mc:Choice>
                    <mc:Fallback>
                      <p:oleObj name="Clip" r:id="rId492" imgW="142555" imgH="142555" progId="MS_ClipArt_Gallery.2">
                        <p:embed/>
                        <p:pic>
                          <p:nvPicPr>
                            <p:cNvPr id="426" name="Object 49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7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7" name="Object 499"/>
                <p:cNvGraphicFramePr>
                  <a:graphicFrameLocks noChangeAspect="1"/>
                </p:cNvGraphicFramePr>
                <p:nvPr/>
              </p:nvGraphicFramePr>
              <p:xfrm>
                <a:off x="2167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05" name="Clip" r:id="rId493" imgW="142555" imgH="142555" progId="MS_ClipArt_Gallery.2">
                        <p:embed/>
                      </p:oleObj>
                    </mc:Choice>
                    <mc:Fallback>
                      <p:oleObj name="Clip" r:id="rId493" imgW="142555" imgH="142555" progId="MS_ClipArt_Gallery.2">
                        <p:embed/>
                        <p:pic>
                          <p:nvPicPr>
                            <p:cNvPr id="427" name="Object 49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8" name="Object 500"/>
                <p:cNvGraphicFramePr>
                  <a:graphicFrameLocks noChangeAspect="1"/>
                </p:cNvGraphicFramePr>
                <p:nvPr/>
              </p:nvGraphicFramePr>
              <p:xfrm>
                <a:off x="2213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06" name="Clip" r:id="rId494" imgW="142555" imgH="142555" progId="MS_ClipArt_Gallery.2">
                        <p:embed/>
                      </p:oleObj>
                    </mc:Choice>
                    <mc:Fallback>
                      <p:oleObj name="Clip" r:id="rId494" imgW="142555" imgH="142555" progId="MS_ClipArt_Gallery.2">
                        <p:embed/>
                        <p:pic>
                          <p:nvPicPr>
                            <p:cNvPr id="428" name="Object 50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13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9" name="Object 501"/>
                <p:cNvGraphicFramePr>
                  <a:graphicFrameLocks noChangeAspect="1"/>
                </p:cNvGraphicFramePr>
                <p:nvPr/>
              </p:nvGraphicFramePr>
              <p:xfrm>
                <a:off x="2209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07" name="Clip" r:id="rId495" imgW="142555" imgH="142555" progId="MS_ClipArt_Gallery.2">
                        <p:embed/>
                      </p:oleObj>
                    </mc:Choice>
                    <mc:Fallback>
                      <p:oleObj name="Clip" r:id="rId495" imgW="142555" imgH="142555" progId="MS_ClipArt_Gallery.2">
                        <p:embed/>
                        <p:pic>
                          <p:nvPicPr>
                            <p:cNvPr id="429" name="Object 50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9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0" name="Object 502"/>
                <p:cNvGraphicFramePr>
                  <a:graphicFrameLocks noChangeAspect="1"/>
                </p:cNvGraphicFramePr>
                <p:nvPr/>
              </p:nvGraphicFramePr>
              <p:xfrm>
                <a:off x="2271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08" name="Clip" r:id="rId496" imgW="142555" imgH="142555" progId="MS_ClipArt_Gallery.2">
                        <p:embed/>
                      </p:oleObj>
                    </mc:Choice>
                    <mc:Fallback>
                      <p:oleObj name="Clip" r:id="rId496" imgW="142555" imgH="142555" progId="MS_ClipArt_Gallery.2">
                        <p:embed/>
                        <p:pic>
                          <p:nvPicPr>
                            <p:cNvPr id="430" name="Object 50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1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1" name="Object 503"/>
                <p:cNvGraphicFramePr>
                  <a:graphicFrameLocks noChangeAspect="1"/>
                </p:cNvGraphicFramePr>
                <p:nvPr/>
              </p:nvGraphicFramePr>
              <p:xfrm>
                <a:off x="2285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09" name="Clip" r:id="rId497" imgW="142555" imgH="142555" progId="MS_ClipArt_Gallery.2">
                        <p:embed/>
                      </p:oleObj>
                    </mc:Choice>
                    <mc:Fallback>
                      <p:oleObj name="Clip" r:id="rId497" imgW="142555" imgH="142555" progId="MS_ClipArt_Gallery.2">
                        <p:embed/>
                        <p:pic>
                          <p:nvPicPr>
                            <p:cNvPr id="431" name="Object 50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85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2" name="Object 504"/>
                <p:cNvGraphicFramePr>
                  <a:graphicFrameLocks noChangeAspect="1"/>
                </p:cNvGraphicFramePr>
                <p:nvPr/>
              </p:nvGraphicFramePr>
              <p:xfrm>
                <a:off x="2300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10" name="Clip" r:id="rId498" imgW="142555" imgH="142555" progId="MS_ClipArt_Gallery.2">
                        <p:embed/>
                      </p:oleObj>
                    </mc:Choice>
                    <mc:Fallback>
                      <p:oleObj name="Clip" r:id="rId498" imgW="142555" imgH="142555" progId="MS_ClipArt_Gallery.2">
                        <p:embed/>
                        <p:pic>
                          <p:nvPicPr>
                            <p:cNvPr id="432" name="Object 50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0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3" name="Object 505"/>
                <p:cNvGraphicFramePr>
                  <a:graphicFrameLocks noChangeAspect="1"/>
                </p:cNvGraphicFramePr>
                <p:nvPr/>
              </p:nvGraphicFramePr>
              <p:xfrm>
                <a:off x="2227" y="16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11" name="Clip" r:id="rId499" imgW="142555" imgH="142555" progId="MS_ClipArt_Gallery.2">
                        <p:embed/>
                      </p:oleObj>
                    </mc:Choice>
                    <mc:Fallback>
                      <p:oleObj name="Clip" r:id="rId499" imgW="142555" imgH="142555" progId="MS_ClipArt_Gallery.2">
                        <p:embed/>
                        <p:pic>
                          <p:nvPicPr>
                            <p:cNvPr id="433" name="Object 505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7" y="16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4" name="Object 506"/>
                <p:cNvGraphicFramePr>
                  <a:graphicFrameLocks noChangeAspect="1"/>
                </p:cNvGraphicFramePr>
                <p:nvPr/>
              </p:nvGraphicFramePr>
              <p:xfrm>
                <a:off x="2169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12" name="Clip" r:id="rId500" imgW="142555" imgH="142555" progId="MS_ClipArt_Gallery.2">
                        <p:embed/>
                      </p:oleObj>
                    </mc:Choice>
                    <mc:Fallback>
                      <p:oleObj name="Clip" r:id="rId500" imgW="142555" imgH="142555" progId="MS_ClipArt_Gallery.2">
                        <p:embed/>
                        <p:pic>
                          <p:nvPicPr>
                            <p:cNvPr id="434" name="Object 50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5" name="Object 507"/>
                <p:cNvGraphicFramePr>
                  <a:graphicFrameLocks noChangeAspect="1"/>
                </p:cNvGraphicFramePr>
                <p:nvPr/>
              </p:nvGraphicFramePr>
              <p:xfrm>
                <a:off x="2238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13" name="Clip" r:id="rId501" imgW="142555" imgH="142555" progId="MS_ClipArt_Gallery.2">
                        <p:embed/>
                      </p:oleObj>
                    </mc:Choice>
                    <mc:Fallback>
                      <p:oleObj name="Clip" r:id="rId501" imgW="142555" imgH="142555" progId="MS_ClipArt_Gallery.2">
                        <p:embed/>
                        <p:pic>
                          <p:nvPicPr>
                            <p:cNvPr id="435" name="Object 50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8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6" name="Object 508"/>
                <p:cNvGraphicFramePr>
                  <a:graphicFrameLocks noChangeAspect="1"/>
                </p:cNvGraphicFramePr>
                <p:nvPr/>
              </p:nvGraphicFramePr>
              <p:xfrm>
                <a:off x="2184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14" name="Clip" r:id="rId502" imgW="142555" imgH="142555" progId="MS_ClipArt_Gallery.2">
                        <p:embed/>
                      </p:oleObj>
                    </mc:Choice>
                    <mc:Fallback>
                      <p:oleObj name="Clip" r:id="rId502" imgW="142555" imgH="142555" progId="MS_ClipArt_Gallery.2">
                        <p:embed/>
                        <p:pic>
                          <p:nvPicPr>
                            <p:cNvPr id="436" name="Object 50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4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7" name="Object 509"/>
                <p:cNvGraphicFramePr>
                  <a:graphicFrameLocks noChangeAspect="1"/>
                </p:cNvGraphicFramePr>
                <p:nvPr/>
              </p:nvGraphicFramePr>
              <p:xfrm>
                <a:off x="2285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15" name="Clip" r:id="rId503" imgW="142555" imgH="142555" progId="MS_ClipArt_Gallery.2">
                        <p:embed/>
                      </p:oleObj>
                    </mc:Choice>
                    <mc:Fallback>
                      <p:oleObj name="Clip" r:id="rId503" imgW="142555" imgH="142555" progId="MS_ClipArt_Gallery.2">
                        <p:embed/>
                        <p:pic>
                          <p:nvPicPr>
                            <p:cNvPr id="437" name="Object 50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85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8" name="Object 510"/>
                <p:cNvGraphicFramePr>
                  <a:graphicFrameLocks noChangeAspect="1"/>
                </p:cNvGraphicFramePr>
                <p:nvPr/>
              </p:nvGraphicFramePr>
              <p:xfrm>
                <a:off x="2169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16" name="Clip" r:id="rId504" imgW="142555" imgH="142555" progId="MS_ClipArt_Gallery.2">
                        <p:embed/>
                      </p:oleObj>
                    </mc:Choice>
                    <mc:Fallback>
                      <p:oleObj name="Clip" r:id="rId504" imgW="142555" imgH="142555" progId="MS_ClipArt_Gallery.2">
                        <p:embed/>
                        <p:pic>
                          <p:nvPicPr>
                            <p:cNvPr id="438" name="Object 51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9" name="Object 511"/>
                <p:cNvGraphicFramePr>
                  <a:graphicFrameLocks noChangeAspect="1"/>
                </p:cNvGraphicFramePr>
                <p:nvPr/>
              </p:nvGraphicFramePr>
              <p:xfrm>
                <a:off x="2193" y="17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17" name="Clip" r:id="rId505" imgW="142555" imgH="142555" progId="MS_ClipArt_Gallery.2">
                        <p:embed/>
                      </p:oleObj>
                    </mc:Choice>
                    <mc:Fallback>
                      <p:oleObj name="Clip" r:id="rId505" imgW="142555" imgH="142555" progId="MS_ClipArt_Gallery.2">
                        <p:embed/>
                        <p:pic>
                          <p:nvPicPr>
                            <p:cNvPr id="439" name="Object 51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3" y="17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0" name="Object 512"/>
                <p:cNvGraphicFramePr>
                  <a:graphicFrameLocks noChangeAspect="1"/>
                </p:cNvGraphicFramePr>
                <p:nvPr/>
              </p:nvGraphicFramePr>
              <p:xfrm>
                <a:off x="2267" y="172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18" name="Clip" r:id="rId506" imgW="142555" imgH="142555" progId="MS_ClipArt_Gallery.2">
                        <p:embed/>
                      </p:oleObj>
                    </mc:Choice>
                    <mc:Fallback>
                      <p:oleObj name="Clip" r:id="rId506" imgW="142555" imgH="142555" progId="MS_ClipArt_Gallery.2">
                        <p:embed/>
                        <p:pic>
                          <p:nvPicPr>
                            <p:cNvPr id="440" name="Object 51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7" y="172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1" name="Object 513"/>
                <p:cNvGraphicFramePr>
                  <a:graphicFrameLocks noChangeAspect="1"/>
                </p:cNvGraphicFramePr>
                <p:nvPr/>
              </p:nvGraphicFramePr>
              <p:xfrm>
                <a:off x="2167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19" name="Clip" r:id="rId507" imgW="142555" imgH="142555" progId="MS_ClipArt_Gallery.2">
                        <p:embed/>
                      </p:oleObj>
                    </mc:Choice>
                    <mc:Fallback>
                      <p:oleObj name="Clip" r:id="rId507" imgW="142555" imgH="142555" progId="MS_ClipArt_Gallery.2">
                        <p:embed/>
                        <p:pic>
                          <p:nvPicPr>
                            <p:cNvPr id="441" name="Object 51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2" name="Object 514"/>
                <p:cNvGraphicFramePr>
                  <a:graphicFrameLocks noChangeAspect="1"/>
                </p:cNvGraphicFramePr>
                <p:nvPr/>
              </p:nvGraphicFramePr>
              <p:xfrm>
                <a:off x="2227" y="16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20" name="Clip" r:id="rId508" imgW="142555" imgH="142555" progId="MS_ClipArt_Gallery.2">
                        <p:embed/>
                      </p:oleObj>
                    </mc:Choice>
                    <mc:Fallback>
                      <p:oleObj name="Clip" r:id="rId508" imgW="142555" imgH="142555" progId="MS_ClipArt_Gallery.2">
                        <p:embed/>
                        <p:pic>
                          <p:nvPicPr>
                            <p:cNvPr id="442" name="Object 51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7" y="16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3" name="Object 515"/>
                <p:cNvGraphicFramePr>
                  <a:graphicFrameLocks noChangeAspect="1"/>
                </p:cNvGraphicFramePr>
                <p:nvPr/>
              </p:nvGraphicFramePr>
              <p:xfrm>
                <a:off x="2285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21" name="Clip" r:id="rId509" imgW="142555" imgH="142555" progId="MS_ClipArt_Gallery.2">
                        <p:embed/>
                      </p:oleObj>
                    </mc:Choice>
                    <mc:Fallback>
                      <p:oleObj name="Clip" r:id="rId509" imgW="142555" imgH="142555" progId="MS_ClipArt_Gallery.2">
                        <p:embed/>
                        <p:pic>
                          <p:nvPicPr>
                            <p:cNvPr id="443" name="Object 515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85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4" name="Object 516"/>
                <p:cNvGraphicFramePr>
                  <a:graphicFrameLocks noChangeAspect="1"/>
                </p:cNvGraphicFramePr>
                <p:nvPr/>
              </p:nvGraphicFramePr>
              <p:xfrm>
                <a:off x="2267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22" name="Clip" r:id="rId510" imgW="142555" imgH="142555" progId="MS_ClipArt_Gallery.2">
                        <p:embed/>
                      </p:oleObj>
                    </mc:Choice>
                    <mc:Fallback>
                      <p:oleObj name="Clip" r:id="rId510" imgW="142555" imgH="142555" progId="MS_ClipArt_Gallery.2">
                        <p:embed/>
                        <p:pic>
                          <p:nvPicPr>
                            <p:cNvPr id="444" name="Object 51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7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5" name="Object 517"/>
                <p:cNvGraphicFramePr>
                  <a:graphicFrameLocks noChangeAspect="1"/>
                </p:cNvGraphicFramePr>
                <p:nvPr/>
              </p:nvGraphicFramePr>
              <p:xfrm>
                <a:off x="2167" y="16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23" name="Clip" r:id="rId511" imgW="142555" imgH="142555" progId="MS_ClipArt_Gallery.2">
                        <p:embed/>
                      </p:oleObj>
                    </mc:Choice>
                    <mc:Fallback>
                      <p:oleObj name="Clip" r:id="rId511" imgW="142555" imgH="142555" progId="MS_ClipArt_Gallery.2">
                        <p:embed/>
                        <p:pic>
                          <p:nvPicPr>
                            <p:cNvPr id="445" name="Object 51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6" name="Object 518"/>
                <p:cNvGraphicFramePr>
                  <a:graphicFrameLocks noChangeAspect="1"/>
                </p:cNvGraphicFramePr>
                <p:nvPr/>
              </p:nvGraphicFramePr>
              <p:xfrm>
                <a:off x="2184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24" name="Clip" r:id="rId512" imgW="142555" imgH="142555" progId="MS_ClipArt_Gallery.2">
                        <p:embed/>
                      </p:oleObj>
                    </mc:Choice>
                    <mc:Fallback>
                      <p:oleObj name="Clip" r:id="rId512" imgW="142555" imgH="142555" progId="MS_ClipArt_Gallery.2">
                        <p:embed/>
                        <p:pic>
                          <p:nvPicPr>
                            <p:cNvPr id="446" name="Object 51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4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7" name="Object 519"/>
                <p:cNvGraphicFramePr>
                  <a:graphicFrameLocks noChangeAspect="1"/>
                </p:cNvGraphicFramePr>
                <p:nvPr/>
              </p:nvGraphicFramePr>
              <p:xfrm>
                <a:off x="2169" y="16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25" name="Clip" r:id="rId513" imgW="142555" imgH="142555" progId="MS_ClipArt_Gallery.2">
                        <p:embed/>
                      </p:oleObj>
                    </mc:Choice>
                    <mc:Fallback>
                      <p:oleObj name="Clip" r:id="rId513" imgW="142555" imgH="142555" progId="MS_ClipArt_Gallery.2">
                        <p:embed/>
                        <p:pic>
                          <p:nvPicPr>
                            <p:cNvPr id="447" name="Object 51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8" name="Object 520"/>
                <p:cNvGraphicFramePr>
                  <a:graphicFrameLocks noChangeAspect="1"/>
                </p:cNvGraphicFramePr>
                <p:nvPr/>
              </p:nvGraphicFramePr>
              <p:xfrm>
                <a:off x="2198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26" name="Clip" r:id="rId514" imgW="142555" imgH="142555" progId="MS_ClipArt_Gallery.2">
                        <p:embed/>
                      </p:oleObj>
                    </mc:Choice>
                    <mc:Fallback>
                      <p:oleObj name="Clip" r:id="rId514" imgW="142555" imgH="142555" progId="MS_ClipArt_Gallery.2">
                        <p:embed/>
                        <p:pic>
                          <p:nvPicPr>
                            <p:cNvPr id="448" name="Object 52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9" name="Object 521"/>
                <p:cNvGraphicFramePr>
                  <a:graphicFrameLocks noChangeAspect="1"/>
                </p:cNvGraphicFramePr>
                <p:nvPr/>
              </p:nvGraphicFramePr>
              <p:xfrm>
                <a:off x="2196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27" name="Clip" r:id="rId515" imgW="142555" imgH="142555" progId="MS_ClipArt_Gallery.2">
                        <p:embed/>
                      </p:oleObj>
                    </mc:Choice>
                    <mc:Fallback>
                      <p:oleObj name="Clip" r:id="rId515" imgW="142555" imgH="142555" progId="MS_ClipArt_Gallery.2">
                        <p:embed/>
                        <p:pic>
                          <p:nvPicPr>
                            <p:cNvPr id="449" name="Object 52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6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0" name="Object 522"/>
                <p:cNvGraphicFramePr>
                  <a:graphicFrameLocks noChangeAspect="1"/>
                </p:cNvGraphicFramePr>
                <p:nvPr/>
              </p:nvGraphicFramePr>
              <p:xfrm>
                <a:off x="2293" y="17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28" name="Clip" r:id="rId516" imgW="142555" imgH="142555" progId="MS_ClipArt_Gallery.2">
                        <p:embed/>
                      </p:oleObj>
                    </mc:Choice>
                    <mc:Fallback>
                      <p:oleObj name="Clip" r:id="rId516" imgW="142555" imgH="142555" progId="MS_ClipArt_Gallery.2">
                        <p:embed/>
                        <p:pic>
                          <p:nvPicPr>
                            <p:cNvPr id="450" name="Object 52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93" y="17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1" name="Object 523"/>
                <p:cNvGraphicFramePr>
                  <a:graphicFrameLocks noChangeAspect="1"/>
                </p:cNvGraphicFramePr>
                <p:nvPr/>
              </p:nvGraphicFramePr>
              <p:xfrm>
                <a:off x="2198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29" name="Clip" r:id="rId517" imgW="142555" imgH="142555" progId="MS_ClipArt_Gallery.2">
                        <p:embed/>
                      </p:oleObj>
                    </mc:Choice>
                    <mc:Fallback>
                      <p:oleObj name="Clip" r:id="rId517" imgW="142555" imgH="142555" progId="MS_ClipArt_Gallery.2">
                        <p:embed/>
                        <p:pic>
                          <p:nvPicPr>
                            <p:cNvPr id="451" name="Object 52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2" name="Object 524"/>
                <p:cNvGraphicFramePr>
                  <a:graphicFrameLocks noChangeAspect="1"/>
                </p:cNvGraphicFramePr>
                <p:nvPr/>
              </p:nvGraphicFramePr>
              <p:xfrm>
                <a:off x="2225" y="16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30" name="Clip" r:id="rId518" imgW="142555" imgH="142555" progId="MS_ClipArt_Gallery.2">
                        <p:embed/>
                      </p:oleObj>
                    </mc:Choice>
                    <mc:Fallback>
                      <p:oleObj name="Clip" r:id="rId518" imgW="142555" imgH="142555" progId="MS_ClipArt_Gallery.2">
                        <p:embed/>
                        <p:pic>
                          <p:nvPicPr>
                            <p:cNvPr id="452" name="Object 52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5" y="16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3" name="Object 525"/>
                <p:cNvGraphicFramePr>
                  <a:graphicFrameLocks noChangeAspect="1"/>
                </p:cNvGraphicFramePr>
                <p:nvPr/>
              </p:nvGraphicFramePr>
              <p:xfrm>
                <a:off x="2249" y="17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31" name="Clip" r:id="rId519" imgW="142555" imgH="142555" progId="MS_ClipArt_Gallery.2">
                        <p:embed/>
                      </p:oleObj>
                    </mc:Choice>
                    <mc:Fallback>
                      <p:oleObj name="Clip" r:id="rId519" imgW="142555" imgH="142555" progId="MS_ClipArt_Gallery.2">
                        <p:embed/>
                        <p:pic>
                          <p:nvPicPr>
                            <p:cNvPr id="453" name="Object 525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49" y="17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4" name="Object 526"/>
                <p:cNvGraphicFramePr>
                  <a:graphicFrameLocks noChangeAspect="1"/>
                </p:cNvGraphicFramePr>
                <p:nvPr/>
              </p:nvGraphicFramePr>
              <p:xfrm>
                <a:off x="2169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32" name="Clip" r:id="rId520" imgW="142555" imgH="142555" progId="MS_ClipArt_Gallery.2">
                        <p:embed/>
                      </p:oleObj>
                    </mc:Choice>
                    <mc:Fallback>
                      <p:oleObj name="Clip" r:id="rId520" imgW="142555" imgH="142555" progId="MS_ClipArt_Gallery.2">
                        <p:embed/>
                        <p:pic>
                          <p:nvPicPr>
                            <p:cNvPr id="454" name="Object 52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5" name="Object 527"/>
                <p:cNvGraphicFramePr>
                  <a:graphicFrameLocks noChangeAspect="1"/>
                </p:cNvGraphicFramePr>
                <p:nvPr/>
              </p:nvGraphicFramePr>
              <p:xfrm>
                <a:off x="2254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33" name="Clip" r:id="rId521" imgW="142555" imgH="142555" progId="MS_ClipArt_Gallery.2">
                        <p:embed/>
                      </p:oleObj>
                    </mc:Choice>
                    <mc:Fallback>
                      <p:oleObj name="Clip" r:id="rId521" imgW="142555" imgH="142555" progId="MS_ClipArt_Gallery.2">
                        <p:embed/>
                        <p:pic>
                          <p:nvPicPr>
                            <p:cNvPr id="455" name="Object 52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54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6" name="Object 528"/>
                <p:cNvGraphicFramePr>
                  <a:graphicFrameLocks noChangeAspect="1"/>
                </p:cNvGraphicFramePr>
                <p:nvPr/>
              </p:nvGraphicFramePr>
              <p:xfrm>
                <a:off x="2169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34" name="Clip" r:id="rId522" imgW="142555" imgH="142555" progId="MS_ClipArt_Gallery.2">
                        <p:embed/>
                      </p:oleObj>
                    </mc:Choice>
                    <mc:Fallback>
                      <p:oleObj name="Clip" r:id="rId522" imgW="142555" imgH="142555" progId="MS_ClipArt_Gallery.2">
                        <p:embed/>
                        <p:pic>
                          <p:nvPicPr>
                            <p:cNvPr id="456" name="Object 52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7" name="Object 529"/>
                <p:cNvGraphicFramePr>
                  <a:graphicFrameLocks noChangeAspect="1"/>
                </p:cNvGraphicFramePr>
                <p:nvPr/>
              </p:nvGraphicFramePr>
              <p:xfrm>
                <a:off x="2205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35" name="Clip" r:id="rId523" imgW="142555" imgH="142555" progId="MS_ClipArt_Gallery.2">
                        <p:embed/>
                      </p:oleObj>
                    </mc:Choice>
                    <mc:Fallback>
                      <p:oleObj name="Clip" r:id="rId523" imgW="142555" imgH="142555" progId="MS_ClipArt_Gallery.2">
                        <p:embed/>
                        <p:pic>
                          <p:nvPicPr>
                            <p:cNvPr id="457" name="Object 52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5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8" name="Object 530"/>
                <p:cNvGraphicFramePr>
                  <a:graphicFrameLocks noChangeAspect="1"/>
                </p:cNvGraphicFramePr>
                <p:nvPr/>
              </p:nvGraphicFramePr>
              <p:xfrm>
                <a:off x="2256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36" name="Clip" r:id="rId524" imgW="142555" imgH="142555" progId="MS_ClipArt_Gallery.2">
                        <p:embed/>
                      </p:oleObj>
                    </mc:Choice>
                    <mc:Fallback>
                      <p:oleObj name="Clip" r:id="rId524" imgW="142555" imgH="142555" progId="MS_ClipArt_Gallery.2">
                        <p:embed/>
                        <p:pic>
                          <p:nvPicPr>
                            <p:cNvPr id="458" name="Object 53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56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9" name="Object 531"/>
                <p:cNvGraphicFramePr>
                  <a:graphicFrameLocks noChangeAspect="1"/>
                </p:cNvGraphicFramePr>
                <p:nvPr/>
              </p:nvGraphicFramePr>
              <p:xfrm>
                <a:off x="2169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37" name="Clip" r:id="rId525" imgW="142555" imgH="142555" progId="MS_ClipArt_Gallery.2">
                        <p:embed/>
                      </p:oleObj>
                    </mc:Choice>
                    <mc:Fallback>
                      <p:oleObj name="Clip" r:id="rId525" imgW="142555" imgH="142555" progId="MS_ClipArt_Gallery.2">
                        <p:embed/>
                        <p:pic>
                          <p:nvPicPr>
                            <p:cNvPr id="459" name="Object 53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0" name="Object 532"/>
                <p:cNvGraphicFramePr>
                  <a:graphicFrameLocks noChangeAspect="1"/>
                </p:cNvGraphicFramePr>
                <p:nvPr/>
              </p:nvGraphicFramePr>
              <p:xfrm>
                <a:off x="2169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38" name="Clip" r:id="rId526" imgW="142555" imgH="142555" progId="MS_ClipArt_Gallery.2">
                        <p:embed/>
                      </p:oleObj>
                    </mc:Choice>
                    <mc:Fallback>
                      <p:oleObj name="Clip" r:id="rId526" imgW="142555" imgH="142555" progId="MS_ClipArt_Gallery.2">
                        <p:embed/>
                        <p:pic>
                          <p:nvPicPr>
                            <p:cNvPr id="460" name="Object 53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1" name="Object 533"/>
                <p:cNvGraphicFramePr>
                  <a:graphicFrameLocks noChangeAspect="1"/>
                </p:cNvGraphicFramePr>
                <p:nvPr/>
              </p:nvGraphicFramePr>
              <p:xfrm>
                <a:off x="2273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39" name="Clip" r:id="rId527" imgW="142555" imgH="142555" progId="MS_ClipArt_Gallery.2">
                        <p:embed/>
                      </p:oleObj>
                    </mc:Choice>
                    <mc:Fallback>
                      <p:oleObj name="Clip" r:id="rId527" imgW="142555" imgH="142555" progId="MS_ClipArt_Gallery.2">
                        <p:embed/>
                        <p:pic>
                          <p:nvPicPr>
                            <p:cNvPr id="461" name="Object 53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3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2" name="Object 534"/>
                <p:cNvGraphicFramePr>
                  <a:graphicFrameLocks noChangeAspect="1"/>
                </p:cNvGraphicFramePr>
                <p:nvPr/>
              </p:nvGraphicFramePr>
              <p:xfrm>
                <a:off x="2300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40" name="Clip" r:id="rId528" imgW="142555" imgH="142555" progId="MS_ClipArt_Gallery.2">
                        <p:embed/>
                      </p:oleObj>
                    </mc:Choice>
                    <mc:Fallback>
                      <p:oleObj name="Clip" r:id="rId528" imgW="142555" imgH="142555" progId="MS_ClipArt_Gallery.2">
                        <p:embed/>
                        <p:pic>
                          <p:nvPicPr>
                            <p:cNvPr id="462" name="Object 53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0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3" name="Object 535"/>
                <p:cNvGraphicFramePr>
                  <a:graphicFrameLocks noChangeAspect="1"/>
                </p:cNvGraphicFramePr>
                <p:nvPr/>
              </p:nvGraphicFramePr>
              <p:xfrm>
                <a:off x="2225" y="15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41" name="Clip" r:id="rId529" imgW="142555" imgH="142555" progId="MS_ClipArt_Gallery.2">
                        <p:embed/>
                      </p:oleObj>
                    </mc:Choice>
                    <mc:Fallback>
                      <p:oleObj name="Clip" r:id="rId529" imgW="142555" imgH="142555" progId="MS_ClipArt_Gallery.2">
                        <p:embed/>
                        <p:pic>
                          <p:nvPicPr>
                            <p:cNvPr id="463" name="Object 535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5" y="15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4" name="Object 536"/>
                <p:cNvGraphicFramePr>
                  <a:graphicFrameLocks noChangeAspect="1"/>
                </p:cNvGraphicFramePr>
                <p:nvPr/>
              </p:nvGraphicFramePr>
              <p:xfrm>
                <a:off x="2198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42" name="Clip" r:id="rId530" imgW="142555" imgH="142555" progId="MS_ClipArt_Gallery.2">
                        <p:embed/>
                      </p:oleObj>
                    </mc:Choice>
                    <mc:Fallback>
                      <p:oleObj name="Clip" r:id="rId530" imgW="142555" imgH="142555" progId="MS_ClipArt_Gallery.2">
                        <p:embed/>
                        <p:pic>
                          <p:nvPicPr>
                            <p:cNvPr id="464" name="Object 53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5" name="Object 537"/>
                <p:cNvGraphicFramePr>
                  <a:graphicFrameLocks noChangeAspect="1"/>
                </p:cNvGraphicFramePr>
                <p:nvPr/>
              </p:nvGraphicFramePr>
              <p:xfrm>
                <a:off x="2256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43" name="Clip" r:id="rId531" imgW="142555" imgH="142555" progId="MS_ClipArt_Gallery.2">
                        <p:embed/>
                      </p:oleObj>
                    </mc:Choice>
                    <mc:Fallback>
                      <p:oleObj name="Clip" r:id="rId531" imgW="142555" imgH="142555" progId="MS_ClipArt_Gallery.2">
                        <p:embed/>
                        <p:pic>
                          <p:nvPicPr>
                            <p:cNvPr id="465" name="Object 53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56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6" name="Object 538"/>
                <p:cNvGraphicFramePr>
                  <a:graphicFrameLocks noChangeAspect="1"/>
                </p:cNvGraphicFramePr>
                <p:nvPr/>
              </p:nvGraphicFramePr>
              <p:xfrm>
                <a:off x="2271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44" name="Clip" r:id="rId532" imgW="142555" imgH="142555" progId="MS_ClipArt_Gallery.2">
                        <p:embed/>
                      </p:oleObj>
                    </mc:Choice>
                    <mc:Fallback>
                      <p:oleObj name="Clip" r:id="rId532" imgW="142555" imgH="142555" progId="MS_ClipArt_Gallery.2">
                        <p:embed/>
                        <p:pic>
                          <p:nvPicPr>
                            <p:cNvPr id="466" name="Object 53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1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7" name="Object 539"/>
                <p:cNvGraphicFramePr>
                  <a:graphicFrameLocks noChangeAspect="1"/>
                </p:cNvGraphicFramePr>
                <p:nvPr/>
              </p:nvGraphicFramePr>
              <p:xfrm>
                <a:off x="2169" y="15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45" name="Clip" r:id="rId533" imgW="142555" imgH="142555" progId="MS_ClipArt_Gallery.2">
                        <p:embed/>
                      </p:oleObj>
                    </mc:Choice>
                    <mc:Fallback>
                      <p:oleObj name="Clip" r:id="rId533" imgW="142555" imgH="142555" progId="MS_ClipArt_Gallery.2">
                        <p:embed/>
                        <p:pic>
                          <p:nvPicPr>
                            <p:cNvPr id="467" name="Object 53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5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8" name="Object 540"/>
                <p:cNvGraphicFramePr>
                  <a:graphicFrameLocks noChangeAspect="1"/>
                </p:cNvGraphicFramePr>
                <p:nvPr/>
              </p:nvGraphicFramePr>
              <p:xfrm>
                <a:off x="2169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46" name="Clip" r:id="rId534" imgW="142555" imgH="142555" progId="MS_ClipArt_Gallery.2">
                        <p:embed/>
                      </p:oleObj>
                    </mc:Choice>
                    <mc:Fallback>
                      <p:oleObj name="Clip" r:id="rId534" imgW="142555" imgH="142555" progId="MS_ClipArt_Gallery.2">
                        <p:embed/>
                        <p:pic>
                          <p:nvPicPr>
                            <p:cNvPr id="468" name="Object 54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9" name="Object 541"/>
                <p:cNvGraphicFramePr>
                  <a:graphicFrameLocks noChangeAspect="1"/>
                </p:cNvGraphicFramePr>
                <p:nvPr/>
              </p:nvGraphicFramePr>
              <p:xfrm>
                <a:off x="2196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47" name="Clip" r:id="rId535" imgW="142555" imgH="142555" progId="MS_ClipArt_Gallery.2">
                        <p:embed/>
                      </p:oleObj>
                    </mc:Choice>
                    <mc:Fallback>
                      <p:oleObj name="Clip" r:id="rId535" imgW="142555" imgH="142555" progId="MS_ClipArt_Gallery.2">
                        <p:embed/>
                        <p:pic>
                          <p:nvPicPr>
                            <p:cNvPr id="469" name="Object 54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6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0" name="Object 542"/>
                <p:cNvGraphicFramePr>
                  <a:graphicFrameLocks noChangeAspect="1"/>
                </p:cNvGraphicFramePr>
                <p:nvPr/>
              </p:nvGraphicFramePr>
              <p:xfrm>
                <a:off x="2074" y="17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48" name="Clip" r:id="rId536" imgW="142555" imgH="142555" progId="MS_ClipArt_Gallery.2">
                        <p:embed/>
                      </p:oleObj>
                    </mc:Choice>
                    <mc:Fallback>
                      <p:oleObj name="Clip" r:id="rId536" imgW="142555" imgH="142555" progId="MS_ClipArt_Gallery.2">
                        <p:embed/>
                        <p:pic>
                          <p:nvPicPr>
                            <p:cNvPr id="470" name="Object 54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4" y="17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1" name="Object 543"/>
                <p:cNvGraphicFramePr>
                  <a:graphicFrameLocks noChangeAspect="1"/>
                </p:cNvGraphicFramePr>
                <p:nvPr/>
              </p:nvGraphicFramePr>
              <p:xfrm>
                <a:off x="2267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49" name="Clip" r:id="rId537" imgW="142555" imgH="142555" progId="MS_ClipArt_Gallery.2">
                        <p:embed/>
                      </p:oleObj>
                    </mc:Choice>
                    <mc:Fallback>
                      <p:oleObj name="Clip" r:id="rId537" imgW="142555" imgH="142555" progId="MS_ClipArt_Gallery.2">
                        <p:embed/>
                        <p:pic>
                          <p:nvPicPr>
                            <p:cNvPr id="471" name="Object 54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7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2" name="Object 544"/>
                <p:cNvGraphicFramePr>
                  <a:graphicFrameLocks noChangeAspect="1"/>
                </p:cNvGraphicFramePr>
                <p:nvPr/>
              </p:nvGraphicFramePr>
              <p:xfrm>
                <a:off x="2227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50" name="Clip" r:id="rId538" imgW="142555" imgH="142555" progId="MS_ClipArt_Gallery.2">
                        <p:embed/>
                      </p:oleObj>
                    </mc:Choice>
                    <mc:Fallback>
                      <p:oleObj name="Clip" r:id="rId538" imgW="142555" imgH="142555" progId="MS_ClipArt_Gallery.2">
                        <p:embed/>
                        <p:pic>
                          <p:nvPicPr>
                            <p:cNvPr id="472" name="Object 54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7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3" name="Object 545"/>
                <p:cNvGraphicFramePr>
                  <a:graphicFrameLocks noChangeAspect="1"/>
                </p:cNvGraphicFramePr>
                <p:nvPr/>
              </p:nvGraphicFramePr>
              <p:xfrm>
                <a:off x="2307" y="15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51" name="Clip" r:id="rId539" imgW="142555" imgH="142555" progId="MS_ClipArt_Gallery.2">
                        <p:embed/>
                      </p:oleObj>
                    </mc:Choice>
                    <mc:Fallback>
                      <p:oleObj name="Clip" r:id="rId539" imgW="142555" imgH="142555" progId="MS_ClipArt_Gallery.2">
                        <p:embed/>
                        <p:pic>
                          <p:nvPicPr>
                            <p:cNvPr id="473" name="Object 545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7" y="15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4" name="Object 546"/>
                <p:cNvGraphicFramePr>
                  <a:graphicFrameLocks noChangeAspect="1"/>
                </p:cNvGraphicFramePr>
                <p:nvPr/>
              </p:nvGraphicFramePr>
              <p:xfrm>
                <a:off x="2238" y="17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52" name="Clip" r:id="rId540" imgW="142555" imgH="142555" progId="MS_ClipArt_Gallery.2">
                        <p:embed/>
                      </p:oleObj>
                    </mc:Choice>
                    <mc:Fallback>
                      <p:oleObj name="Clip" r:id="rId540" imgW="142555" imgH="142555" progId="MS_ClipArt_Gallery.2">
                        <p:embed/>
                        <p:pic>
                          <p:nvPicPr>
                            <p:cNvPr id="474" name="Object 54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8" y="17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5" name="Object 547"/>
                <p:cNvGraphicFramePr>
                  <a:graphicFrameLocks noChangeAspect="1"/>
                </p:cNvGraphicFramePr>
                <p:nvPr/>
              </p:nvGraphicFramePr>
              <p:xfrm>
                <a:off x="2242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53" name="Clip" r:id="rId541" imgW="142555" imgH="142555" progId="MS_ClipArt_Gallery.2">
                        <p:embed/>
                      </p:oleObj>
                    </mc:Choice>
                    <mc:Fallback>
                      <p:oleObj name="Clip" r:id="rId541" imgW="142555" imgH="142555" progId="MS_ClipArt_Gallery.2">
                        <p:embed/>
                        <p:pic>
                          <p:nvPicPr>
                            <p:cNvPr id="475" name="Object 54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42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6" name="Object 548"/>
                <p:cNvGraphicFramePr>
                  <a:graphicFrameLocks noChangeAspect="1"/>
                </p:cNvGraphicFramePr>
                <p:nvPr/>
              </p:nvGraphicFramePr>
              <p:xfrm>
                <a:off x="2222" y="175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54" name="Clip" r:id="rId542" imgW="142555" imgH="142555" progId="MS_ClipArt_Gallery.2">
                        <p:embed/>
                      </p:oleObj>
                    </mc:Choice>
                    <mc:Fallback>
                      <p:oleObj name="Clip" r:id="rId542" imgW="142555" imgH="142555" progId="MS_ClipArt_Gallery.2">
                        <p:embed/>
                        <p:pic>
                          <p:nvPicPr>
                            <p:cNvPr id="476" name="Object 54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2" y="175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7" name="Object 549"/>
                <p:cNvGraphicFramePr>
                  <a:graphicFrameLocks noChangeAspect="1"/>
                </p:cNvGraphicFramePr>
                <p:nvPr/>
              </p:nvGraphicFramePr>
              <p:xfrm>
                <a:off x="2225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55" name="Clip" r:id="rId543" imgW="142555" imgH="142555" progId="MS_ClipArt_Gallery.2">
                        <p:embed/>
                      </p:oleObj>
                    </mc:Choice>
                    <mc:Fallback>
                      <p:oleObj name="Clip" r:id="rId543" imgW="142555" imgH="142555" progId="MS_ClipArt_Gallery.2">
                        <p:embed/>
                        <p:pic>
                          <p:nvPicPr>
                            <p:cNvPr id="477" name="Object 54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5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8" name="Object 550"/>
                <p:cNvGraphicFramePr>
                  <a:graphicFrameLocks noChangeAspect="1"/>
                </p:cNvGraphicFramePr>
                <p:nvPr/>
              </p:nvGraphicFramePr>
              <p:xfrm>
                <a:off x="2313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56" name="Clip" r:id="rId544" imgW="142555" imgH="142555" progId="MS_ClipArt_Gallery.2">
                        <p:embed/>
                      </p:oleObj>
                    </mc:Choice>
                    <mc:Fallback>
                      <p:oleObj name="Clip" r:id="rId544" imgW="142555" imgH="142555" progId="MS_ClipArt_Gallery.2">
                        <p:embed/>
                        <p:pic>
                          <p:nvPicPr>
                            <p:cNvPr id="478" name="Object 55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13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9" name="Object 551"/>
                <p:cNvGraphicFramePr>
                  <a:graphicFrameLocks noChangeAspect="1"/>
                </p:cNvGraphicFramePr>
                <p:nvPr/>
              </p:nvGraphicFramePr>
              <p:xfrm>
                <a:off x="2144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57" name="Clip" r:id="rId545" imgW="142555" imgH="142555" progId="MS_ClipArt_Gallery.2">
                        <p:embed/>
                      </p:oleObj>
                    </mc:Choice>
                    <mc:Fallback>
                      <p:oleObj name="Clip" r:id="rId545" imgW="142555" imgH="142555" progId="MS_ClipArt_Gallery.2">
                        <p:embed/>
                        <p:pic>
                          <p:nvPicPr>
                            <p:cNvPr id="479" name="Object 55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4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0" name="Object 552"/>
                <p:cNvGraphicFramePr>
                  <a:graphicFrameLocks noChangeAspect="1"/>
                </p:cNvGraphicFramePr>
                <p:nvPr/>
              </p:nvGraphicFramePr>
              <p:xfrm>
                <a:off x="2196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58" name="Clip" r:id="rId546" imgW="142555" imgH="142555" progId="MS_ClipArt_Gallery.2">
                        <p:embed/>
                      </p:oleObj>
                    </mc:Choice>
                    <mc:Fallback>
                      <p:oleObj name="Clip" r:id="rId546" imgW="142555" imgH="142555" progId="MS_ClipArt_Gallery.2">
                        <p:embed/>
                        <p:pic>
                          <p:nvPicPr>
                            <p:cNvPr id="480" name="Object 55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6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1" name="Object 553"/>
                <p:cNvGraphicFramePr>
                  <a:graphicFrameLocks noChangeAspect="1"/>
                </p:cNvGraphicFramePr>
                <p:nvPr/>
              </p:nvGraphicFramePr>
              <p:xfrm>
                <a:off x="2265" y="17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59" name="Clip" r:id="rId547" imgW="142555" imgH="142555" progId="MS_ClipArt_Gallery.2">
                        <p:embed/>
                      </p:oleObj>
                    </mc:Choice>
                    <mc:Fallback>
                      <p:oleObj name="Clip" r:id="rId547" imgW="142555" imgH="142555" progId="MS_ClipArt_Gallery.2">
                        <p:embed/>
                        <p:pic>
                          <p:nvPicPr>
                            <p:cNvPr id="481" name="Object 55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5" y="17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2" name="Object 554"/>
                <p:cNvGraphicFramePr>
                  <a:graphicFrameLocks noChangeAspect="1"/>
                </p:cNvGraphicFramePr>
                <p:nvPr/>
              </p:nvGraphicFramePr>
              <p:xfrm>
                <a:off x="2253" y="15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60" name="Clip" r:id="rId548" imgW="142555" imgH="142555" progId="MS_ClipArt_Gallery.2">
                        <p:embed/>
                      </p:oleObj>
                    </mc:Choice>
                    <mc:Fallback>
                      <p:oleObj name="Clip" r:id="rId548" imgW="142555" imgH="142555" progId="MS_ClipArt_Gallery.2">
                        <p:embed/>
                        <p:pic>
                          <p:nvPicPr>
                            <p:cNvPr id="482" name="Object 55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53" y="15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3" name="Object 555"/>
                <p:cNvGraphicFramePr>
                  <a:graphicFrameLocks noChangeAspect="1"/>
                </p:cNvGraphicFramePr>
                <p:nvPr/>
              </p:nvGraphicFramePr>
              <p:xfrm>
                <a:off x="2316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61" name="Clip" r:id="rId549" imgW="142555" imgH="142555" progId="MS_ClipArt_Gallery.2">
                        <p:embed/>
                      </p:oleObj>
                    </mc:Choice>
                    <mc:Fallback>
                      <p:oleObj name="Clip" r:id="rId549" imgW="142555" imgH="142555" progId="MS_ClipArt_Gallery.2">
                        <p:embed/>
                        <p:pic>
                          <p:nvPicPr>
                            <p:cNvPr id="483" name="Object 555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16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4" name="Object 556"/>
                <p:cNvGraphicFramePr>
                  <a:graphicFrameLocks noChangeAspect="1"/>
                </p:cNvGraphicFramePr>
                <p:nvPr/>
              </p:nvGraphicFramePr>
              <p:xfrm>
                <a:off x="2300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62" name="Clip" r:id="rId550" imgW="142555" imgH="142555" progId="MS_ClipArt_Gallery.2">
                        <p:embed/>
                      </p:oleObj>
                    </mc:Choice>
                    <mc:Fallback>
                      <p:oleObj name="Clip" r:id="rId550" imgW="142555" imgH="142555" progId="MS_ClipArt_Gallery.2">
                        <p:embed/>
                        <p:pic>
                          <p:nvPicPr>
                            <p:cNvPr id="484" name="Object 55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0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5" name="Object 557"/>
                <p:cNvGraphicFramePr>
                  <a:graphicFrameLocks noChangeAspect="1"/>
                </p:cNvGraphicFramePr>
                <p:nvPr/>
              </p:nvGraphicFramePr>
              <p:xfrm>
                <a:off x="2285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63" name="Clip" r:id="rId551" imgW="142555" imgH="142555" progId="MS_ClipArt_Gallery.2">
                        <p:embed/>
                      </p:oleObj>
                    </mc:Choice>
                    <mc:Fallback>
                      <p:oleObj name="Clip" r:id="rId551" imgW="142555" imgH="142555" progId="MS_ClipArt_Gallery.2">
                        <p:embed/>
                        <p:pic>
                          <p:nvPicPr>
                            <p:cNvPr id="485" name="Object 55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85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6" name="Object 558"/>
                <p:cNvGraphicFramePr>
                  <a:graphicFrameLocks noChangeAspect="1"/>
                </p:cNvGraphicFramePr>
                <p:nvPr/>
              </p:nvGraphicFramePr>
              <p:xfrm>
                <a:off x="2325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64" name="Clip" r:id="rId552" imgW="142555" imgH="142555" progId="MS_ClipArt_Gallery.2">
                        <p:embed/>
                      </p:oleObj>
                    </mc:Choice>
                    <mc:Fallback>
                      <p:oleObj name="Clip" r:id="rId552" imgW="142555" imgH="142555" progId="MS_ClipArt_Gallery.2">
                        <p:embed/>
                        <p:pic>
                          <p:nvPicPr>
                            <p:cNvPr id="486" name="Object 55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25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7" name="Object 559"/>
                <p:cNvGraphicFramePr>
                  <a:graphicFrameLocks noChangeAspect="1"/>
                </p:cNvGraphicFramePr>
                <p:nvPr/>
              </p:nvGraphicFramePr>
              <p:xfrm>
                <a:off x="2189" y="179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65" name="Clip" r:id="rId553" imgW="142555" imgH="142555" progId="MS_ClipArt_Gallery.2">
                        <p:embed/>
                      </p:oleObj>
                    </mc:Choice>
                    <mc:Fallback>
                      <p:oleObj name="Clip" r:id="rId553" imgW="142555" imgH="142555" progId="MS_ClipArt_Gallery.2">
                        <p:embed/>
                        <p:pic>
                          <p:nvPicPr>
                            <p:cNvPr id="487" name="Object 55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9" y="179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8" name="Object 560"/>
                <p:cNvGraphicFramePr>
                  <a:graphicFrameLocks noChangeAspect="1"/>
                </p:cNvGraphicFramePr>
                <p:nvPr/>
              </p:nvGraphicFramePr>
              <p:xfrm>
                <a:off x="2242" y="17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66" name="Clip" r:id="rId554" imgW="142555" imgH="142555" progId="MS_ClipArt_Gallery.2">
                        <p:embed/>
                      </p:oleObj>
                    </mc:Choice>
                    <mc:Fallback>
                      <p:oleObj name="Clip" r:id="rId554" imgW="142555" imgH="142555" progId="MS_ClipArt_Gallery.2">
                        <p:embed/>
                        <p:pic>
                          <p:nvPicPr>
                            <p:cNvPr id="488" name="Object 56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42" y="17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9" name="Object 561"/>
                <p:cNvGraphicFramePr>
                  <a:graphicFrameLocks noChangeAspect="1"/>
                </p:cNvGraphicFramePr>
                <p:nvPr/>
              </p:nvGraphicFramePr>
              <p:xfrm>
                <a:off x="2305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67" name="Clip" r:id="rId555" imgW="142555" imgH="142555" progId="MS_ClipArt_Gallery.2">
                        <p:embed/>
                      </p:oleObj>
                    </mc:Choice>
                    <mc:Fallback>
                      <p:oleObj name="Clip" r:id="rId555" imgW="142555" imgH="142555" progId="MS_ClipArt_Gallery.2">
                        <p:embed/>
                        <p:pic>
                          <p:nvPicPr>
                            <p:cNvPr id="489" name="Object 56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5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0" name="Object 562"/>
                <p:cNvGraphicFramePr>
                  <a:graphicFrameLocks noChangeAspect="1"/>
                </p:cNvGraphicFramePr>
                <p:nvPr/>
              </p:nvGraphicFramePr>
              <p:xfrm>
                <a:off x="2271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68" name="Clip" r:id="rId556" imgW="142555" imgH="142555" progId="MS_ClipArt_Gallery.2">
                        <p:embed/>
                      </p:oleObj>
                    </mc:Choice>
                    <mc:Fallback>
                      <p:oleObj name="Clip" r:id="rId556" imgW="142555" imgH="142555" progId="MS_ClipArt_Gallery.2">
                        <p:embed/>
                        <p:pic>
                          <p:nvPicPr>
                            <p:cNvPr id="490" name="Object 56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1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1" name="Object 563"/>
                <p:cNvGraphicFramePr>
                  <a:graphicFrameLocks noChangeAspect="1"/>
                </p:cNvGraphicFramePr>
                <p:nvPr/>
              </p:nvGraphicFramePr>
              <p:xfrm>
                <a:off x="2216" y="156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69" name="Clip" r:id="rId557" imgW="142555" imgH="142555" progId="MS_ClipArt_Gallery.2">
                        <p:embed/>
                      </p:oleObj>
                    </mc:Choice>
                    <mc:Fallback>
                      <p:oleObj name="Clip" r:id="rId557" imgW="142555" imgH="142555" progId="MS_ClipArt_Gallery.2">
                        <p:embed/>
                        <p:pic>
                          <p:nvPicPr>
                            <p:cNvPr id="491" name="Object 56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16" y="156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2" name="Object 564"/>
                <p:cNvGraphicFramePr>
                  <a:graphicFrameLocks noChangeAspect="1"/>
                </p:cNvGraphicFramePr>
                <p:nvPr/>
              </p:nvGraphicFramePr>
              <p:xfrm>
                <a:off x="1922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70" name="Clip" r:id="rId558" imgW="142555" imgH="142555" progId="MS_ClipArt_Gallery.2">
                        <p:embed/>
                      </p:oleObj>
                    </mc:Choice>
                    <mc:Fallback>
                      <p:oleObj name="Clip" r:id="rId558" imgW="142555" imgH="142555" progId="MS_ClipArt_Gallery.2">
                        <p:embed/>
                        <p:pic>
                          <p:nvPicPr>
                            <p:cNvPr id="492" name="Object 56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3" name="Object 565"/>
                <p:cNvGraphicFramePr>
                  <a:graphicFrameLocks noChangeAspect="1"/>
                </p:cNvGraphicFramePr>
                <p:nvPr/>
              </p:nvGraphicFramePr>
              <p:xfrm>
                <a:off x="2198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71" name="Clip" r:id="rId559" imgW="142555" imgH="142555" progId="MS_ClipArt_Gallery.2">
                        <p:embed/>
                      </p:oleObj>
                    </mc:Choice>
                    <mc:Fallback>
                      <p:oleObj name="Clip" r:id="rId559" imgW="142555" imgH="142555" progId="MS_ClipArt_Gallery.2">
                        <p:embed/>
                        <p:pic>
                          <p:nvPicPr>
                            <p:cNvPr id="493" name="Object 565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4" name="Object 566"/>
                <p:cNvGraphicFramePr>
                  <a:graphicFrameLocks noChangeAspect="1"/>
                </p:cNvGraphicFramePr>
                <p:nvPr/>
              </p:nvGraphicFramePr>
              <p:xfrm>
                <a:off x="2142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72" name="Clip" r:id="rId560" imgW="142555" imgH="142555" progId="MS_ClipArt_Gallery.2">
                        <p:embed/>
                      </p:oleObj>
                    </mc:Choice>
                    <mc:Fallback>
                      <p:oleObj name="Clip" r:id="rId560" imgW="142555" imgH="142555" progId="MS_ClipArt_Gallery.2">
                        <p:embed/>
                        <p:pic>
                          <p:nvPicPr>
                            <p:cNvPr id="494" name="Object 56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2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5" name="Object 567"/>
                <p:cNvGraphicFramePr>
                  <a:graphicFrameLocks noChangeAspect="1"/>
                </p:cNvGraphicFramePr>
                <p:nvPr/>
              </p:nvGraphicFramePr>
              <p:xfrm>
                <a:off x="2300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73" name="Clip" r:id="rId561" imgW="142555" imgH="142555" progId="MS_ClipArt_Gallery.2">
                        <p:embed/>
                      </p:oleObj>
                    </mc:Choice>
                    <mc:Fallback>
                      <p:oleObj name="Clip" r:id="rId561" imgW="142555" imgH="142555" progId="MS_ClipArt_Gallery.2">
                        <p:embed/>
                        <p:pic>
                          <p:nvPicPr>
                            <p:cNvPr id="495" name="Object 56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0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6" name="Object 568"/>
                <p:cNvGraphicFramePr>
                  <a:graphicFrameLocks noChangeAspect="1"/>
                </p:cNvGraphicFramePr>
                <p:nvPr/>
              </p:nvGraphicFramePr>
              <p:xfrm>
                <a:off x="2302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74" name="Clip" r:id="rId562" imgW="142555" imgH="142555" progId="MS_ClipArt_Gallery.2">
                        <p:embed/>
                      </p:oleObj>
                    </mc:Choice>
                    <mc:Fallback>
                      <p:oleObj name="Clip" r:id="rId562" imgW="142555" imgH="142555" progId="MS_ClipArt_Gallery.2">
                        <p:embed/>
                        <p:pic>
                          <p:nvPicPr>
                            <p:cNvPr id="496" name="Object 56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2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7" name="Object 569"/>
                <p:cNvGraphicFramePr>
                  <a:graphicFrameLocks noChangeAspect="1"/>
                </p:cNvGraphicFramePr>
                <p:nvPr/>
              </p:nvGraphicFramePr>
              <p:xfrm>
                <a:off x="2238" y="16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75" name="Clip" r:id="rId563" imgW="142555" imgH="142555" progId="MS_ClipArt_Gallery.2">
                        <p:embed/>
                      </p:oleObj>
                    </mc:Choice>
                    <mc:Fallback>
                      <p:oleObj name="Clip" r:id="rId563" imgW="142555" imgH="142555" progId="MS_ClipArt_Gallery.2">
                        <p:embed/>
                        <p:pic>
                          <p:nvPicPr>
                            <p:cNvPr id="497" name="Object 56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8" y="16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8" name="Object 570"/>
                <p:cNvGraphicFramePr>
                  <a:graphicFrameLocks noChangeAspect="1"/>
                </p:cNvGraphicFramePr>
                <p:nvPr/>
              </p:nvGraphicFramePr>
              <p:xfrm>
                <a:off x="2225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76" name="Clip" r:id="rId564" imgW="142555" imgH="142555" progId="MS_ClipArt_Gallery.2">
                        <p:embed/>
                      </p:oleObj>
                    </mc:Choice>
                    <mc:Fallback>
                      <p:oleObj name="Clip" r:id="rId564" imgW="142555" imgH="142555" progId="MS_ClipArt_Gallery.2">
                        <p:embed/>
                        <p:pic>
                          <p:nvPicPr>
                            <p:cNvPr id="498" name="Object 57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5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9" name="Object 571"/>
                <p:cNvGraphicFramePr>
                  <a:graphicFrameLocks noChangeAspect="1"/>
                </p:cNvGraphicFramePr>
                <p:nvPr/>
              </p:nvGraphicFramePr>
              <p:xfrm>
                <a:off x="2216" y="179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77" name="Clip" r:id="rId565" imgW="142555" imgH="142555" progId="MS_ClipArt_Gallery.2">
                        <p:embed/>
                      </p:oleObj>
                    </mc:Choice>
                    <mc:Fallback>
                      <p:oleObj name="Clip" r:id="rId565" imgW="142555" imgH="142555" progId="MS_ClipArt_Gallery.2">
                        <p:embed/>
                        <p:pic>
                          <p:nvPicPr>
                            <p:cNvPr id="499" name="Object 57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16" y="179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0" name="Object 572"/>
                <p:cNvGraphicFramePr>
                  <a:graphicFrameLocks noChangeAspect="1"/>
                </p:cNvGraphicFramePr>
                <p:nvPr/>
              </p:nvGraphicFramePr>
              <p:xfrm>
                <a:off x="2012" y="16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78" name="Clip" r:id="rId566" imgW="142555" imgH="142555" progId="MS_ClipArt_Gallery.2">
                        <p:embed/>
                      </p:oleObj>
                    </mc:Choice>
                    <mc:Fallback>
                      <p:oleObj name="Clip" r:id="rId566" imgW="142555" imgH="142555" progId="MS_ClipArt_Gallery.2">
                        <p:embed/>
                        <p:pic>
                          <p:nvPicPr>
                            <p:cNvPr id="500" name="Object 57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12" y="16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1" name="Object 573"/>
                <p:cNvGraphicFramePr>
                  <a:graphicFrameLocks noChangeAspect="1"/>
                </p:cNvGraphicFramePr>
                <p:nvPr/>
              </p:nvGraphicFramePr>
              <p:xfrm>
                <a:off x="2076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79" name="Clip" r:id="rId567" imgW="142555" imgH="142555" progId="MS_ClipArt_Gallery.2">
                        <p:embed/>
                      </p:oleObj>
                    </mc:Choice>
                    <mc:Fallback>
                      <p:oleObj name="Clip" r:id="rId567" imgW="142555" imgH="142555" progId="MS_ClipArt_Gallery.2">
                        <p:embed/>
                        <p:pic>
                          <p:nvPicPr>
                            <p:cNvPr id="501" name="Object 57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6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2" name="Object 574"/>
                <p:cNvGraphicFramePr>
                  <a:graphicFrameLocks noChangeAspect="1"/>
                </p:cNvGraphicFramePr>
                <p:nvPr/>
              </p:nvGraphicFramePr>
              <p:xfrm>
                <a:off x="2122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80" name="Clip" r:id="rId568" imgW="142555" imgH="142555" progId="MS_ClipArt_Gallery.2">
                        <p:embed/>
                      </p:oleObj>
                    </mc:Choice>
                    <mc:Fallback>
                      <p:oleObj name="Clip" r:id="rId568" imgW="142555" imgH="142555" progId="MS_ClipArt_Gallery.2">
                        <p:embed/>
                        <p:pic>
                          <p:nvPicPr>
                            <p:cNvPr id="502" name="Object 57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2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3" name="Object 575"/>
                <p:cNvGraphicFramePr>
                  <a:graphicFrameLocks noChangeAspect="1"/>
                </p:cNvGraphicFramePr>
                <p:nvPr/>
              </p:nvGraphicFramePr>
              <p:xfrm>
                <a:off x="2118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81" name="Clip" r:id="rId569" imgW="142555" imgH="142555" progId="MS_ClipArt_Gallery.2">
                        <p:embed/>
                      </p:oleObj>
                    </mc:Choice>
                    <mc:Fallback>
                      <p:oleObj name="Clip" r:id="rId569" imgW="142555" imgH="142555" progId="MS_ClipArt_Gallery.2">
                        <p:embed/>
                        <p:pic>
                          <p:nvPicPr>
                            <p:cNvPr id="503" name="Object 575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18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4" name="Object 576"/>
                <p:cNvGraphicFramePr>
                  <a:graphicFrameLocks noChangeAspect="1"/>
                </p:cNvGraphicFramePr>
                <p:nvPr/>
              </p:nvGraphicFramePr>
              <p:xfrm>
                <a:off x="2180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82" name="Clip" r:id="rId570" imgW="142555" imgH="142555" progId="MS_ClipArt_Gallery.2">
                        <p:embed/>
                      </p:oleObj>
                    </mc:Choice>
                    <mc:Fallback>
                      <p:oleObj name="Clip" r:id="rId570" imgW="142555" imgH="142555" progId="MS_ClipArt_Gallery.2">
                        <p:embed/>
                        <p:pic>
                          <p:nvPicPr>
                            <p:cNvPr id="504" name="Object 57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0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5" name="Object 577"/>
                <p:cNvGraphicFramePr>
                  <a:graphicFrameLocks noChangeAspect="1"/>
                </p:cNvGraphicFramePr>
                <p:nvPr/>
              </p:nvGraphicFramePr>
              <p:xfrm>
                <a:off x="2194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83" name="Clip" r:id="rId571" imgW="142555" imgH="142555" progId="MS_ClipArt_Gallery.2">
                        <p:embed/>
                      </p:oleObj>
                    </mc:Choice>
                    <mc:Fallback>
                      <p:oleObj name="Clip" r:id="rId571" imgW="142555" imgH="142555" progId="MS_ClipArt_Gallery.2">
                        <p:embed/>
                        <p:pic>
                          <p:nvPicPr>
                            <p:cNvPr id="505" name="Object 57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4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6" name="Object 578"/>
                <p:cNvGraphicFramePr>
                  <a:graphicFrameLocks noChangeAspect="1"/>
                </p:cNvGraphicFramePr>
                <p:nvPr/>
              </p:nvGraphicFramePr>
              <p:xfrm>
                <a:off x="2209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84" name="Clip" r:id="rId572" imgW="142555" imgH="142555" progId="MS_ClipArt_Gallery.2">
                        <p:embed/>
                      </p:oleObj>
                    </mc:Choice>
                    <mc:Fallback>
                      <p:oleObj name="Clip" r:id="rId572" imgW="142555" imgH="142555" progId="MS_ClipArt_Gallery.2">
                        <p:embed/>
                        <p:pic>
                          <p:nvPicPr>
                            <p:cNvPr id="506" name="Object 57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9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7" name="Object 579"/>
                <p:cNvGraphicFramePr>
                  <a:graphicFrameLocks noChangeAspect="1"/>
                </p:cNvGraphicFramePr>
                <p:nvPr/>
              </p:nvGraphicFramePr>
              <p:xfrm>
                <a:off x="2136" y="15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85" name="Clip" r:id="rId573" imgW="142555" imgH="142555" progId="MS_ClipArt_Gallery.2">
                        <p:embed/>
                      </p:oleObj>
                    </mc:Choice>
                    <mc:Fallback>
                      <p:oleObj name="Clip" r:id="rId573" imgW="142555" imgH="142555" progId="MS_ClipArt_Gallery.2">
                        <p:embed/>
                        <p:pic>
                          <p:nvPicPr>
                            <p:cNvPr id="507" name="Object 57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6" y="15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8" name="Object 580"/>
                <p:cNvGraphicFramePr>
                  <a:graphicFrameLocks noChangeAspect="1"/>
                </p:cNvGraphicFramePr>
                <p:nvPr/>
              </p:nvGraphicFramePr>
              <p:xfrm>
                <a:off x="2078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86" name="Clip" r:id="rId574" imgW="142555" imgH="142555" progId="MS_ClipArt_Gallery.2">
                        <p:embed/>
                      </p:oleObj>
                    </mc:Choice>
                    <mc:Fallback>
                      <p:oleObj name="Clip" r:id="rId574" imgW="142555" imgH="142555" progId="MS_ClipArt_Gallery.2">
                        <p:embed/>
                        <p:pic>
                          <p:nvPicPr>
                            <p:cNvPr id="508" name="Object 58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9" name="Object 581"/>
                <p:cNvGraphicFramePr>
                  <a:graphicFrameLocks noChangeAspect="1"/>
                </p:cNvGraphicFramePr>
                <p:nvPr/>
              </p:nvGraphicFramePr>
              <p:xfrm>
                <a:off x="2147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87" name="Clip" r:id="rId575" imgW="142555" imgH="142555" progId="MS_ClipArt_Gallery.2">
                        <p:embed/>
                      </p:oleObj>
                    </mc:Choice>
                    <mc:Fallback>
                      <p:oleObj name="Clip" r:id="rId575" imgW="142555" imgH="142555" progId="MS_ClipArt_Gallery.2">
                        <p:embed/>
                        <p:pic>
                          <p:nvPicPr>
                            <p:cNvPr id="509" name="Object 58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7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0" name="Object 582"/>
                <p:cNvGraphicFramePr>
                  <a:graphicFrameLocks noChangeAspect="1"/>
                </p:cNvGraphicFramePr>
                <p:nvPr/>
              </p:nvGraphicFramePr>
              <p:xfrm>
                <a:off x="2093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88" name="Clip" r:id="rId576" imgW="142555" imgH="142555" progId="MS_ClipArt_Gallery.2">
                        <p:embed/>
                      </p:oleObj>
                    </mc:Choice>
                    <mc:Fallback>
                      <p:oleObj name="Clip" r:id="rId576" imgW="142555" imgH="142555" progId="MS_ClipArt_Gallery.2">
                        <p:embed/>
                        <p:pic>
                          <p:nvPicPr>
                            <p:cNvPr id="510" name="Object 58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3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1" name="Object 583"/>
                <p:cNvGraphicFramePr>
                  <a:graphicFrameLocks noChangeAspect="1"/>
                </p:cNvGraphicFramePr>
                <p:nvPr/>
              </p:nvGraphicFramePr>
              <p:xfrm>
                <a:off x="2194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89" name="Clip" r:id="rId577" imgW="142555" imgH="142555" progId="MS_ClipArt_Gallery.2">
                        <p:embed/>
                      </p:oleObj>
                    </mc:Choice>
                    <mc:Fallback>
                      <p:oleObj name="Clip" r:id="rId577" imgW="142555" imgH="142555" progId="MS_ClipArt_Gallery.2">
                        <p:embed/>
                        <p:pic>
                          <p:nvPicPr>
                            <p:cNvPr id="511" name="Object 58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4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2" name="Object 584"/>
                <p:cNvGraphicFramePr>
                  <a:graphicFrameLocks noChangeAspect="1"/>
                </p:cNvGraphicFramePr>
                <p:nvPr/>
              </p:nvGraphicFramePr>
              <p:xfrm>
                <a:off x="2078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90" name="Clip" r:id="rId578" imgW="142555" imgH="142555" progId="MS_ClipArt_Gallery.2">
                        <p:embed/>
                      </p:oleObj>
                    </mc:Choice>
                    <mc:Fallback>
                      <p:oleObj name="Clip" r:id="rId578" imgW="142555" imgH="142555" progId="MS_ClipArt_Gallery.2">
                        <p:embed/>
                        <p:pic>
                          <p:nvPicPr>
                            <p:cNvPr id="512" name="Object 58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3" name="Object 585"/>
                <p:cNvGraphicFramePr>
                  <a:graphicFrameLocks noChangeAspect="1"/>
                </p:cNvGraphicFramePr>
                <p:nvPr/>
              </p:nvGraphicFramePr>
              <p:xfrm>
                <a:off x="2067" y="16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91" name="Clip" r:id="rId579" imgW="142555" imgH="142555" progId="MS_ClipArt_Gallery.2">
                        <p:embed/>
                      </p:oleObj>
                    </mc:Choice>
                    <mc:Fallback>
                      <p:oleObj name="Clip" r:id="rId579" imgW="142555" imgH="142555" progId="MS_ClipArt_Gallery.2">
                        <p:embed/>
                        <p:pic>
                          <p:nvPicPr>
                            <p:cNvPr id="513" name="Object 585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67" y="16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4" name="Object 586"/>
                <p:cNvGraphicFramePr>
                  <a:graphicFrameLocks noChangeAspect="1"/>
                </p:cNvGraphicFramePr>
                <p:nvPr/>
              </p:nvGraphicFramePr>
              <p:xfrm>
                <a:off x="2176" y="166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92" name="Clip" r:id="rId580" imgW="142555" imgH="142555" progId="MS_ClipArt_Gallery.2">
                        <p:embed/>
                      </p:oleObj>
                    </mc:Choice>
                    <mc:Fallback>
                      <p:oleObj name="Clip" r:id="rId580" imgW="142555" imgH="142555" progId="MS_ClipArt_Gallery.2">
                        <p:embed/>
                        <p:pic>
                          <p:nvPicPr>
                            <p:cNvPr id="514" name="Object 58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76" y="166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5" name="Object 587"/>
                <p:cNvGraphicFramePr>
                  <a:graphicFrameLocks noChangeAspect="1"/>
                </p:cNvGraphicFramePr>
                <p:nvPr/>
              </p:nvGraphicFramePr>
              <p:xfrm>
                <a:off x="2076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93" name="Clip" r:id="rId581" imgW="142555" imgH="142555" progId="MS_ClipArt_Gallery.2">
                        <p:embed/>
                      </p:oleObj>
                    </mc:Choice>
                    <mc:Fallback>
                      <p:oleObj name="Clip" r:id="rId581" imgW="142555" imgH="142555" progId="MS_ClipArt_Gallery.2">
                        <p:embed/>
                        <p:pic>
                          <p:nvPicPr>
                            <p:cNvPr id="515" name="Object 58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6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6" name="Object 588"/>
                <p:cNvGraphicFramePr>
                  <a:graphicFrameLocks noChangeAspect="1"/>
                </p:cNvGraphicFramePr>
                <p:nvPr/>
              </p:nvGraphicFramePr>
              <p:xfrm>
                <a:off x="2136" y="15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94" name="Clip" r:id="rId582" imgW="142555" imgH="142555" progId="MS_ClipArt_Gallery.2">
                        <p:embed/>
                      </p:oleObj>
                    </mc:Choice>
                    <mc:Fallback>
                      <p:oleObj name="Clip" r:id="rId582" imgW="142555" imgH="142555" progId="MS_ClipArt_Gallery.2">
                        <p:embed/>
                        <p:pic>
                          <p:nvPicPr>
                            <p:cNvPr id="516" name="Object 58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6" y="15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7" name="Object 589"/>
                <p:cNvGraphicFramePr>
                  <a:graphicFrameLocks noChangeAspect="1"/>
                </p:cNvGraphicFramePr>
                <p:nvPr/>
              </p:nvGraphicFramePr>
              <p:xfrm>
                <a:off x="2194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95" name="Clip" r:id="rId583" imgW="142555" imgH="142555" progId="MS_ClipArt_Gallery.2">
                        <p:embed/>
                      </p:oleObj>
                    </mc:Choice>
                    <mc:Fallback>
                      <p:oleObj name="Clip" r:id="rId583" imgW="142555" imgH="142555" progId="MS_ClipArt_Gallery.2">
                        <p:embed/>
                        <p:pic>
                          <p:nvPicPr>
                            <p:cNvPr id="517" name="Object 58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4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8" name="Object 590"/>
                <p:cNvGraphicFramePr>
                  <a:graphicFrameLocks noChangeAspect="1"/>
                </p:cNvGraphicFramePr>
                <p:nvPr/>
              </p:nvGraphicFramePr>
              <p:xfrm>
                <a:off x="2176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96" name="Clip" r:id="rId584" imgW="142555" imgH="142555" progId="MS_ClipArt_Gallery.2">
                        <p:embed/>
                      </p:oleObj>
                    </mc:Choice>
                    <mc:Fallback>
                      <p:oleObj name="Clip" r:id="rId584" imgW="142555" imgH="142555" progId="MS_ClipArt_Gallery.2">
                        <p:embed/>
                        <p:pic>
                          <p:nvPicPr>
                            <p:cNvPr id="518" name="Object 59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76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9" name="Object 591"/>
                <p:cNvGraphicFramePr>
                  <a:graphicFrameLocks noChangeAspect="1"/>
                </p:cNvGraphicFramePr>
                <p:nvPr/>
              </p:nvGraphicFramePr>
              <p:xfrm>
                <a:off x="2076" y="15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97" name="Clip" r:id="rId585" imgW="142555" imgH="142555" progId="MS_ClipArt_Gallery.2">
                        <p:embed/>
                      </p:oleObj>
                    </mc:Choice>
                    <mc:Fallback>
                      <p:oleObj name="Clip" r:id="rId585" imgW="142555" imgH="142555" progId="MS_ClipArt_Gallery.2">
                        <p:embed/>
                        <p:pic>
                          <p:nvPicPr>
                            <p:cNvPr id="519" name="Object 59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6" y="15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0" name="Object 592"/>
                <p:cNvGraphicFramePr>
                  <a:graphicFrameLocks noChangeAspect="1"/>
                </p:cNvGraphicFramePr>
                <p:nvPr/>
              </p:nvGraphicFramePr>
              <p:xfrm>
                <a:off x="2093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98" name="Clip" r:id="rId586" imgW="142555" imgH="142555" progId="MS_ClipArt_Gallery.2">
                        <p:embed/>
                      </p:oleObj>
                    </mc:Choice>
                    <mc:Fallback>
                      <p:oleObj name="Clip" r:id="rId586" imgW="142555" imgH="142555" progId="MS_ClipArt_Gallery.2">
                        <p:embed/>
                        <p:pic>
                          <p:nvPicPr>
                            <p:cNvPr id="520" name="Object 59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3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1" name="Object 593"/>
                <p:cNvGraphicFramePr>
                  <a:graphicFrameLocks noChangeAspect="1"/>
                </p:cNvGraphicFramePr>
                <p:nvPr/>
              </p:nvGraphicFramePr>
              <p:xfrm>
                <a:off x="2078" y="157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99" name="Clip" r:id="rId587" imgW="142555" imgH="142555" progId="MS_ClipArt_Gallery.2">
                        <p:embed/>
                      </p:oleObj>
                    </mc:Choice>
                    <mc:Fallback>
                      <p:oleObj name="Clip" r:id="rId587" imgW="142555" imgH="142555" progId="MS_ClipArt_Gallery.2">
                        <p:embed/>
                        <p:pic>
                          <p:nvPicPr>
                            <p:cNvPr id="521" name="Object 59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57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2" name="Object 594"/>
                <p:cNvGraphicFramePr>
                  <a:graphicFrameLocks noChangeAspect="1"/>
                </p:cNvGraphicFramePr>
                <p:nvPr/>
              </p:nvGraphicFramePr>
              <p:xfrm>
                <a:off x="2107" y="152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00" name="Clip" r:id="rId588" imgW="142555" imgH="142555" progId="MS_ClipArt_Gallery.2">
                        <p:embed/>
                      </p:oleObj>
                    </mc:Choice>
                    <mc:Fallback>
                      <p:oleObj name="Clip" r:id="rId588" imgW="142555" imgH="142555" progId="MS_ClipArt_Gallery.2">
                        <p:embed/>
                        <p:pic>
                          <p:nvPicPr>
                            <p:cNvPr id="522" name="Object 59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52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3" name="Object 595"/>
                <p:cNvGraphicFramePr>
                  <a:graphicFrameLocks noChangeAspect="1"/>
                </p:cNvGraphicFramePr>
                <p:nvPr/>
              </p:nvGraphicFramePr>
              <p:xfrm>
                <a:off x="2105" y="152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01" name="Clip" r:id="rId589" imgW="142555" imgH="142555" progId="MS_ClipArt_Gallery.2">
                        <p:embed/>
                      </p:oleObj>
                    </mc:Choice>
                    <mc:Fallback>
                      <p:oleObj name="Clip" r:id="rId589" imgW="142555" imgH="142555" progId="MS_ClipArt_Gallery.2">
                        <p:embed/>
                        <p:pic>
                          <p:nvPicPr>
                            <p:cNvPr id="523" name="Object 595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5" y="152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4" name="Object 596"/>
                <p:cNvGraphicFramePr>
                  <a:graphicFrameLocks noChangeAspect="1"/>
                </p:cNvGraphicFramePr>
                <p:nvPr/>
              </p:nvGraphicFramePr>
              <p:xfrm>
                <a:off x="2194" y="166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02" name="Clip" r:id="rId590" imgW="142555" imgH="142555" progId="MS_ClipArt_Gallery.2">
                        <p:embed/>
                      </p:oleObj>
                    </mc:Choice>
                    <mc:Fallback>
                      <p:oleObj name="Clip" r:id="rId590" imgW="142555" imgH="142555" progId="MS_ClipArt_Gallery.2">
                        <p:embed/>
                        <p:pic>
                          <p:nvPicPr>
                            <p:cNvPr id="524" name="Object 59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4" y="166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5" name="Object 597"/>
                <p:cNvGraphicFramePr>
                  <a:graphicFrameLocks noChangeAspect="1"/>
                </p:cNvGraphicFramePr>
                <p:nvPr/>
              </p:nvGraphicFramePr>
              <p:xfrm>
                <a:off x="1951" y="15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03" name="Clip" r:id="rId591" imgW="142555" imgH="142555" progId="MS_ClipArt_Gallery.2">
                        <p:embed/>
                      </p:oleObj>
                    </mc:Choice>
                    <mc:Fallback>
                      <p:oleObj name="Clip" r:id="rId591" imgW="142555" imgH="142555" progId="MS_ClipArt_Gallery.2">
                        <p:embed/>
                        <p:pic>
                          <p:nvPicPr>
                            <p:cNvPr id="525" name="Object 59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1" y="15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6" name="Object 598"/>
                <p:cNvGraphicFramePr>
                  <a:graphicFrameLocks noChangeAspect="1"/>
                </p:cNvGraphicFramePr>
                <p:nvPr/>
              </p:nvGraphicFramePr>
              <p:xfrm>
                <a:off x="2134" y="157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04" name="Clip" r:id="rId592" imgW="142555" imgH="142555" progId="MS_ClipArt_Gallery.2">
                        <p:embed/>
                      </p:oleObj>
                    </mc:Choice>
                    <mc:Fallback>
                      <p:oleObj name="Clip" r:id="rId592" imgW="142555" imgH="142555" progId="MS_ClipArt_Gallery.2">
                        <p:embed/>
                        <p:pic>
                          <p:nvPicPr>
                            <p:cNvPr id="526" name="Object 59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4" y="157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7" name="Object 599"/>
                <p:cNvGraphicFramePr>
                  <a:graphicFrameLocks noChangeAspect="1"/>
                </p:cNvGraphicFramePr>
                <p:nvPr/>
              </p:nvGraphicFramePr>
              <p:xfrm>
                <a:off x="2165" y="166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05" name="Clip" r:id="rId593" imgW="142555" imgH="142555" progId="MS_ClipArt_Gallery.2">
                        <p:embed/>
                      </p:oleObj>
                    </mc:Choice>
                    <mc:Fallback>
                      <p:oleObj name="Clip" r:id="rId593" imgW="142555" imgH="142555" progId="MS_ClipArt_Gallery.2">
                        <p:embed/>
                        <p:pic>
                          <p:nvPicPr>
                            <p:cNvPr id="527" name="Object 59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66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8" name="Object 600"/>
                <p:cNvGraphicFramePr>
                  <a:graphicFrameLocks noChangeAspect="1"/>
                </p:cNvGraphicFramePr>
                <p:nvPr/>
              </p:nvGraphicFramePr>
              <p:xfrm>
                <a:off x="2078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06" name="Clip" r:id="rId594" imgW="142555" imgH="142555" progId="MS_ClipArt_Gallery.2">
                        <p:embed/>
                      </p:oleObj>
                    </mc:Choice>
                    <mc:Fallback>
                      <p:oleObj name="Clip" r:id="rId594" imgW="142555" imgH="142555" progId="MS_ClipArt_Gallery.2">
                        <p:embed/>
                        <p:pic>
                          <p:nvPicPr>
                            <p:cNvPr id="528" name="Object 60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9" name="Object 601"/>
                <p:cNvGraphicFramePr>
                  <a:graphicFrameLocks noChangeAspect="1"/>
                </p:cNvGraphicFramePr>
                <p:nvPr/>
              </p:nvGraphicFramePr>
              <p:xfrm>
                <a:off x="2163" y="152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07" name="Clip" r:id="rId595" imgW="142555" imgH="142555" progId="MS_ClipArt_Gallery.2">
                        <p:embed/>
                      </p:oleObj>
                    </mc:Choice>
                    <mc:Fallback>
                      <p:oleObj name="Clip" r:id="rId595" imgW="142555" imgH="142555" progId="MS_ClipArt_Gallery.2">
                        <p:embed/>
                        <p:pic>
                          <p:nvPicPr>
                            <p:cNvPr id="529" name="Object 60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3" y="152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0" name="Object 602"/>
                <p:cNvGraphicFramePr>
                  <a:graphicFrameLocks noChangeAspect="1"/>
                </p:cNvGraphicFramePr>
                <p:nvPr/>
              </p:nvGraphicFramePr>
              <p:xfrm>
                <a:off x="2036" y="15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08" name="Clip" r:id="rId596" imgW="142555" imgH="142555" progId="MS_ClipArt_Gallery.2">
                        <p:embed/>
                      </p:oleObj>
                    </mc:Choice>
                    <mc:Fallback>
                      <p:oleObj name="Clip" r:id="rId596" imgW="142555" imgH="142555" progId="MS_ClipArt_Gallery.2">
                        <p:embed/>
                        <p:pic>
                          <p:nvPicPr>
                            <p:cNvPr id="530" name="Object 60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36" y="15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1" name="Object 603"/>
                <p:cNvGraphicFramePr>
                  <a:graphicFrameLocks noChangeAspect="1"/>
                </p:cNvGraphicFramePr>
                <p:nvPr/>
              </p:nvGraphicFramePr>
              <p:xfrm>
                <a:off x="2114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09" name="Clip" r:id="rId597" imgW="142555" imgH="142555" progId="MS_ClipArt_Gallery.2">
                        <p:embed/>
                      </p:oleObj>
                    </mc:Choice>
                    <mc:Fallback>
                      <p:oleObj name="Clip" r:id="rId597" imgW="142555" imgH="142555" progId="MS_ClipArt_Gallery.2">
                        <p:embed/>
                        <p:pic>
                          <p:nvPicPr>
                            <p:cNvPr id="531" name="Object 60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14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2" name="Object 604"/>
                <p:cNvGraphicFramePr>
                  <a:graphicFrameLocks noChangeAspect="1"/>
                </p:cNvGraphicFramePr>
                <p:nvPr/>
              </p:nvGraphicFramePr>
              <p:xfrm>
                <a:off x="2165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10" name="Clip" r:id="rId598" imgW="142555" imgH="142555" progId="MS_ClipArt_Gallery.2">
                        <p:embed/>
                      </p:oleObj>
                    </mc:Choice>
                    <mc:Fallback>
                      <p:oleObj name="Clip" r:id="rId598" imgW="142555" imgH="142555" progId="MS_ClipArt_Gallery.2">
                        <p:embed/>
                        <p:pic>
                          <p:nvPicPr>
                            <p:cNvPr id="532" name="Object 60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3" name="Object 605"/>
                <p:cNvGraphicFramePr>
                  <a:graphicFrameLocks noChangeAspect="1"/>
                </p:cNvGraphicFramePr>
                <p:nvPr/>
              </p:nvGraphicFramePr>
              <p:xfrm>
                <a:off x="2078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11" name="Clip" r:id="rId599" imgW="142555" imgH="142555" progId="MS_ClipArt_Gallery.2">
                        <p:embed/>
                      </p:oleObj>
                    </mc:Choice>
                    <mc:Fallback>
                      <p:oleObj name="Clip" r:id="rId599" imgW="142555" imgH="142555" progId="MS_ClipArt_Gallery.2">
                        <p:embed/>
                        <p:pic>
                          <p:nvPicPr>
                            <p:cNvPr id="533" name="Object 605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4" name="Object 606"/>
                <p:cNvGraphicFramePr>
                  <a:graphicFrameLocks noChangeAspect="1"/>
                </p:cNvGraphicFramePr>
                <p:nvPr/>
              </p:nvGraphicFramePr>
              <p:xfrm>
                <a:off x="2011" y="166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12" name="Clip" r:id="rId600" imgW="142555" imgH="142555" progId="MS_ClipArt_Gallery.2">
                        <p:embed/>
                      </p:oleObj>
                    </mc:Choice>
                    <mc:Fallback>
                      <p:oleObj name="Clip" r:id="rId600" imgW="142555" imgH="142555" progId="MS_ClipArt_Gallery.2">
                        <p:embed/>
                        <p:pic>
                          <p:nvPicPr>
                            <p:cNvPr id="534" name="Object 60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11" y="166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5" name="Object 607"/>
                <p:cNvGraphicFramePr>
                  <a:graphicFrameLocks noChangeAspect="1"/>
                </p:cNvGraphicFramePr>
                <p:nvPr/>
              </p:nvGraphicFramePr>
              <p:xfrm>
                <a:off x="2182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13" name="Clip" r:id="rId601" imgW="142555" imgH="142555" progId="MS_ClipArt_Gallery.2">
                        <p:embed/>
                      </p:oleObj>
                    </mc:Choice>
                    <mc:Fallback>
                      <p:oleObj name="Clip" r:id="rId601" imgW="142555" imgH="142555" progId="MS_ClipArt_Gallery.2">
                        <p:embed/>
                        <p:pic>
                          <p:nvPicPr>
                            <p:cNvPr id="535" name="Object 60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6" name="Object 608"/>
                <p:cNvGraphicFramePr>
                  <a:graphicFrameLocks noChangeAspect="1"/>
                </p:cNvGraphicFramePr>
                <p:nvPr/>
              </p:nvGraphicFramePr>
              <p:xfrm>
                <a:off x="2209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14" name="Clip" r:id="rId602" imgW="142555" imgH="142555" progId="MS_ClipArt_Gallery.2">
                        <p:embed/>
                      </p:oleObj>
                    </mc:Choice>
                    <mc:Fallback>
                      <p:oleObj name="Clip" r:id="rId602" imgW="142555" imgH="142555" progId="MS_ClipArt_Gallery.2">
                        <p:embed/>
                        <p:pic>
                          <p:nvPicPr>
                            <p:cNvPr id="536" name="Object 60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9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7" name="Object 609"/>
                <p:cNvGraphicFramePr>
                  <a:graphicFrameLocks noChangeAspect="1"/>
                </p:cNvGraphicFramePr>
                <p:nvPr/>
              </p:nvGraphicFramePr>
              <p:xfrm>
                <a:off x="2134" y="153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15" name="Clip" r:id="rId603" imgW="142555" imgH="142555" progId="MS_ClipArt_Gallery.2">
                        <p:embed/>
                      </p:oleObj>
                    </mc:Choice>
                    <mc:Fallback>
                      <p:oleObj name="Clip" r:id="rId603" imgW="142555" imgH="142555" progId="MS_ClipArt_Gallery.2">
                        <p:embed/>
                        <p:pic>
                          <p:nvPicPr>
                            <p:cNvPr id="537" name="Object 60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4" y="153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8" name="Object 610"/>
                <p:cNvGraphicFramePr>
                  <a:graphicFrameLocks noChangeAspect="1"/>
                </p:cNvGraphicFramePr>
                <p:nvPr/>
              </p:nvGraphicFramePr>
              <p:xfrm>
                <a:off x="2107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16" name="Clip" r:id="rId604" imgW="142555" imgH="142555" progId="MS_ClipArt_Gallery.2">
                        <p:embed/>
                      </p:oleObj>
                    </mc:Choice>
                    <mc:Fallback>
                      <p:oleObj name="Clip" r:id="rId604" imgW="142555" imgH="142555" progId="MS_ClipArt_Gallery.2">
                        <p:embed/>
                        <p:pic>
                          <p:nvPicPr>
                            <p:cNvPr id="538" name="Object 61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9" name="Object 611"/>
                <p:cNvGraphicFramePr>
                  <a:graphicFrameLocks noChangeAspect="1"/>
                </p:cNvGraphicFramePr>
                <p:nvPr/>
              </p:nvGraphicFramePr>
              <p:xfrm>
                <a:off x="2165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17" name="Clip" r:id="rId605" imgW="142555" imgH="142555" progId="MS_ClipArt_Gallery.2">
                        <p:embed/>
                      </p:oleObj>
                    </mc:Choice>
                    <mc:Fallback>
                      <p:oleObj name="Clip" r:id="rId605" imgW="142555" imgH="142555" progId="MS_ClipArt_Gallery.2">
                        <p:embed/>
                        <p:pic>
                          <p:nvPicPr>
                            <p:cNvPr id="539" name="Object 61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0" name="Object 612"/>
                <p:cNvGraphicFramePr>
                  <a:graphicFrameLocks noChangeAspect="1"/>
                </p:cNvGraphicFramePr>
                <p:nvPr/>
              </p:nvGraphicFramePr>
              <p:xfrm>
                <a:off x="2180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18" name="Clip" r:id="rId606" imgW="142555" imgH="142555" progId="MS_ClipArt_Gallery.2">
                        <p:embed/>
                      </p:oleObj>
                    </mc:Choice>
                    <mc:Fallback>
                      <p:oleObj name="Clip" r:id="rId606" imgW="142555" imgH="142555" progId="MS_ClipArt_Gallery.2">
                        <p:embed/>
                        <p:pic>
                          <p:nvPicPr>
                            <p:cNvPr id="540" name="Object 61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0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1" name="Object 613"/>
                <p:cNvGraphicFramePr>
                  <a:graphicFrameLocks noChangeAspect="1"/>
                </p:cNvGraphicFramePr>
                <p:nvPr/>
              </p:nvGraphicFramePr>
              <p:xfrm>
                <a:off x="2085" y="152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19" name="Clip" r:id="rId607" imgW="142555" imgH="142555" progId="MS_ClipArt_Gallery.2">
                        <p:embed/>
                      </p:oleObj>
                    </mc:Choice>
                    <mc:Fallback>
                      <p:oleObj name="Clip" r:id="rId607" imgW="142555" imgH="142555" progId="MS_ClipArt_Gallery.2">
                        <p:embed/>
                        <p:pic>
                          <p:nvPicPr>
                            <p:cNvPr id="541" name="Object 61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5" y="152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2" name="Object 614"/>
                <p:cNvGraphicFramePr>
                  <a:graphicFrameLocks noChangeAspect="1"/>
                </p:cNvGraphicFramePr>
                <p:nvPr/>
              </p:nvGraphicFramePr>
              <p:xfrm>
                <a:off x="2078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20" name="Clip" r:id="rId608" imgW="142555" imgH="142555" progId="MS_ClipArt_Gallery.2">
                        <p:embed/>
                      </p:oleObj>
                    </mc:Choice>
                    <mc:Fallback>
                      <p:oleObj name="Clip" r:id="rId608" imgW="142555" imgH="142555" progId="MS_ClipArt_Gallery.2">
                        <p:embed/>
                        <p:pic>
                          <p:nvPicPr>
                            <p:cNvPr id="542" name="Object 61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3" name="Object 615"/>
                <p:cNvGraphicFramePr>
                  <a:graphicFrameLocks noChangeAspect="1"/>
                </p:cNvGraphicFramePr>
                <p:nvPr/>
              </p:nvGraphicFramePr>
              <p:xfrm>
                <a:off x="2105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21" name="Clip" r:id="rId609" imgW="142555" imgH="142555" progId="MS_ClipArt_Gallery.2">
                        <p:embed/>
                      </p:oleObj>
                    </mc:Choice>
                    <mc:Fallback>
                      <p:oleObj name="Clip" r:id="rId609" imgW="142555" imgH="142555" progId="MS_ClipArt_Gallery.2">
                        <p:embed/>
                        <p:pic>
                          <p:nvPicPr>
                            <p:cNvPr id="543" name="Object 615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5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4" name="Object 616"/>
                <p:cNvGraphicFramePr>
                  <a:graphicFrameLocks noChangeAspect="1"/>
                </p:cNvGraphicFramePr>
                <p:nvPr/>
              </p:nvGraphicFramePr>
              <p:xfrm>
                <a:off x="1995" y="159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22" name="Clip" r:id="rId610" imgW="142555" imgH="142555" progId="MS_ClipArt_Gallery.2">
                        <p:embed/>
                      </p:oleObj>
                    </mc:Choice>
                    <mc:Fallback>
                      <p:oleObj name="Clip" r:id="rId610" imgW="142555" imgH="142555" progId="MS_ClipArt_Gallery.2">
                        <p:embed/>
                        <p:pic>
                          <p:nvPicPr>
                            <p:cNvPr id="544" name="Object 61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95" y="159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5" name="Object 617"/>
                <p:cNvGraphicFramePr>
                  <a:graphicFrameLocks noChangeAspect="1"/>
                </p:cNvGraphicFramePr>
                <p:nvPr/>
              </p:nvGraphicFramePr>
              <p:xfrm>
                <a:off x="2236" y="16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23" name="Clip" r:id="rId611" imgW="142555" imgH="142555" progId="MS_ClipArt_Gallery.2">
                        <p:embed/>
                      </p:oleObj>
                    </mc:Choice>
                    <mc:Fallback>
                      <p:oleObj name="Clip" r:id="rId611" imgW="142555" imgH="142555" progId="MS_ClipArt_Gallery.2">
                        <p:embed/>
                        <p:pic>
                          <p:nvPicPr>
                            <p:cNvPr id="545" name="Object 61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6" y="16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6" name="Object 618"/>
                <p:cNvGraphicFramePr>
                  <a:graphicFrameLocks noChangeAspect="1"/>
                </p:cNvGraphicFramePr>
                <p:nvPr/>
              </p:nvGraphicFramePr>
              <p:xfrm>
                <a:off x="2173" y="15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24" name="Clip" r:id="rId612" imgW="142555" imgH="142555" progId="MS_ClipArt_Gallery.2">
                        <p:embed/>
                      </p:oleObj>
                    </mc:Choice>
                    <mc:Fallback>
                      <p:oleObj name="Clip" r:id="rId612" imgW="142555" imgH="142555" progId="MS_ClipArt_Gallery.2">
                        <p:embed/>
                        <p:pic>
                          <p:nvPicPr>
                            <p:cNvPr id="546" name="Object 61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73" y="15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7" name="Object 619"/>
                <p:cNvGraphicFramePr>
                  <a:graphicFrameLocks noChangeAspect="1"/>
                </p:cNvGraphicFramePr>
                <p:nvPr/>
              </p:nvGraphicFramePr>
              <p:xfrm>
                <a:off x="2231" y="153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25" name="Clip" r:id="rId613" imgW="142555" imgH="142555" progId="MS_ClipArt_Gallery.2">
                        <p:embed/>
                      </p:oleObj>
                    </mc:Choice>
                    <mc:Fallback>
                      <p:oleObj name="Clip" r:id="rId613" imgW="142555" imgH="142555" progId="MS_ClipArt_Gallery.2">
                        <p:embed/>
                        <p:pic>
                          <p:nvPicPr>
                            <p:cNvPr id="547" name="Object 61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1" y="153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8" name="Object 620"/>
                <p:cNvGraphicFramePr>
                  <a:graphicFrameLocks noChangeAspect="1"/>
                </p:cNvGraphicFramePr>
                <p:nvPr/>
              </p:nvGraphicFramePr>
              <p:xfrm>
                <a:off x="2154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26" name="Clip" r:id="rId614" imgW="142555" imgH="142555" progId="MS_ClipArt_Gallery.2">
                        <p:embed/>
                      </p:oleObj>
                    </mc:Choice>
                    <mc:Fallback>
                      <p:oleObj name="Clip" r:id="rId614" imgW="142555" imgH="142555" progId="MS_ClipArt_Gallery.2">
                        <p:embed/>
                        <p:pic>
                          <p:nvPicPr>
                            <p:cNvPr id="548" name="Object 62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4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9" name="Object 621"/>
                <p:cNvGraphicFramePr>
                  <a:graphicFrameLocks noChangeAspect="1"/>
                </p:cNvGraphicFramePr>
                <p:nvPr/>
              </p:nvGraphicFramePr>
              <p:xfrm>
                <a:off x="2151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27" name="Clip" r:id="rId615" imgW="142555" imgH="142555" progId="MS_ClipArt_Gallery.2">
                        <p:embed/>
                      </p:oleObj>
                    </mc:Choice>
                    <mc:Fallback>
                      <p:oleObj name="Clip" r:id="rId615" imgW="142555" imgH="142555" progId="MS_ClipArt_Gallery.2">
                        <p:embed/>
                        <p:pic>
                          <p:nvPicPr>
                            <p:cNvPr id="549" name="Object 62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1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0" name="Object 622"/>
                <p:cNvGraphicFramePr>
                  <a:graphicFrameLocks noChangeAspect="1"/>
                </p:cNvGraphicFramePr>
                <p:nvPr/>
              </p:nvGraphicFramePr>
              <p:xfrm>
                <a:off x="2129" y="16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28" name="Clip" r:id="rId616" imgW="142555" imgH="142555" progId="MS_ClipArt_Gallery.2">
                        <p:embed/>
                      </p:oleObj>
                    </mc:Choice>
                    <mc:Fallback>
                      <p:oleObj name="Clip" r:id="rId616" imgW="142555" imgH="142555" progId="MS_ClipArt_Gallery.2">
                        <p:embed/>
                        <p:pic>
                          <p:nvPicPr>
                            <p:cNvPr id="550" name="Object 62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9" y="16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1" name="Object 623"/>
                <p:cNvGraphicFramePr>
                  <a:graphicFrameLocks noChangeAspect="1"/>
                </p:cNvGraphicFramePr>
                <p:nvPr/>
              </p:nvGraphicFramePr>
              <p:xfrm>
                <a:off x="2135" y="161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29" name="Clip" r:id="rId617" imgW="142555" imgH="142555" progId="MS_ClipArt_Gallery.2">
                        <p:embed/>
                      </p:oleObj>
                    </mc:Choice>
                    <mc:Fallback>
                      <p:oleObj name="Clip" r:id="rId617" imgW="142555" imgH="142555" progId="MS_ClipArt_Gallery.2">
                        <p:embed/>
                        <p:pic>
                          <p:nvPicPr>
                            <p:cNvPr id="551" name="Object 62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5" y="161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2" name="Object 624"/>
                <p:cNvGraphicFramePr>
                  <a:graphicFrameLocks noChangeAspect="1"/>
                </p:cNvGraphicFramePr>
                <p:nvPr/>
              </p:nvGraphicFramePr>
              <p:xfrm>
                <a:off x="2222" y="164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30" name="Clip" r:id="rId618" imgW="142555" imgH="142555" progId="MS_ClipArt_Gallery.2">
                        <p:embed/>
                      </p:oleObj>
                    </mc:Choice>
                    <mc:Fallback>
                      <p:oleObj name="Clip" r:id="rId618" imgW="142555" imgH="142555" progId="MS_ClipArt_Gallery.2">
                        <p:embed/>
                        <p:pic>
                          <p:nvPicPr>
                            <p:cNvPr id="552" name="Object 62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2" y="164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3" name="Object 625"/>
                <p:cNvGraphicFramePr>
                  <a:graphicFrameLocks noChangeAspect="1"/>
                </p:cNvGraphicFramePr>
                <p:nvPr/>
              </p:nvGraphicFramePr>
              <p:xfrm>
                <a:off x="2005" y="15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31" name="Clip" r:id="rId619" imgW="142555" imgH="142555" progId="MS_ClipArt_Gallery.2">
                        <p:embed/>
                      </p:oleObj>
                    </mc:Choice>
                    <mc:Fallback>
                      <p:oleObj name="Clip" r:id="rId619" imgW="142555" imgH="142555" progId="MS_ClipArt_Gallery.2">
                        <p:embed/>
                        <p:pic>
                          <p:nvPicPr>
                            <p:cNvPr id="553" name="Object 625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05" y="15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4" name="Object 626"/>
                <p:cNvGraphicFramePr>
                  <a:graphicFrameLocks noChangeAspect="1"/>
                </p:cNvGraphicFramePr>
                <p:nvPr/>
              </p:nvGraphicFramePr>
              <p:xfrm>
                <a:off x="2105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32" name="Clip" r:id="rId620" imgW="142555" imgH="142555" progId="MS_ClipArt_Gallery.2">
                        <p:embed/>
                      </p:oleObj>
                    </mc:Choice>
                    <mc:Fallback>
                      <p:oleObj name="Clip" r:id="rId620" imgW="142555" imgH="142555" progId="MS_ClipArt_Gallery.2">
                        <p:embed/>
                        <p:pic>
                          <p:nvPicPr>
                            <p:cNvPr id="554" name="Object 62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5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5" name="Object 627"/>
                <p:cNvGraphicFramePr>
                  <a:graphicFrameLocks noChangeAspect="1"/>
                </p:cNvGraphicFramePr>
                <p:nvPr/>
              </p:nvGraphicFramePr>
              <p:xfrm>
                <a:off x="2271" y="15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33" name="Clip" r:id="rId621" imgW="142555" imgH="142555" progId="MS_ClipArt_Gallery.2">
                        <p:embed/>
                      </p:oleObj>
                    </mc:Choice>
                    <mc:Fallback>
                      <p:oleObj name="Clip" r:id="rId621" imgW="142555" imgH="142555" progId="MS_ClipArt_Gallery.2">
                        <p:embed/>
                        <p:pic>
                          <p:nvPicPr>
                            <p:cNvPr id="555" name="Object 62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1" y="15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6" name="Object 628"/>
                <p:cNvGraphicFramePr>
                  <a:graphicFrameLocks noChangeAspect="1"/>
                </p:cNvGraphicFramePr>
                <p:nvPr/>
              </p:nvGraphicFramePr>
              <p:xfrm>
                <a:off x="2142" y="14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34" name="Clip" r:id="rId622" imgW="142555" imgH="142555" progId="MS_ClipArt_Gallery.2">
                        <p:embed/>
                      </p:oleObj>
                    </mc:Choice>
                    <mc:Fallback>
                      <p:oleObj name="Clip" r:id="rId622" imgW="142555" imgH="142555" progId="MS_ClipArt_Gallery.2">
                        <p:embed/>
                        <p:pic>
                          <p:nvPicPr>
                            <p:cNvPr id="556" name="Object 62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2" y="14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7" name="Object 629"/>
                <p:cNvGraphicFramePr>
                  <a:graphicFrameLocks noChangeAspect="1"/>
                </p:cNvGraphicFramePr>
                <p:nvPr/>
              </p:nvGraphicFramePr>
              <p:xfrm>
                <a:off x="2229" y="15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35" name="Clip" r:id="rId623" imgW="142555" imgH="142555" progId="MS_ClipArt_Gallery.2">
                        <p:embed/>
                      </p:oleObj>
                    </mc:Choice>
                    <mc:Fallback>
                      <p:oleObj name="Clip" r:id="rId623" imgW="142555" imgH="142555" progId="MS_ClipArt_Gallery.2">
                        <p:embed/>
                        <p:pic>
                          <p:nvPicPr>
                            <p:cNvPr id="557" name="Object 62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9" y="15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8" name="Object 630"/>
                <p:cNvGraphicFramePr>
                  <a:graphicFrameLocks noChangeAspect="1"/>
                </p:cNvGraphicFramePr>
                <p:nvPr/>
              </p:nvGraphicFramePr>
              <p:xfrm>
                <a:off x="2209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36" name="Clip" r:id="rId624" imgW="142555" imgH="142555" progId="MS_ClipArt_Gallery.2">
                        <p:embed/>
                      </p:oleObj>
                    </mc:Choice>
                    <mc:Fallback>
                      <p:oleObj name="Clip" r:id="rId624" imgW="142555" imgH="142555" progId="MS_ClipArt_Gallery.2">
                        <p:embed/>
                        <p:pic>
                          <p:nvPicPr>
                            <p:cNvPr id="558" name="Object 63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9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9" name="Object 631"/>
                <p:cNvGraphicFramePr>
                  <a:graphicFrameLocks noChangeAspect="1"/>
                </p:cNvGraphicFramePr>
                <p:nvPr/>
              </p:nvGraphicFramePr>
              <p:xfrm>
                <a:off x="2198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37" name="Clip" r:id="rId625" imgW="142555" imgH="142555" progId="MS_ClipArt_Gallery.2">
                        <p:embed/>
                      </p:oleObj>
                    </mc:Choice>
                    <mc:Fallback>
                      <p:oleObj name="Clip" r:id="rId625" imgW="142555" imgH="142555" progId="MS_ClipArt_Gallery.2">
                        <p:embed/>
                        <p:pic>
                          <p:nvPicPr>
                            <p:cNvPr id="559" name="Object 63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0" name="Object 632"/>
                <p:cNvGraphicFramePr>
                  <a:graphicFrameLocks noChangeAspect="1"/>
                </p:cNvGraphicFramePr>
                <p:nvPr/>
              </p:nvGraphicFramePr>
              <p:xfrm>
                <a:off x="2234" y="161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38" name="Clip" r:id="rId626" imgW="142555" imgH="142555" progId="MS_ClipArt_Gallery.2">
                        <p:embed/>
                      </p:oleObj>
                    </mc:Choice>
                    <mc:Fallback>
                      <p:oleObj name="Clip" r:id="rId626" imgW="142555" imgH="142555" progId="MS_ClipArt_Gallery.2">
                        <p:embed/>
                        <p:pic>
                          <p:nvPicPr>
                            <p:cNvPr id="560" name="Object 63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4" y="161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1" name="Object 633"/>
                <p:cNvGraphicFramePr>
                  <a:graphicFrameLocks noChangeAspect="1"/>
                </p:cNvGraphicFramePr>
                <p:nvPr/>
              </p:nvGraphicFramePr>
              <p:xfrm>
                <a:off x="2146" y="179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39" name="Clip" r:id="rId627" imgW="142555" imgH="142555" progId="MS_ClipArt_Gallery.2">
                        <p:embed/>
                      </p:oleObj>
                    </mc:Choice>
                    <mc:Fallback>
                      <p:oleObj name="Clip" r:id="rId627" imgW="142555" imgH="142555" progId="MS_ClipArt_Gallery.2">
                        <p:embed/>
                        <p:pic>
                          <p:nvPicPr>
                            <p:cNvPr id="561" name="Object 63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6" y="179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2" name="Object 634"/>
                <p:cNvGraphicFramePr>
                  <a:graphicFrameLocks noChangeAspect="1"/>
                </p:cNvGraphicFramePr>
                <p:nvPr/>
              </p:nvGraphicFramePr>
              <p:xfrm>
                <a:off x="2213" y="17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40" name="Clip" r:id="rId628" imgW="142555" imgH="142555" progId="MS_ClipArt_Gallery.2">
                        <p:embed/>
                      </p:oleObj>
                    </mc:Choice>
                    <mc:Fallback>
                      <p:oleObj name="Clip" r:id="rId628" imgW="142555" imgH="142555" progId="MS_ClipArt_Gallery.2">
                        <p:embed/>
                        <p:pic>
                          <p:nvPicPr>
                            <p:cNvPr id="562" name="Object 63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13" y="17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3" name="Object 635"/>
                <p:cNvGraphicFramePr>
                  <a:graphicFrameLocks noChangeAspect="1"/>
                </p:cNvGraphicFramePr>
                <p:nvPr/>
              </p:nvGraphicFramePr>
              <p:xfrm>
                <a:off x="2093" y="17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41" name="Clip" r:id="rId629" imgW="142555" imgH="142555" progId="MS_ClipArt_Gallery.2">
                        <p:embed/>
                      </p:oleObj>
                    </mc:Choice>
                    <mc:Fallback>
                      <p:oleObj name="Clip" r:id="rId629" imgW="142555" imgH="142555" progId="MS_ClipArt_Gallery.2">
                        <p:embed/>
                        <p:pic>
                          <p:nvPicPr>
                            <p:cNvPr id="563" name="Object 635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3" y="17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4" name="Object 636"/>
                <p:cNvGraphicFramePr>
                  <a:graphicFrameLocks noChangeAspect="1"/>
                </p:cNvGraphicFramePr>
                <p:nvPr/>
              </p:nvGraphicFramePr>
              <p:xfrm>
                <a:off x="2176" y="15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42" name="Clip" r:id="rId630" imgW="142555" imgH="142555" progId="MS_ClipArt_Gallery.2">
                        <p:embed/>
                      </p:oleObj>
                    </mc:Choice>
                    <mc:Fallback>
                      <p:oleObj name="Clip" r:id="rId630" imgW="142555" imgH="142555" progId="MS_ClipArt_Gallery.2">
                        <p:embed/>
                        <p:pic>
                          <p:nvPicPr>
                            <p:cNvPr id="564" name="Object 63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76" y="15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5" name="Object 637"/>
                <p:cNvGraphicFramePr>
                  <a:graphicFrameLocks noChangeAspect="1"/>
                </p:cNvGraphicFramePr>
                <p:nvPr/>
              </p:nvGraphicFramePr>
              <p:xfrm>
                <a:off x="2104" y="15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43" name="Clip" r:id="rId631" imgW="142555" imgH="142555" progId="MS_ClipArt_Gallery.2">
                        <p:embed/>
                      </p:oleObj>
                    </mc:Choice>
                    <mc:Fallback>
                      <p:oleObj name="Clip" r:id="rId631" imgW="142555" imgH="142555" progId="MS_ClipArt_Gallery.2">
                        <p:embed/>
                        <p:pic>
                          <p:nvPicPr>
                            <p:cNvPr id="565" name="Object 63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4" y="15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6" name="Object 638"/>
                <p:cNvGraphicFramePr>
                  <a:graphicFrameLocks noChangeAspect="1"/>
                </p:cNvGraphicFramePr>
                <p:nvPr/>
              </p:nvGraphicFramePr>
              <p:xfrm>
                <a:off x="2229" y="16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44" name="Clip" r:id="rId632" imgW="142555" imgH="142555" progId="MS_ClipArt_Gallery.2">
                        <p:embed/>
                      </p:oleObj>
                    </mc:Choice>
                    <mc:Fallback>
                      <p:oleObj name="Clip" r:id="rId632" imgW="142555" imgH="142555" progId="MS_ClipArt_Gallery.2">
                        <p:embed/>
                        <p:pic>
                          <p:nvPicPr>
                            <p:cNvPr id="566" name="Object 63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9" y="16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7" name="Object 639"/>
                <p:cNvGraphicFramePr>
                  <a:graphicFrameLocks noChangeAspect="1"/>
                </p:cNvGraphicFramePr>
                <p:nvPr/>
              </p:nvGraphicFramePr>
              <p:xfrm>
                <a:off x="2107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45" name="Clip" r:id="rId633" imgW="142555" imgH="142555" progId="MS_ClipArt_Gallery.2">
                        <p:embed/>
                      </p:oleObj>
                    </mc:Choice>
                    <mc:Fallback>
                      <p:oleObj name="Clip" r:id="rId633" imgW="142555" imgH="142555" progId="MS_ClipArt_Gallery.2">
                        <p:embed/>
                        <p:pic>
                          <p:nvPicPr>
                            <p:cNvPr id="567" name="Object 63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8" name="Object 640"/>
                <p:cNvGraphicFramePr>
                  <a:graphicFrameLocks noChangeAspect="1"/>
                </p:cNvGraphicFramePr>
                <p:nvPr/>
              </p:nvGraphicFramePr>
              <p:xfrm>
                <a:off x="2012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46" name="Clip" r:id="rId634" imgW="142555" imgH="142555" progId="MS_ClipArt_Gallery.2">
                        <p:embed/>
                      </p:oleObj>
                    </mc:Choice>
                    <mc:Fallback>
                      <p:oleObj name="Clip" r:id="rId634" imgW="142555" imgH="142555" progId="MS_ClipArt_Gallery.2">
                        <p:embed/>
                        <p:pic>
                          <p:nvPicPr>
                            <p:cNvPr id="568" name="Object 64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12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9" name="Object 641"/>
                <p:cNvGraphicFramePr>
                  <a:graphicFrameLocks noChangeAspect="1"/>
                </p:cNvGraphicFramePr>
                <p:nvPr/>
              </p:nvGraphicFramePr>
              <p:xfrm>
                <a:off x="2233" y="159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47" name="Clip" r:id="rId635" imgW="142555" imgH="142555" progId="MS_ClipArt_Gallery.2">
                        <p:embed/>
                      </p:oleObj>
                    </mc:Choice>
                    <mc:Fallback>
                      <p:oleObj name="Clip" r:id="rId635" imgW="142555" imgH="142555" progId="MS_ClipArt_Gallery.2">
                        <p:embed/>
                        <p:pic>
                          <p:nvPicPr>
                            <p:cNvPr id="569" name="Object 64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3" y="159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0" name="Object 642"/>
                <p:cNvGraphicFramePr>
                  <a:graphicFrameLocks noChangeAspect="1"/>
                </p:cNvGraphicFramePr>
                <p:nvPr/>
              </p:nvGraphicFramePr>
              <p:xfrm>
                <a:off x="2267" y="15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48" name="Clip" r:id="rId636" imgW="142555" imgH="142555" progId="MS_ClipArt_Gallery.2">
                        <p:embed/>
                      </p:oleObj>
                    </mc:Choice>
                    <mc:Fallback>
                      <p:oleObj name="Clip" r:id="rId636" imgW="142555" imgH="142555" progId="MS_ClipArt_Gallery.2">
                        <p:embed/>
                        <p:pic>
                          <p:nvPicPr>
                            <p:cNvPr id="570" name="Object 64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7" y="15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1" name="Object 643"/>
                <p:cNvGraphicFramePr>
                  <a:graphicFrameLocks noChangeAspect="1"/>
                </p:cNvGraphicFramePr>
                <p:nvPr/>
              </p:nvGraphicFramePr>
              <p:xfrm>
                <a:off x="2151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49" name="Clip" r:id="rId637" imgW="142555" imgH="142555" progId="MS_ClipArt_Gallery.2">
                        <p:embed/>
                      </p:oleObj>
                    </mc:Choice>
                    <mc:Fallback>
                      <p:oleObj name="Clip" r:id="rId637" imgW="142555" imgH="142555" progId="MS_ClipArt_Gallery.2">
                        <p:embed/>
                        <p:pic>
                          <p:nvPicPr>
                            <p:cNvPr id="571" name="Object 64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1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2" name="Object 644"/>
                <p:cNvGraphicFramePr>
                  <a:graphicFrameLocks noChangeAspect="1"/>
                </p:cNvGraphicFramePr>
                <p:nvPr/>
              </p:nvGraphicFramePr>
              <p:xfrm>
                <a:off x="2134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50" name="Clip" r:id="rId638" imgW="142555" imgH="142555" progId="MS_ClipArt_Gallery.2">
                        <p:embed/>
                      </p:oleObj>
                    </mc:Choice>
                    <mc:Fallback>
                      <p:oleObj name="Clip" r:id="rId638" imgW="142555" imgH="142555" progId="MS_ClipArt_Gallery.2">
                        <p:embed/>
                        <p:pic>
                          <p:nvPicPr>
                            <p:cNvPr id="572" name="Object 64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4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3" name="Object 645"/>
                <p:cNvGraphicFramePr>
                  <a:graphicFrameLocks noChangeAspect="1"/>
                </p:cNvGraphicFramePr>
                <p:nvPr/>
              </p:nvGraphicFramePr>
              <p:xfrm>
                <a:off x="2106" y="173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51" name="Clip" r:id="rId639" imgW="142555" imgH="142555" progId="MS_ClipArt_Gallery.2">
                        <p:embed/>
                      </p:oleObj>
                    </mc:Choice>
                    <mc:Fallback>
                      <p:oleObj name="Clip" r:id="rId639" imgW="142555" imgH="142555" progId="MS_ClipArt_Gallery.2">
                        <p:embed/>
                        <p:pic>
                          <p:nvPicPr>
                            <p:cNvPr id="573" name="Object 645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6" y="173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4" name="Object 646"/>
                <p:cNvGraphicFramePr>
                  <a:graphicFrameLocks noChangeAspect="1"/>
                </p:cNvGraphicFramePr>
                <p:nvPr/>
              </p:nvGraphicFramePr>
              <p:xfrm>
                <a:off x="2265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52" name="Clip" r:id="rId640" imgW="142555" imgH="142555" progId="MS_ClipArt_Gallery.2">
                        <p:embed/>
                      </p:oleObj>
                    </mc:Choice>
                    <mc:Fallback>
                      <p:oleObj name="Clip" r:id="rId640" imgW="142555" imgH="142555" progId="MS_ClipArt_Gallery.2">
                        <p:embed/>
                        <p:pic>
                          <p:nvPicPr>
                            <p:cNvPr id="574" name="Object 64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5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</p:grpSp>
        <p:sp>
          <p:nvSpPr>
            <p:cNvPr id="331" name="Line 647"/>
            <p:cNvSpPr>
              <a:spLocks noChangeShapeType="1"/>
            </p:cNvSpPr>
            <p:nvPr/>
          </p:nvSpPr>
          <p:spPr bwMode="auto">
            <a:xfrm>
              <a:off x="869" y="1050"/>
              <a:ext cx="179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</p:grpSp>
      <p:grpSp>
        <p:nvGrpSpPr>
          <p:cNvPr id="650" name="Group 648"/>
          <p:cNvGrpSpPr>
            <a:grpSpLocks/>
          </p:cNvGrpSpPr>
          <p:nvPr/>
        </p:nvGrpSpPr>
        <p:grpSpPr bwMode="auto">
          <a:xfrm>
            <a:off x="2646363" y="822659"/>
            <a:ext cx="1081087" cy="1173163"/>
            <a:chOff x="1667" y="720"/>
            <a:chExt cx="681" cy="739"/>
          </a:xfrm>
        </p:grpSpPr>
        <p:sp>
          <p:nvSpPr>
            <p:cNvPr id="651" name="Line 649"/>
            <p:cNvSpPr>
              <a:spLocks noChangeShapeType="1"/>
            </p:cNvSpPr>
            <p:nvPr/>
          </p:nvSpPr>
          <p:spPr bwMode="auto">
            <a:xfrm>
              <a:off x="1667" y="1048"/>
              <a:ext cx="179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grpSp>
          <p:nvGrpSpPr>
            <p:cNvPr id="652" name="Group 650"/>
            <p:cNvGrpSpPr>
              <a:grpSpLocks/>
            </p:cNvGrpSpPr>
            <p:nvPr/>
          </p:nvGrpSpPr>
          <p:grpSpPr bwMode="auto">
            <a:xfrm>
              <a:off x="1768" y="720"/>
              <a:ext cx="580" cy="739"/>
              <a:chOff x="1768" y="720"/>
              <a:chExt cx="580" cy="739"/>
            </a:xfrm>
          </p:grpSpPr>
          <p:grpSp>
            <p:nvGrpSpPr>
              <p:cNvPr id="653" name="Group 651"/>
              <p:cNvGrpSpPr>
                <a:grpSpLocks/>
              </p:cNvGrpSpPr>
              <p:nvPr/>
            </p:nvGrpSpPr>
            <p:grpSpPr bwMode="auto">
              <a:xfrm>
                <a:off x="1920" y="768"/>
                <a:ext cx="299" cy="422"/>
                <a:chOff x="2698" y="1303"/>
                <a:chExt cx="374" cy="526"/>
              </a:xfrm>
            </p:grpSpPr>
            <p:graphicFrame>
              <p:nvGraphicFramePr>
                <p:cNvPr id="656" name="Object 652"/>
                <p:cNvGraphicFramePr>
                  <a:graphicFrameLocks noChangeAspect="1"/>
                </p:cNvGraphicFramePr>
                <p:nvPr/>
              </p:nvGraphicFramePr>
              <p:xfrm>
                <a:off x="2806" y="16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53" name="Clip" r:id="rId641" imgW="142555" imgH="142555" progId="MS_ClipArt_Gallery.2">
                        <p:embed/>
                      </p:oleObj>
                    </mc:Choice>
                    <mc:Fallback>
                      <p:oleObj name="Clip" r:id="rId641" imgW="142555" imgH="142555" progId="MS_ClipArt_Gallery.2">
                        <p:embed/>
                        <p:pic>
                          <p:nvPicPr>
                            <p:cNvPr id="656" name="Object 65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6" y="16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7" name="Object 653"/>
                <p:cNvGraphicFramePr>
                  <a:graphicFrameLocks noChangeAspect="1"/>
                </p:cNvGraphicFramePr>
                <p:nvPr/>
              </p:nvGraphicFramePr>
              <p:xfrm>
                <a:off x="2847" y="17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54" name="Clip" r:id="rId642" imgW="142555" imgH="142555" progId="MS_ClipArt_Gallery.2">
                        <p:embed/>
                      </p:oleObj>
                    </mc:Choice>
                    <mc:Fallback>
                      <p:oleObj name="Clip" r:id="rId642" imgW="142555" imgH="142555" progId="MS_ClipArt_Gallery.2">
                        <p:embed/>
                        <p:pic>
                          <p:nvPicPr>
                            <p:cNvPr id="657" name="Object 65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7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8" name="Object 654"/>
                <p:cNvGraphicFramePr>
                  <a:graphicFrameLocks noChangeAspect="1"/>
                </p:cNvGraphicFramePr>
                <p:nvPr/>
              </p:nvGraphicFramePr>
              <p:xfrm>
                <a:off x="2740" y="16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55" name="Clip" r:id="rId643" imgW="142555" imgH="142555" progId="MS_ClipArt_Gallery.2">
                        <p:embed/>
                      </p:oleObj>
                    </mc:Choice>
                    <mc:Fallback>
                      <p:oleObj name="Clip" r:id="rId643" imgW="142555" imgH="142555" progId="MS_ClipArt_Gallery.2">
                        <p:embed/>
                        <p:pic>
                          <p:nvPicPr>
                            <p:cNvPr id="658" name="Object 65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0" y="16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9" name="Object 655"/>
                <p:cNvGraphicFramePr>
                  <a:graphicFrameLocks noChangeAspect="1"/>
                </p:cNvGraphicFramePr>
                <p:nvPr/>
              </p:nvGraphicFramePr>
              <p:xfrm>
                <a:off x="2874" y="17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56" name="Clip" r:id="rId644" imgW="142555" imgH="142555" progId="MS_ClipArt_Gallery.2">
                        <p:embed/>
                      </p:oleObj>
                    </mc:Choice>
                    <mc:Fallback>
                      <p:oleObj name="Clip" r:id="rId644" imgW="142555" imgH="142555" progId="MS_ClipArt_Gallery.2">
                        <p:embed/>
                        <p:pic>
                          <p:nvPicPr>
                            <p:cNvPr id="659" name="Object 655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4" y="17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0" name="Object 656"/>
                <p:cNvGraphicFramePr>
                  <a:graphicFrameLocks noChangeAspect="1"/>
                </p:cNvGraphicFramePr>
                <p:nvPr/>
              </p:nvGraphicFramePr>
              <p:xfrm>
                <a:off x="2863" y="16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57" name="Clip" r:id="rId645" imgW="142555" imgH="142555" progId="MS_ClipArt_Gallery.2">
                        <p:embed/>
                      </p:oleObj>
                    </mc:Choice>
                    <mc:Fallback>
                      <p:oleObj name="Clip" r:id="rId645" imgW="142555" imgH="142555" progId="MS_ClipArt_Gallery.2">
                        <p:embed/>
                        <p:pic>
                          <p:nvPicPr>
                            <p:cNvPr id="660" name="Object 65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3" y="16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1" name="Object 657"/>
                <p:cNvGraphicFramePr>
                  <a:graphicFrameLocks noChangeAspect="1"/>
                </p:cNvGraphicFramePr>
                <p:nvPr/>
              </p:nvGraphicFramePr>
              <p:xfrm>
                <a:off x="2767" y="173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58" name="Clip" r:id="rId646" imgW="142555" imgH="142555" progId="MS_ClipArt_Gallery.2">
                        <p:embed/>
                      </p:oleObj>
                    </mc:Choice>
                    <mc:Fallback>
                      <p:oleObj name="Clip" r:id="rId646" imgW="142555" imgH="142555" progId="MS_ClipArt_Gallery.2">
                        <p:embed/>
                        <p:pic>
                          <p:nvPicPr>
                            <p:cNvPr id="661" name="Object 65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7" y="173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2" name="Object 658"/>
                <p:cNvGraphicFramePr>
                  <a:graphicFrameLocks noChangeAspect="1"/>
                </p:cNvGraphicFramePr>
                <p:nvPr/>
              </p:nvGraphicFramePr>
              <p:xfrm>
                <a:off x="2887" y="15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59" name="Clip" r:id="rId647" imgW="142555" imgH="142555" progId="MS_ClipArt_Gallery.2">
                        <p:embed/>
                      </p:oleObj>
                    </mc:Choice>
                    <mc:Fallback>
                      <p:oleObj name="Clip" r:id="rId647" imgW="142555" imgH="142555" progId="MS_ClipArt_Gallery.2">
                        <p:embed/>
                        <p:pic>
                          <p:nvPicPr>
                            <p:cNvPr id="662" name="Object 65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7" y="15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3" name="Object 659"/>
                <p:cNvGraphicFramePr>
                  <a:graphicFrameLocks noChangeAspect="1"/>
                </p:cNvGraphicFramePr>
                <p:nvPr/>
              </p:nvGraphicFramePr>
              <p:xfrm>
                <a:off x="2931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60" name="Clip" r:id="rId648" imgW="142555" imgH="142555" progId="MS_ClipArt_Gallery.2">
                        <p:embed/>
                      </p:oleObj>
                    </mc:Choice>
                    <mc:Fallback>
                      <p:oleObj name="Clip" r:id="rId648" imgW="142555" imgH="142555" progId="MS_ClipArt_Gallery.2">
                        <p:embed/>
                        <p:pic>
                          <p:nvPicPr>
                            <p:cNvPr id="663" name="Object 65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1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4" name="Object 660"/>
                <p:cNvGraphicFramePr>
                  <a:graphicFrameLocks noChangeAspect="1"/>
                </p:cNvGraphicFramePr>
                <p:nvPr/>
              </p:nvGraphicFramePr>
              <p:xfrm>
                <a:off x="2836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61" name="Clip" r:id="rId649" imgW="142555" imgH="142555" progId="MS_ClipArt_Gallery.2">
                        <p:embed/>
                      </p:oleObj>
                    </mc:Choice>
                    <mc:Fallback>
                      <p:oleObj name="Clip" r:id="rId649" imgW="142555" imgH="142555" progId="MS_ClipArt_Gallery.2">
                        <p:embed/>
                        <p:pic>
                          <p:nvPicPr>
                            <p:cNvPr id="664" name="Object 66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6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5" name="Object 661"/>
                <p:cNvGraphicFramePr>
                  <a:graphicFrameLocks noChangeAspect="1"/>
                </p:cNvGraphicFramePr>
                <p:nvPr/>
              </p:nvGraphicFramePr>
              <p:xfrm>
                <a:off x="2906" y="172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62" name="Clip" r:id="rId650" imgW="142555" imgH="142555" progId="MS_ClipArt_Gallery.2">
                        <p:embed/>
                      </p:oleObj>
                    </mc:Choice>
                    <mc:Fallback>
                      <p:oleObj name="Clip" r:id="rId650" imgW="142555" imgH="142555" progId="MS_ClipArt_Gallery.2">
                        <p:embed/>
                        <p:pic>
                          <p:nvPicPr>
                            <p:cNvPr id="665" name="Object 66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6" y="172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6" name="Object 662"/>
                <p:cNvGraphicFramePr>
                  <a:graphicFrameLocks noChangeAspect="1"/>
                </p:cNvGraphicFramePr>
                <p:nvPr/>
              </p:nvGraphicFramePr>
              <p:xfrm>
                <a:off x="2727" y="17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63" name="Clip" r:id="rId651" imgW="142555" imgH="142555" progId="MS_ClipArt_Gallery.2">
                        <p:embed/>
                      </p:oleObj>
                    </mc:Choice>
                    <mc:Fallback>
                      <p:oleObj name="Clip" r:id="rId651" imgW="142555" imgH="142555" progId="MS_ClipArt_Gallery.2">
                        <p:embed/>
                        <p:pic>
                          <p:nvPicPr>
                            <p:cNvPr id="666" name="Object 66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27" y="17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7" name="Object 663"/>
                <p:cNvGraphicFramePr>
                  <a:graphicFrameLocks noChangeAspect="1"/>
                </p:cNvGraphicFramePr>
                <p:nvPr/>
              </p:nvGraphicFramePr>
              <p:xfrm>
                <a:off x="2809" y="155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64" name="Clip" r:id="rId652" imgW="142555" imgH="142555" progId="MS_ClipArt_Gallery.2">
                        <p:embed/>
                      </p:oleObj>
                    </mc:Choice>
                    <mc:Fallback>
                      <p:oleObj name="Clip" r:id="rId652" imgW="142555" imgH="142555" progId="MS_ClipArt_Gallery.2">
                        <p:embed/>
                        <p:pic>
                          <p:nvPicPr>
                            <p:cNvPr id="667" name="Object 66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9" y="155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8" name="Object 664"/>
                <p:cNvGraphicFramePr>
                  <a:graphicFrameLocks noChangeAspect="1"/>
                </p:cNvGraphicFramePr>
                <p:nvPr/>
              </p:nvGraphicFramePr>
              <p:xfrm>
                <a:off x="2836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65" name="Clip" r:id="rId653" imgW="142555" imgH="142555" progId="MS_ClipArt_Gallery.2">
                        <p:embed/>
                      </p:oleObj>
                    </mc:Choice>
                    <mc:Fallback>
                      <p:oleObj name="Clip" r:id="rId653" imgW="142555" imgH="142555" progId="MS_ClipArt_Gallery.2">
                        <p:embed/>
                        <p:pic>
                          <p:nvPicPr>
                            <p:cNvPr id="668" name="Object 66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6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9" name="Object 665"/>
                <p:cNvGraphicFramePr>
                  <a:graphicFrameLocks noChangeAspect="1"/>
                </p:cNvGraphicFramePr>
                <p:nvPr/>
              </p:nvGraphicFramePr>
              <p:xfrm>
                <a:off x="2836" y="15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66" name="Clip" r:id="rId654" imgW="142555" imgH="142555" progId="MS_ClipArt_Gallery.2">
                        <p:embed/>
                      </p:oleObj>
                    </mc:Choice>
                    <mc:Fallback>
                      <p:oleObj name="Clip" r:id="rId654" imgW="142555" imgH="142555" progId="MS_ClipArt_Gallery.2">
                        <p:embed/>
                        <p:pic>
                          <p:nvPicPr>
                            <p:cNvPr id="669" name="Object 665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6" y="15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0" name="Object 666"/>
                <p:cNvGraphicFramePr>
                  <a:graphicFrameLocks noChangeAspect="1"/>
                </p:cNvGraphicFramePr>
                <p:nvPr/>
              </p:nvGraphicFramePr>
              <p:xfrm>
                <a:off x="2914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67" name="Clip" r:id="rId655" imgW="142555" imgH="142555" progId="MS_ClipArt_Gallery.2">
                        <p:embed/>
                      </p:oleObj>
                    </mc:Choice>
                    <mc:Fallback>
                      <p:oleObj name="Clip" r:id="rId655" imgW="142555" imgH="142555" progId="MS_ClipArt_Gallery.2">
                        <p:embed/>
                        <p:pic>
                          <p:nvPicPr>
                            <p:cNvPr id="670" name="Object 66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4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1" name="Object 667"/>
                <p:cNvGraphicFramePr>
                  <a:graphicFrameLocks noChangeAspect="1"/>
                </p:cNvGraphicFramePr>
                <p:nvPr/>
              </p:nvGraphicFramePr>
              <p:xfrm>
                <a:off x="2727" y="17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68" name="Clip" r:id="rId656" imgW="142555" imgH="142555" progId="MS_ClipArt_Gallery.2">
                        <p:embed/>
                      </p:oleObj>
                    </mc:Choice>
                    <mc:Fallback>
                      <p:oleObj name="Clip" r:id="rId656" imgW="142555" imgH="142555" progId="MS_ClipArt_Gallery.2">
                        <p:embed/>
                        <p:pic>
                          <p:nvPicPr>
                            <p:cNvPr id="671" name="Object 66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27" y="17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2" name="Object 668"/>
                <p:cNvGraphicFramePr>
                  <a:graphicFrameLocks noChangeAspect="1"/>
                </p:cNvGraphicFramePr>
                <p:nvPr/>
              </p:nvGraphicFramePr>
              <p:xfrm>
                <a:off x="2817" y="156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69" name="Clip" r:id="rId657" imgW="142555" imgH="142555" progId="MS_ClipArt_Gallery.2">
                        <p:embed/>
                      </p:oleObj>
                    </mc:Choice>
                    <mc:Fallback>
                      <p:oleObj name="Clip" r:id="rId657" imgW="142555" imgH="142555" progId="MS_ClipArt_Gallery.2">
                        <p:embed/>
                        <p:pic>
                          <p:nvPicPr>
                            <p:cNvPr id="672" name="Object 66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7" y="156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3" name="Object 669"/>
                <p:cNvGraphicFramePr>
                  <a:graphicFrameLocks noChangeAspect="1"/>
                </p:cNvGraphicFramePr>
                <p:nvPr/>
              </p:nvGraphicFramePr>
              <p:xfrm>
                <a:off x="2733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70" name="Clip" r:id="rId658" imgW="142555" imgH="142555" progId="MS_ClipArt_Gallery.2">
                        <p:embed/>
                      </p:oleObj>
                    </mc:Choice>
                    <mc:Fallback>
                      <p:oleObj name="Clip" r:id="rId658" imgW="142555" imgH="142555" progId="MS_ClipArt_Gallery.2">
                        <p:embed/>
                        <p:pic>
                          <p:nvPicPr>
                            <p:cNvPr id="673" name="Object 66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4" name="Object 670"/>
                <p:cNvGraphicFramePr>
                  <a:graphicFrameLocks noChangeAspect="1"/>
                </p:cNvGraphicFramePr>
                <p:nvPr/>
              </p:nvGraphicFramePr>
              <p:xfrm>
                <a:off x="2731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71" name="Clip" r:id="rId659" imgW="142555" imgH="142555" progId="MS_ClipArt_Gallery.2">
                        <p:embed/>
                      </p:oleObj>
                    </mc:Choice>
                    <mc:Fallback>
                      <p:oleObj name="Clip" r:id="rId659" imgW="142555" imgH="142555" progId="MS_ClipArt_Gallery.2">
                        <p:embed/>
                        <p:pic>
                          <p:nvPicPr>
                            <p:cNvPr id="674" name="Object 67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1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5" name="Object 671"/>
                <p:cNvGraphicFramePr>
                  <a:graphicFrameLocks noChangeAspect="1"/>
                </p:cNvGraphicFramePr>
                <p:nvPr/>
              </p:nvGraphicFramePr>
              <p:xfrm>
                <a:off x="2777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72" name="Clip" r:id="rId660" imgW="142555" imgH="142555" progId="MS_ClipArt_Gallery.2">
                        <p:embed/>
                      </p:oleObj>
                    </mc:Choice>
                    <mc:Fallback>
                      <p:oleObj name="Clip" r:id="rId660" imgW="142555" imgH="142555" progId="MS_ClipArt_Gallery.2">
                        <p:embed/>
                        <p:pic>
                          <p:nvPicPr>
                            <p:cNvPr id="675" name="Object 67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7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6" name="Object 672"/>
                <p:cNvGraphicFramePr>
                  <a:graphicFrameLocks noChangeAspect="1"/>
                </p:cNvGraphicFramePr>
                <p:nvPr/>
              </p:nvGraphicFramePr>
              <p:xfrm>
                <a:off x="2773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73" name="Clip" r:id="rId661" imgW="142555" imgH="142555" progId="MS_ClipArt_Gallery.2">
                        <p:embed/>
                      </p:oleObj>
                    </mc:Choice>
                    <mc:Fallback>
                      <p:oleObj name="Clip" r:id="rId661" imgW="142555" imgH="142555" progId="MS_ClipArt_Gallery.2">
                        <p:embed/>
                        <p:pic>
                          <p:nvPicPr>
                            <p:cNvPr id="676" name="Object 67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3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7" name="Object 673"/>
                <p:cNvGraphicFramePr>
                  <a:graphicFrameLocks noChangeAspect="1"/>
                </p:cNvGraphicFramePr>
                <p:nvPr/>
              </p:nvGraphicFramePr>
              <p:xfrm>
                <a:off x="2835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74" name="Clip" r:id="rId662" imgW="142555" imgH="142555" progId="MS_ClipArt_Gallery.2">
                        <p:embed/>
                      </p:oleObj>
                    </mc:Choice>
                    <mc:Fallback>
                      <p:oleObj name="Clip" r:id="rId662" imgW="142555" imgH="142555" progId="MS_ClipArt_Gallery.2">
                        <p:embed/>
                        <p:pic>
                          <p:nvPicPr>
                            <p:cNvPr id="677" name="Object 67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5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8" name="Object 674"/>
                <p:cNvGraphicFramePr>
                  <a:graphicFrameLocks noChangeAspect="1"/>
                </p:cNvGraphicFramePr>
                <p:nvPr/>
              </p:nvGraphicFramePr>
              <p:xfrm>
                <a:off x="2849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75" name="Clip" r:id="rId663" imgW="142555" imgH="142555" progId="MS_ClipArt_Gallery.2">
                        <p:embed/>
                      </p:oleObj>
                    </mc:Choice>
                    <mc:Fallback>
                      <p:oleObj name="Clip" r:id="rId663" imgW="142555" imgH="142555" progId="MS_ClipArt_Gallery.2">
                        <p:embed/>
                        <p:pic>
                          <p:nvPicPr>
                            <p:cNvPr id="678" name="Object 67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9" name="Object 675"/>
                <p:cNvGraphicFramePr>
                  <a:graphicFrameLocks noChangeAspect="1"/>
                </p:cNvGraphicFramePr>
                <p:nvPr/>
              </p:nvGraphicFramePr>
              <p:xfrm>
                <a:off x="2864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76" name="Clip" r:id="rId664" imgW="142555" imgH="142555" progId="MS_ClipArt_Gallery.2">
                        <p:embed/>
                      </p:oleObj>
                    </mc:Choice>
                    <mc:Fallback>
                      <p:oleObj name="Clip" r:id="rId664" imgW="142555" imgH="142555" progId="MS_ClipArt_Gallery.2">
                        <p:embed/>
                        <p:pic>
                          <p:nvPicPr>
                            <p:cNvPr id="679" name="Object 675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0" name="Object 676"/>
                <p:cNvGraphicFramePr>
                  <a:graphicFrameLocks noChangeAspect="1"/>
                </p:cNvGraphicFramePr>
                <p:nvPr/>
              </p:nvGraphicFramePr>
              <p:xfrm>
                <a:off x="2791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77" name="Clip" r:id="rId665" imgW="142555" imgH="142555" progId="MS_ClipArt_Gallery.2">
                        <p:embed/>
                      </p:oleObj>
                    </mc:Choice>
                    <mc:Fallback>
                      <p:oleObj name="Clip" r:id="rId665" imgW="142555" imgH="142555" progId="MS_ClipArt_Gallery.2">
                        <p:embed/>
                        <p:pic>
                          <p:nvPicPr>
                            <p:cNvPr id="680" name="Object 67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91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1" name="Object 677"/>
                <p:cNvGraphicFramePr>
                  <a:graphicFrameLocks noChangeAspect="1"/>
                </p:cNvGraphicFramePr>
                <p:nvPr/>
              </p:nvGraphicFramePr>
              <p:xfrm>
                <a:off x="2733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78" name="Clip" r:id="rId666" imgW="142555" imgH="142555" progId="MS_ClipArt_Gallery.2">
                        <p:embed/>
                      </p:oleObj>
                    </mc:Choice>
                    <mc:Fallback>
                      <p:oleObj name="Clip" r:id="rId666" imgW="142555" imgH="142555" progId="MS_ClipArt_Gallery.2">
                        <p:embed/>
                        <p:pic>
                          <p:nvPicPr>
                            <p:cNvPr id="681" name="Object 67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2" name="Object 678"/>
                <p:cNvGraphicFramePr>
                  <a:graphicFrameLocks noChangeAspect="1"/>
                </p:cNvGraphicFramePr>
                <p:nvPr/>
              </p:nvGraphicFramePr>
              <p:xfrm>
                <a:off x="2802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79" name="Clip" r:id="rId667" imgW="142555" imgH="142555" progId="MS_ClipArt_Gallery.2">
                        <p:embed/>
                      </p:oleObj>
                    </mc:Choice>
                    <mc:Fallback>
                      <p:oleObj name="Clip" r:id="rId667" imgW="142555" imgH="142555" progId="MS_ClipArt_Gallery.2">
                        <p:embed/>
                        <p:pic>
                          <p:nvPicPr>
                            <p:cNvPr id="682" name="Object 67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2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3" name="Object 679"/>
                <p:cNvGraphicFramePr>
                  <a:graphicFrameLocks noChangeAspect="1"/>
                </p:cNvGraphicFramePr>
                <p:nvPr/>
              </p:nvGraphicFramePr>
              <p:xfrm>
                <a:off x="2733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80" name="Clip" r:id="rId668" imgW="142555" imgH="142555" progId="MS_ClipArt_Gallery.2">
                        <p:embed/>
                      </p:oleObj>
                    </mc:Choice>
                    <mc:Fallback>
                      <p:oleObj name="Clip" r:id="rId668" imgW="142555" imgH="142555" progId="MS_ClipArt_Gallery.2">
                        <p:embed/>
                        <p:pic>
                          <p:nvPicPr>
                            <p:cNvPr id="683" name="Object 67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4" name="Object 680"/>
                <p:cNvGraphicFramePr>
                  <a:graphicFrameLocks noChangeAspect="1"/>
                </p:cNvGraphicFramePr>
                <p:nvPr/>
              </p:nvGraphicFramePr>
              <p:xfrm>
                <a:off x="2748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81" name="Clip" r:id="rId669" imgW="142555" imgH="142555" progId="MS_ClipArt_Gallery.2">
                        <p:embed/>
                      </p:oleObj>
                    </mc:Choice>
                    <mc:Fallback>
                      <p:oleObj name="Clip" r:id="rId669" imgW="142555" imgH="142555" progId="MS_ClipArt_Gallery.2">
                        <p:embed/>
                        <p:pic>
                          <p:nvPicPr>
                            <p:cNvPr id="684" name="Object 68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8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5" name="Object 681"/>
                <p:cNvGraphicFramePr>
                  <a:graphicFrameLocks noChangeAspect="1"/>
                </p:cNvGraphicFramePr>
                <p:nvPr/>
              </p:nvGraphicFramePr>
              <p:xfrm>
                <a:off x="2849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82" name="Clip" r:id="rId670" imgW="142555" imgH="142555" progId="MS_ClipArt_Gallery.2">
                        <p:embed/>
                      </p:oleObj>
                    </mc:Choice>
                    <mc:Fallback>
                      <p:oleObj name="Clip" r:id="rId670" imgW="142555" imgH="142555" progId="MS_ClipArt_Gallery.2">
                        <p:embed/>
                        <p:pic>
                          <p:nvPicPr>
                            <p:cNvPr id="685" name="Object 68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6" name="Object 682"/>
                <p:cNvGraphicFramePr>
                  <a:graphicFrameLocks noChangeAspect="1"/>
                </p:cNvGraphicFramePr>
                <p:nvPr/>
              </p:nvGraphicFramePr>
              <p:xfrm>
                <a:off x="2733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83" name="Clip" r:id="rId671" imgW="142555" imgH="142555" progId="MS_ClipArt_Gallery.2">
                        <p:embed/>
                      </p:oleObj>
                    </mc:Choice>
                    <mc:Fallback>
                      <p:oleObj name="Clip" r:id="rId671" imgW="142555" imgH="142555" progId="MS_ClipArt_Gallery.2">
                        <p:embed/>
                        <p:pic>
                          <p:nvPicPr>
                            <p:cNvPr id="686" name="Object 68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7" name="Object 683"/>
                <p:cNvGraphicFramePr>
                  <a:graphicFrameLocks noChangeAspect="1"/>
                </p:cNvGraphicFramePr>
                <p:nvPr/>
              </p:nvGraphicFramePr>
              <p:xfrm>
                <a:off x="2751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84" name="Clip" r:id="rId672" imgW="142555" imgH="142555" progId="MS_ClipArt_Gallery.2">
                        <p:embed/>
                      </p:oleObj>
                    </mc:Choice>
                    <mc:Fallback>
                      <p:oleObj name="Clip" r:id="rId672" imgW="142555" imgH="142555" progId="MS_ClipArt_Gallery.2">
                        <p:embed/>
                        <p:pic>
                          <p:nvPicPr>
                            <p:cNvPr id="687" name="Object 68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1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8" name="Object 684"/>
                <p:cNvGraphicFramePr>
                  <a:graphicFrameLocks noChangeAspect="1"/>
                </p:cNvGraphicFramePr>
                <p:nvPr/>
              </p:nvGraphicFramePr>
              <p:xfrm>
                <a:off x="2831" y="170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85" name="Clip" r:id="rId673" imgW="142555" imgH="142555" progId="MS_ClipArt_Gallery.2">
                        <p:embed/>
                      </p:oleObj>
                    </mc:Choice>
                    <mc:Fallback>
                      <p:oleObj name="Clip" r:id="rId673" imgW="142555" imgH="142555" progId="MS_ClipArt_Gallery.2">
                        <p:embed/>
                        <p:pic>
                          <p:nvPicPr>
                            <p:cNvPr id="688" name="Object 68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1" y="170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9" name="Object 685"/>
                <p:cNvGraphicFramePr>
                  <a:graphicFrameLocks noChangeAspect="1"/>
                </p:cNvGraphicFramePr>
                <p:nvPr/>
              </p:nvGraphicFramePr>
              <p:xfrm>
                <a:off x="2731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86" name="Clip" r:id="rId674" imgW="142555" imgH="142555" progId="MS_ClipArt_Gallery.2">
                        <p:embed/>
                      </p:oleObj>
                    </mc:Choice>
                    <mc:Fallback>
                      <p:oleObj name="Clip" r:id="rId674" imgW="142555" imgH="142555" progId="MS_ClipArt_Gallery.2">
                        <p:embed/>
                        <p:pic>
                          <p:nvPicPr>
                            <p:cNvPr id="689" name="Object 685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1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0" name="Object 686"/>
                <p:cNvGraphicFramePr>
                  <a:graphicFrameLocks noChangeAspect="1"/>
                </p:cNvGraphicFramePr>
                <p:nvPr/>
              </p:nvGraphicFramePr>
              <p:xfrm>
                <a:off x="2791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87" name="Clip" r:id="rId675" imgW="142555" imgH="142555" progId="MS_ClipArt_Gallery.2">
                        <p:embed/>
                      </p:oleObj>
                    </mc:Choice>
                    <mc:Fallback>
                      <p:oleObj name="Clip" r:id="rId675" imgW="142555" imgH="142555" progId="MS_ClipArt_Gallery.2">
                        <p:embed/>
                        <p:pic>
                          <p:nvPicPr>
                            <p:cNvPr id="690" name="Object 68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91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1" name="Object 687"/>
                <p:cNvGraphicFramePr>
                  <a:graphicFrameLocks noChangeAspect="1"/>
                </p:cNvGraphicFramePr>
                <p:nvPr/>
              </p:nvGraphicFramePr>
              <p:xfrm>
                <a:off x="2849" y="15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88" name="Clip" r:id="rId676" imgW="142555" imgH="142555" progId="MS_ClipArt_Gallery.2">
                        <p:embed/>
                      </p:oleObj>
                    </mc:Choice>
                    <mc:Fallback>
                      <p:oleObj name="Clip" r:id="rId676" imgW="142555" imgH="142555" progId="MS_ClipArt_Gallery.2">
                        <p:embed/>
                        <p:pic>
                          <p:nvPicPr>
                            <p:cNvPr id="691" name="Object 68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2" name="Object 688"/>
                <p:cNvGraphicFramePr>
                  <a:graphicFrameLocks noChangeAspect="1"/>
                </p:cNvGraphicFramePr>
                <p:nvPr/>
              </p:nvGraphicFramePr>
              <p:xfrm>
                <a:off x="2831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89" name="Clip" r:id="rId677" imgW="142555" imgH="142555" progId="MS_ClipArt_Gallery.2">
                        <p:embed/>
                      </p:oleObj>
                    </mc:Choice>
                    <mc:Fallback>
                      <p:oleObj name="Clip" r:id="rId677" imgW="142555" imgH="142555" progId="MS_ClipArt_Gallery.2">
                        <p:embed/>
                        <p:pic>
                          <p:nvPicPr>
                            <p:cNvPr id="692" name="Object 68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1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3" name="Object 689"/>
                <p:cNvGraphicFramePr>
                  <a:graphicFrameLocks noChangeAspect="1"/>
                </p:cNvGraphicFramePr>
                <p:nvPr/>
              </p:nvGraphicFramePr>
              <p:xfrm>
                <a:off x="2731" y="16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90" name="Clip" r:id="rId678" imgW="142555" imgH="142555" progId="MS_ClipArt_Gallery.2">
                        <p:embed/>
                      </p:oleObj>
                    </mc:Choice>
                    <mc:Fallback>
                      <p:oleObj name="Clip" r:id="rId678" imgW="142555" imgH="142555" progId="MS_ClipArt_Gallery.2">
                        <p:embed/>
                        <p:pic>
                          <p:nvPicPr>
                            <p:cNvPr id="693" name="Object 68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1" y="16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4" name="Object 690"/>
                <p:cNvGraphicFramePr>
                  <a:graphicFrameLocks noChangeAspect="1"/>
                </p:cNvGraphicFramePr>
                <p:nvPr/>
              </p:nvGraphicFramePr>
              <p:xfrm>
                <a:off x="2748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91" name="Clip" r:id="rId679" imgW="142555" imgH="142555" progId="MS_ClipArt_Gallery.2">
                        <p:embed/>
                      </p:oleObj>
                    </mc:Choice>
                    <mc:Fallback>
                      <p:oleObj name="Clip" r:id="rId679" imgW="142555" imgH="142555" progId="MS_ClipArt_Gallery.2">
                        <p:embed/>
                        <p:pic>
                          <p:nvPicPr>
                            <p:cNvPr id="694" name="Object 69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8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5" name="Object 691"/>
                <p:cNvGraphicFramePr>
                  <a:graphicFrameLocks noChangeAspect="1"/>
                </p:cNvGraphicFramePr>
                <p:nvPr/>
              </p:nvGraphicFramePr>
              <p:xfrm>
                <a:off x="2733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92" name="Clip" r:id="rId680" imgW="142555" imgH="142555" progId="MS_ClipArt_Gallery.2">
                        <p:embed/>
                      </p:oleObj>
                    </mc:Choice>
                    <mc:Fallback>
                      <p:oleObj name="Clip" r:id="rId680" imgW="142555" imgH="142555" progId="MS_ClipArt_Gallery.2">
                        <p:embed/>
                        <p:pic>
                          <p:nvPicPr>
                            <p:cNvPr id="695" name="Object 69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6" name="Object 692"/>
                <p:cNvGraphicFramePr>
                  <a:graphicFrameLocks noChangeAspect="1"/>
                </p:cNvGraphicFramePr>
                <p:nvPr/>
              </p:nvGraphicFramePr>
              <p:xfrm>
                <a:off x="2762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93" name="Clip" r:id="rId681" imgW="142555" imgH="142555" progId="MS_ClipArt_Gallery.2">
                        <p:embed/>
                      </p:oleObj>
                    </mc:Choice>
                    <mc:Fallback>
                      <p:oleObj name="Clip" r:id="rId681" imgW="142555" imgH="142555" progId="MS_ClipArt_Gallery.2">
                        <p:embed/>
                        <p:pic>
                          <p:nvPicPr>
                            <p:cNvPr id="696" name="Object 69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2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7" name="Object 693"/>
                <p:cNvGraphicFramePr>
                  <a:graphicFrameLocks noChangeAspect="1"/>
                </p:cNvGraphicFramePr>
                <p:nvPr/>
              </p:nvGraphicFramePr>
              <p:xfrm>
                <a:off x="2760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94" name="Clip" r:id="rId682" imgW="142555" imgH="142555" progId="MS_ClipArt_Gallery.2">
                        <p:embed/>
                      </p:oleObj>
                    </mc:Choice>
                    <mc:Fallback>
                      <p:oleObj name="Clip" r:id="rId682" imgW="142555" imgH="142555" progId="MS_ClipArt_Gallery.2">
                        <p:embed/>
                        <p:pic>
                          <p:nvPicPr>
                            <p:cNvPr id="697" name="Object 69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8" name="Object 694"/>
                <p:cNvGraphicFramePr>
                  <a:graphicFrameLocks noChangeAspect="1"/>
                </p:cNvGraphicFramePr>
                <p:nvPr/>
              </p:nvGraphicFramePr>
              <p:xfrm>
                <a:off x="2849" y="170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95" name="Clip" r:id="rId683" imgW="142555" imgH="142555" progId="MS_ClipArt_Gallery.2">
                        <p:embed/>
                      </p:oleObj>
                    </mc:Choice>
                    <mc:Fallback>
                      <p:oleObj name="Clip" r:id="rId683" imgW="142555" imgH="142555" progId="MS_ClipArt_Gallery.2">
                        <p:embed/>
                        <p:pic>
                          <p:nvPicPr>
                            <p:cNvPr id="698" name="Object 69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70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9" name="Object 695"/>
                <p:cNvGraphicFramePr>
                  <a:graphicFrameLocks noChangeAspect="1"/>
                </p:cNvGraphicFramePr>
                <p:nvPr/>
              </p:nvGraphicFramePr>
              <p:xfrm>
                <a:off x="2762" y="15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96" name="Clip" r:id="rId684" imgW="142555" imgH="142555" progId="MS_ClipArt_Gallery.2">
                        <p:embed/>
                      </p:oleObj>
                    </mc:Choice>
                    <mc:Fallback>
                      <p:oleObj name="Clip" r:id="rId684" imgW="142555" imgH="142555" progId="MS_ClipArt_Gallery.2">
                        <p:embed/>
                        <p:pic>
                          <p:nvPicPr>
                            <p:cNvPr id="699" name="Object 695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2" y="15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0" name="Object 696"/>
                <p:cNvGraphicFramePr>
                  <a:graphicFrameLocks noChangeAspect="1"/>
                </p:cNvGraphicFramePr>
                <p:nvPr/>
              </p:nvGraphicFramePr>
              <p:xfrm>
                <a:off x="2789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97" name="Clip" r:id="rId685" imgW="142555" imgH="142555" progId="MS_ClipArt_Gallery.2">
                        <p:embed/>
                      </p:oleObj>
                    </mc:Choice>
                    <mc:Fallback>
                      <p:oleObj name="Clip" r:id="rId685" imgW="142555" imgH="142555" progId="MS_ClipArt_Gallery.2">
                        <p:embed/>
                        <p:pic>
                          <p:nvPicPr>
                            <p:cNvPr id="700" name="Object 69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1" name="Object 697"/>
                <p:cNvGraphicFramePr>
                  <a:graphicFrameLocks noChangeAspect="1"/>
                </p:cNvGraphicFramePr>
                <p:nvPr/>
              </p:nvGraphicFramePr>
              <p:xfrm>
                <a:off x="2828" y="173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98" name="Clip" r:id="rId686" imgW="142555" imgH="142555" progId="MS_ClipArt_Gallery.2">
                        <p:embed/>
                      </p:oleObj>
                    </mc:Choice>
                    <mc:Fallback>
                      <p:oleObj name="Clip" r:id="rId686" imgW="142555" imgH="142555" progId="MS_ClipArt_Gallery.2">
                        <p:embed/>
                        <p:pic>
                          <p:nvPicPr>
                            <p:cNvPr id="701" name="Object 69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8" y="173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2" name="Object 698"/>
                <p:cNvGraphicFramePr>
                  <a:graphicFrameLocks noChangeAspect="1"/>
                </p:cNvGraphicFramePr>
                <p:nvPr/>
              </p:nvGraphicFramePr>
              <p:xfrm>
                <a:off x="2733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99" name="Clip" r:id="rId687" imgW="142555" imgH="142555" progId="MS_ClipArt_Gallery.2">
                        <p:embed/>
                      </p:oleObj>
                    </mc:Choice>
                    <mc:Fallback>
                      <p:oleObj name="Clip" r:id="rId687" imgW="142555" imgH="142555" progId="MS_ClipArt_Gallery.2">
                        <p:embed/>
                        <p:pic>
                          <p:nvPicPr>
                            <p:cNvPr id="702" name="Object 69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3" name="Object 699"/>
                <p:cNvGraphicFramePr>
                  <a:graphicFrameLocks noChangeAspect="1"/>
                </p:cNvGraphicFramePr>
                <p:nvPr/>
              </p:nvGraphicFramePr>
              <p:xfrm>
                <a:off x="2818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00" name="Clip" r:id="rId688" imgW="142555" imgH="142555" progId="MS_ClipArt_Gallery.2">
                        <p:embed/>
                      </p:oleObj>
                    </mc:Choice>
                    <mc:Fallback>
                      <p:oleObj name="Clip" r:id="rId688" imgW="142555" imgH="142555" progId="MS_ClipArt_Gallery.2">
                        <p:embed/>
                        <p:pic>
                          <p:nvPicPr>
                            <p:cNvPr id="703" name="Object 69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8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4" name="Object 700"/>
                <p:cNvGraphicFramePr>
                  <a:graphicFrameLocks noChangeAspect="1"/>
                </p:cNvGraphicFramePr>
                <p:nvPr/>
              </p:nvGraphicFramePr>
              <p:xfrm>
                <a:off x="2733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01" name="Clip" r:id="rId689" imgW="142555" imgH="142555" progId="MS_ClipArt_Gallery.2">
                        <p:embed/>
                      </p:oleObj>
                    </mc:Choice>
                    <mc:Fallback>
                      <p:oleObj name="Clip" r:id="rId689" imgW="142555" imgH="142555" progId="MS_ClipArt_Gallery.2">
                        <p:embed/>
                        <p:pic>
                          <p:nvPicPr>
                            <p:cNvPr id="704" name="Object 70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5" name="Object 701"/>
                <p:cNvGraphicFramePr>
                  <a:graphicFrameLocks noChangeAspect="1"/>
                </p:cNvGraphicFramePr>
                <p:nvPr/>
              </p:nvGraphicFramePr>
              <p:xfrm>
                <a:off x="2769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02" name="Clip" r:id="rId690" imgW="142555" imgH="142555" progId="MS_ClipArt_Gallery.2">
                        <p:embed/>
                      </p:oleObj>
                    </mc:Choice>
                    <mc:Fallback>
                      <p:oleObj name="Clip" r:id="rId690" imgW="142555" imgH="142555" progId="MS_ClipArt_Gallery.2">
                        <p:embed/>
                        <p:pic>
                          <p:nvPicPr>
                            <p:cNvPr id="705" name="Object 70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9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6" name="Object 702"/>
                <p:cNvGraphicFramePr>
                  <a:graphicFrameLocks noChangeAspect="1"/>
                </p:cNvGraphicFramePr>
                <p:nvPr/>
              </p:nvGraphicFramePr>
              <p:xfrm>
                <a:off x="2820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03" name="Clip" r:id="rId691" imgW="142555" imgH="142555" progId="MS_ClipArt_Gallery.2">
                        <p:embed/>
                      </p:oleObj>
                    </mc:Choice>
                    <mc:Fallback>
                      <p:oleObj name="Clip" r:id="rId691" imgW="142555" imgH="142555" progId="MS_ClipArt_Gallery.2">
                        <p:embed/>
                        <p:pic>
                          <p:nvPicPr>
                            <p:cNvPr id="706" name="Object 70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0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7" name="Object 703"/>
                <p:cNvGraphicFramePr>
                  <a:graphicFrameLocks noChangeAspect="1"/>
                </p:cNvGraphicFramePr>
                <p:nvPr/>
              </p:nvGraphicFramePr>
              <p:xfrm>
                <a:off x="2733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04" name="Clip" r:id="rId692" imgW="142555" imgH="142555" progId="MS_ClipArt_Gallery.2">
                        <p:embed/>
                      </p:oleObj>
                    </mc:Choice>
                    <mc:Fallback>
                      <p:oleObj name="Clip" r:id="rId692" imgW="142555" imgH="142555" progId="MS_ClipArt_Gallery.2">
                        <p:embed/>
                        <p:pic>
                          <p:nvPicPr>
                            <p:cNvPr id="707" name="Object 70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8" name="Object 704"/>
                <p:cNvGraphicFramePr>
                  <a:graphicFrameLocks noChangeAspect="1"/>
                </p:cNvGraphicFramePr>
                <p:nvPr/>
              </p:nvGraphicFramePr>
              <p:xfrm>
                <a:off x="2733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05" name="Clip" r:id="rId693" imgW="142555" imgH="142555" progId="MS_ClipArt_Gallery.2">
                        <p:embed/>
                      </p:oleObj>
                    </mc:Choice>
                    <mc:Fallback>
                      <p:oleObj name="Clip" r:id="rId693" imgW="142555" imgH="142555" progId="MS_ClipArt_Gallery.2">
                        <p:embed/>
                        <p:pic>
                          <p:nvPicPr>
                            <p:cNvPr id="708" name="Object 70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9" name="Object 705"/>
                <p:cNvGraphicFramePr>
                  <a:graphicFrameLocks noChangeAspect="1"/>
                </p:cNvGraphicFramePr>
                <p:nvPr/>
              </p:nvGraphicFramePr>
              <p:xfrm>
                <a:off x="2880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06" name="Clip" r:id="rId694" imgW="142555" imgH="142555" progId="MS_ClipArt_Gallery.2">
                        <p:embed/>
                      </p:oleObj>
                    </mc:Choice>
                    <mc:Fallback>
                      <p:oleObj name="Clip" r:id="rId694" imgW="142555" imgH="142555" progId="MS_ClipArt_Gallery.2">
                        <p:embed/>
                        <p:pic>
                          <p:nvPicPr>
                            <p:cNvPr id="709" name="Object 705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0" name="Object 706"/>
                <p:cNvGraphicFramePr>
                  <a:graphicFrameLocks noChangeAspect="1"/>
                </p:cNvGraphicFramePr>
                <p:nvPr/>
              </p:nvGraphicFramePr>
              <p:xfrm>
                <a:off x="2864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07" name="Clip" r:id="rId695" imgW="142555" imgH="142555" progId="MS_ClipArt_Gallery.2">
                        <p:embed/>
                      </p:oleObj>
                    </mc:Choice>
                    <mc:Fallback>
                      <p:oleObj name="Clip" r:id="rId695" imgW="142555" imgH="142555" progId="MS_ClipArt_Gallery.2">
                        <p:embed/>
                        <p:pic>
                          <p:nvPicPr>
                            <p:cNvPr id="710" name="Object 70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1" name="Object 707"/>
                <p:cNvGraphicFramePr>
                  <a:graphicFrameLocks noChangeAspect="1"/>
                </p:cNvGraphicFramePr>
                <p:nvPr/>
              </p:nvGraphicFramePr>
              <p:xfrm>
                <a:off x="2789" y="15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08" name="Clip" r:id="rId696" imgW="142555" imgH="142555" progId="MS_ClipArt_Gallery.2">
                        <p:embed/>
                      </p:oleObj>
                    </mc:Choice>
                    <mc:Fallback>
                      <p:oleObj name="Clip" r:id="rId696" imgW="142555" imgH="142555" progId="MS_ClipArt_Gallery.2">
                        <p:embed/>
                        <p:pic>
                          <p:nvPicPr>
                            <p:cNvPr id="711" name="Object 70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5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2" name="Object 708"/>
                <p:cNvGraphicFramePr>
                  <a:graphicFrameLocks noChangeAspect="1"/>
                </p:cNvGraphicFramePr>
                <p:nvPr/>
              </p:nvGraphicFramePr>
              <p:xfrm>
                <a:off x="2762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09" name="Clip" r:id="rId697" imgW="142555" imgH="142555" progId="MS_ClipArt_Gallery.2">
                        <p:embed/>
                      </p:oleObj>
                    </mc:Choice>
                    <mc:Fallback>
                      <p:oleObj name="Clip" r:id="rId697" imgW="142555" imgH="142555" progId="MS_ClipArt_Gallery.2">
                        <p:embed/>
                        <p:pic>
                          <p:nvPicPr>
                            <p:cNvPr id="712" name="Object 70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2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3" name="Object 709"/>
                <p:cNvGraphicFramePr>
                  <a:graphicFrameLocks noChangeAspect="1"/>
                </p:cNvGraphicFramePr>
                <p:nvPr/>
              </p:nvGraphicFramePr>
              <p:xfrm>
                <a:off x="2820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10" name="Clip" r:id="rId698" imgW="142555" imgH="142555" progId="MS_ClipArt_Gallery.2">
                        <p:embed/>
                      </p:oleObj>
                    </mc:Choice>
                    <mc:Fallback>
                      <p:oleObj name="Clip" r:id="rId698" imgW="142555" imgH="142555" progId="MS_ClipArt_Gallery.2">
                        <p:embed/>
                        <p:pic>
                          <p:nvPicPr>
                            <p:cNvPr id="713" name="Object 70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0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4" name="Object 710"/>
                <p:cNvGraphicFramePr>
                  <a:graphicFrameLocks noChangeAspect="1"/>
                </p:cNvGraphicFramePr>
                <p:nvPr/>
              </p:nvGraphicFramePr>
              <p:xfrm>
                <a:off x="2835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11" name="Clip" r:id="rId699" imgW="142555" imgH="142555" progId="MS_ClipArt_Gallery.2">
                        <p:embed/>
                      </p:oleObj>
                    </mc:Choice>
                    <mc:Fallback>
                      <p:oleObj name="Clip" r:id="rId699" imgW="142555" imgH="142555" progId="MS_ClipArt_Gallery.2">
                        <p:embed/>
                        <p:pic>
                          <p:nvPicPr>
                            <p:cNvPr id="714" name="Object 71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5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5" name="Object 711"/>
                <p:cNvGraphicFramePr>
                  <a:graphicFrameLocks noChangeAspect="1"/>
                </p:cNvGraphicFramePr>
                <p:nvPr/>
              </p:nvGraphicFramePr>
              <p:xfrm>
                <a:off x="2733" y="15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12" name="Clip" r:id="rId700" imgW="142555" imgH="142555" progId="MS_ClipArt_Gallery.2">
                        <p:embed/>
                      </p:oleObj>
                    </mc:Choice>
                    <mc:Fallback>
                      <p:oleObj name="Clip" r:id="rId700" imgW="142555" imgH="142555" progId="MS_ClipArt_Gallery.2">
                        <p:embed/>
                        <p:pic>
                          <p:nvPicPr>
                            <p:cNvPr id="715" name="Object 71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5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6" name="Object 712"/>
                <p:cNvGraphicFramePr>
                  <a:graphicFrameLocks noChangeAspect="1"/>
                </p:cNvGraphicFramePr>
                <p:nvPr/>
              </p:nvGraphicFramePr>
              <p:xfrm>
                <a:off x="2733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13" name="Clip" r:id="rId701" imgW="142555" imgH="142555" progId="MS_ClipArt_Gallery.2">
                        <p:embed/>
                      </p:oleObj>
                    </mc:Choice>
                    <mc:Fallback>
                      <p:oleObj name="Clip" r:id="rId701" imgW="142555" imgH="142555" progId="MS_ClipArt_Gallery.2">
                        <p:embed/>
                        <p:pic>
                          <p:nvPicPr>
                            <p:cNvPr id="716" name="Object 71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7" name="Object 713"/>
                <p:cNvGraphicFramePr>
                  <a:graphicFrameLocks noChangeAspect="1"/>
                </p:cNvGraphicFramePr>
                <p:nvPr/>
              </p:nvGraphicFramePr>
              <p:xfrm>
                <a:off x="2740" y="17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14" name="Clip" r:id="rId702" imgW="142555" imgH="142555" progId="MS_ClipArt_Gallery.2">
                        <p:embed/>
                      </p:oleObj>
                    </mc:Choice>
                    <mc:Fallback>
                      <p:oleObj name="Clip" r:id="rId702" imgW="142555" imgH="142555" progId="MS_ClipArt_Gallery.2">
                        <p:embed/>
                        <p:pic>
                          <p:nvPicPr>
                            <p:cNvPr id="717" name="Object 71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0" y="17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8" name="Object 714"/>
                <p:cNvGraphicFramePr>
                  <a:graphicFrameLocks noChangeAspect="1"/>
                </p:cNvGraphicFramePr>
                <p:nvPr/>
              </p:nvGraphicFramePr>
              <p:xfrm>
                <a:off x="2708" y="166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15" name="Clip" r:id="rId703" imgW="142555" imgH="142555" progId="MS_ClipArt_Gallery.2">
                        <p:embed/>
                      </p:oleObj>
                    </mc:Choice>
                    <mc:Fallback>
                      <p:oleObj name="Clip" r:id="rId703" imgW="142555" imgH="142555" progId="MS_ClipArt_Gallery.2">
                        <p:embed/>
                        <p:pic>
                          <p:nvPicPr>
                            <p:cNvPr id="718" name="Object 71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08" y="166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9" name="Object 715"/>
                <p:cNvGraphicFramePr>
                  <a:graphicFrameLocks noChangeAspect="1"/>
                </p:cNvGraphicFramePr>
                <p:nvPr/>
              </p:nvGraphicFramePr>
              <p:xfrm>
                <a:off x="2831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16" name="Clip" r:id="rId704" imgW="142555" imgH="142555" progId="MS_ClipArt_Gallery.2">
                        <p:embed/>
                      </p:oleObj>
                    </mc:Choice>
                    <mc:Fallback>
                      <p:oleObj name="Clip" r:id="rId704" imgW="142555" imgH="142555" progId="MS_ClipArt_Gallery.2">
                        <p:embed/>
                        <p:pic>
                          <p:nvPicPr>
                            <p:cNvPr id="719" name="Object 715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1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0" name="Object 716"/>
                <p:cNvGraphicFramePr>
                  <a:graphicFrameLocks noChangeAspect="1"/>
                </p:cNvGraphicFramePr>
                <p:nvPr/>
              </p:nvGraphicFramePr>
              <p:xfrm>
                <a:off x="2791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17" name="Clip" r:id="rId705" imgW="142555" imgH="142555" progId="MS_ClipArt_Gallery.2">
                        <p:embed/>
                      </p:oleObj>
                    </mc:Choice>
                    <mc:Fallback>
                      <p:oleObj name="Clip" r:id="rId705" imgW="142555" imgH="142555" progId="MS_ClipArt_Gallery.2">
                        <p:embed/>
                        <p:pic>
                          <p:nvPicPr>
                            <p:cNvPr id="720" name="Object 71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91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1" name="Object 717"/>
                <p:cNvGraphicFramePr>
                  <a:graphicFrameLocks noChangeAspect="1"/>
                </p:cNvGraphicFramePr>
                <p:nvPr/>
              </p:nvGraphicFramePr>
              <p:xfrm>
                <a:off x="2871" y="15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18" name="Clip" r:id="rId706" imgW="142555" imgH="142555" progId="MS_ClipArt_Gallery.2">
                        <p:embed/>
                      </p:oleObj>
                    </mc:Choice>
                    <mc:Fallback>
                      <p:oleObj name="Clip" r:id="rId706" imgW="142555" imgH="142555" progId="MS_ClipArt_Gallery.2">
                        <p:embed/>
                        <p:pic>
                          <p:nvPicPr>
                            <p:cNvPr id="721" name="Object 71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1" y="15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2" name="Object 718"/>
                <p:cNvGraphicFramePr>
                  <a:graphicFrameLocks noChangeAspect="1"/>
                </p:cNvGraphicFramePr>
                <p:nvPr/>
              </p:nvGraphicFramePr>
              <p:xfrm>
                <a:off x="2809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19" name="Clip" r:id="rId707" imgW="142555" imgH="142555" progId="MS_ClipArt_Gallery.2">
                        <p:embed/>
                      </p:oleObj>
                    </mc:Choice>
                    <mc:Fallback>
                      <p:oleObj name="Clip" r:id="rId707" imgW="142555" imgH="142555" progId="MS_ClipArt_Gallery.2">
                        <p:embed/>
                        <p:pic>
                          <p:nvPicPr>
                            <p:cNvPr id="722" name="Object 71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9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3" name="Object 719"/>
                <p:cNvGraphicFramePr>
                  <a:graphicFrameLocks noChangeAspect="1"/>
                </p:cNvGraphicFramePr>
                <p:nvPr/>
              </p:nvGraphicFramePr>
              <p:xfrm>
                <a:off x="2806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20" name="Clip" r:id="rId708" imgW="142555" imgH="142555" progId="MS_ClipArt_Gallery.2">
                        <p:embed/>
                      </p:oleObj>
                    </mc:Choice>
                    <mc:Fallback>
                      <p:oleObj name="Clip" r:id="rId708" imgW="142555" imgH="142555" progId="MS_ClipArt_Gallery.2">
                        <p:embed/>
                        <p:pic>
                          <p:nvPicPr>
                            <p:cNvPr id="723" name="Object 71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6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4" name="Object 720"/>
                <p:cNvGraphicFramePr>
                  <a:graphicFrameLocks noChangeAspect="1"/>
                </p:cNvGraphicFramePr>
                <p:nvPr/>
              </p:nvGraphicFramePr>
              <p:xfrm>
                <a:off x="2813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21" name="Clip" r:id="rId709" imgW="142555" imgH="142555" progId="MS_ClipArt_Gallery.2">
                        <p:embed/>
                      </p:oleObj>
                    </mc:Choice>
                    <mc:Fallback>
                      <p:oleObj name="Clip" r:id="rId709" imgW="142555" imgH="142555" progId="MS_ClipArt_Gallery.2">
                        <p:embed/>
                        <p:pic>
                          <p:nvPicPr>
                            <p:cNvPr id="724" name="Object 72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3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5" name="Object 721"/>
                <p:cNvGraphicFramePr>
                  <a:graphicFrameLocks noChangeAspect="1"/>
                </p:cNvGraphicFramePr>
                <p:nvPr/>
              </p:nvGraphicFramePr>
              <p:xfrm>
                <a:off x="2789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22" name="Clip" r:id="rId710" imgW="142555" imgH="142555" progId="MS_ClipArt_Gallery.2">
                        <p:embed/>
                      </p:oleObj>
                    </mc:Choice>
                    <mc:Fallback>
                      <p:oleObj name="Clip" r:id="rId710" imgW="142555" imgH="142555" progId="MS_ClipArt_Gallery.2">
                        <p:embed/>
                        <p:pic>
                          <p:nvPicPr>
                            <p:cNvPr id="725" name="Object 72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6" name="Object 722"/>
                <p:cNvGraphicFramePr>
                  <a:graphicFrameLocks noChangeAspect="1"/>
                </p:cNvGraphicFramePr>
                <p:nvPr/>
              </p:nvGraphicFramePr>
              <p:xfrm>
                <a:off x="2877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23" name="Clip" r:id="rId711" imgW="142555" imgH="142555" progId="MS_ClipArt_Gallery.2">
                        <p:embed/>
                      </p:oleObj>
                    </mc:Choice>
                    <mc:Fallback>
                      <p:oleObj name="Clip" r:id="rId711" imgW="142555" imgH="142555" progId="MS_ClipArt_Gallery.2">
                        <p:embed/>
                        <p:pic>
                          <p:nvPicPr>
                            <p:cNvPr id="726" name="Object 72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7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7" name="Object 723"/>
                <p:cNvGraphicFramePr>
                  <a:graphicFrameLocks noChangeAspect="1"/>
                </p:cNvGraphicFramePr>
                <p:nvPr/>
              </p:nvGraphicFramePr>
              <p:xfrm>
                <a:off x="2706" y="158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24" name="Clip" r:id="rId712" imgW="142555" imgH="142555" progId="MS_ClipArt_Gallery.2">
                        <p:embed/>
                      </p:oleObj>
                    </mc:Choice>
                    <mc:Fallback>
                      <p:oleObj name="Clip" r:id="rId712" imgW="142555" imgH="142555" progId="MS_ClipArt_Gallery.2">
                        <p:embed/>
                        <p:pic>
                          <p:nvPicPr>
                            <p:cNvPr id="727" name="Object 72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06" y="158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8" name="Object 724"/>
                <p:cNvGraphicFramePr>
                  <a:graphicFrameLocks noChangeAspect="1"/>
                </p:cNvGraphicFramePr>
                <p:nvPr/>
              </p:nvGraphicFramePr>
              <p:xfrm>
                <a:off x="2760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25" name="Clip" r:id="rId713" imgW="142555" imgH="142555" progId="MS_ClipArt_Gallery.2">
                        <p:embed/>
                      </p:oleObj>
                    </mc:Choice>
                    <mc:Fallback>
                      <p:oleObj name="Clip" r:id="rId713" imgW="142555" imgH="142555" progId="MS_ClipArt_Gallery.2">
                        <p:embed/>
                        <p:pic>
                          <p:nvPicPr>
                            <p:cNvPr id="728" name="Object 72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9" name="Object 725"/>
                <p:cNvGraphicFramePr>
                  <a:graphicFrameLocks noChangeAspect="1"/>
                </p:cNvGraphicFramePr>
                <p:nvPr/>
              </p:nvGraphicFramePr>
              <p:xfrm>
                <a:off x="2866" y="16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26" name="Clip" r:id="rId714" imgW="142555" imgH="142555" progId="MS_ClipArt_Gallery.2">
                        <p:embed/>
                      </p:oleObj>
                    </mc:Choice>
                    <mc:Fallback>
                      <p:oleObj name="Clip" r:id="rId714" imgW="142555" imgH="142555" progId="MS_ClipArt_Gallery.2">
                        <p:embed/>
                        <p:pic>
                          <p:nvPicPr>
                            <p:cNvPr id="729" name="Object 725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6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0" name="Object 726"/>
                <p:cNvGraphicFramePr>
                  <a:graphicFrameLocks noChangeAspect="1"/>
                </p:cNvGraphicFramePr>
                <p:nvPr/>
              </p:nvGraphicFramePr>
              <p:xfrm>
                <a:off x="2817" y="15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27" name="Clip" r:id="rId715" imgW="142555" imgH="142555" progId="MS_ClipArt_Gallery.2">
                        <p:embed/>
                      </p:oleObj>
                    </mc:Choice>
                    <mc:Fallback>
                      <p:oleObj name="Clip" r:id="rId715" imgW="142555" imgH="142555" progId="MS_ClipArt_Gallery.2">
                        <p:embed/>
                        <p:pic>
                          <p:nvPicPr>
                            <p:cNvPr id="730" name="Object 72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7" y="15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1" name="Object 727"/>
                <p:cNvGraphicFramePr>
                  <a:graphicFrameLocks noChangeAspect="1"/>
                </p:cNvGraphicFramePr>
                <p:nvPr/>
              </p:nvGraphicFramePr>
              <p:xfrm>
                <a:off x="2889" y="16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28" name="Clip" r:id="rId716" imgW="142555" imgH="142555" progId="MS_ClipArt_Gallery.2">
                        <p:embed/>
                      </p:oleObj>
                    </mc:Choice>
                    <mc:Fallback>
                      <p:oleObj name="Clip" r:id="rId716" imgW="142555" imgH="142555" progId="MS_ClipArt_Gallery.2">
                        <p:embed/>
                        <p:pic>
                          <p:nvPicPr>
                            <p:cNvPr id="731" name="Object 72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6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2" name="Object 728"/>
                <p:cNvGraphicFramePr>
                  <a:graphicFrameLocks noChangeAspect="1"/>
                </p:cNvGraphicFramePr>
                <p:nvPr/>
              </p:nvGraphicFramePr>
              <p:xfrm>
                <a:off x="2864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29" name="Clip" r:id="rId717" imgW="142555" imgH="142555" progId="MS_ClipArt_Gallery.2">
                        <p:embed/>
                      </p:oleObj>
                    </mc:Choice>
                    <mc:Fallback>
                      <p:oleObj name="Clip" r:id="rId717" imgW="142555" imgH="142555" progId="MS_ClipArt_Gallery.2">
                        <p:embed/>
                        <p:pic>
                          <p:nvPicPr>
                            <p:cNvPr id="732" name="Object 72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3" name="Object 729"/>
                <p:cNvGraphicFramePr>
                  <a:graphicFrameLocks noChangeAspect="1"/>
                </p:cNvGraphicFramePr>
                <p:nvPr/>
              </p:nvGraphicFramePr>
              <p:xfrm>
                <a:off x="2849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30" name="Clip" r:id="rId718" imgW="142555" imgH="142555" progId="MS_ClipArt_Gallery.2">
                        <p:embed/>
                      </p:oleObj>
                    </mc:Choice>
                    <mc:Fallback>
                      <p:oleObj name="Clip" r:id="rId718" imgW="142555" imgH="142555" progId="MS_ClipArt_Gallery.2">
                        <p:embed/>
                        <p:pic>
                          <p:nvPicPr>
                            <p:cNvPr id="733" name="Object 72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4" name="Object 730"/>
                <p:cNvGraphicFramePr>
                  <a:graphicFrameLocks noChangeAspect="1"/>
                </p:cNvGraphicFramePr>
                <p:nvPr/>
              </p:nvGraphicFramePr>
              <p:xfrm>
                <a:off x="2889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31" name="Clip" r:id="rId719" imgW="142555" imgH="142555" progId="MS_ClipArt_Gallery.2">
                        <p:embed/>
                      </p:oleObj>
                    </mc:Choice>
                    <mc:Fallback>
                      <p:oleObj name="Clip" r:id="rId719" imgW="142555" imgH="142555" progId="MS_ClipArt_Gallery.2">
                        <p:embed/>
                        <p:pic>
                          <p:nvPicPr>
                            <p:cNvPr id="734" name="Object 73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5" name="Object 731"/>
                <p:cNvGraphicFramePr>
                  <a:graphicFrameLocks noChangeAspect="1"/>
                </p:cNvGraphicFramePr>
                <p:nvPr/>
              </p:nvGraphicFramePr>
              <p:xfrm>
                <a:off x="2780" y="17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32" name="Clip" r:id="rId720" imgW="142555" imgH="142555" progId="MS_ClipArt_Gallery.2">
                        <p:embed/>
                      </p:oleObj>
                    </mc:Choice>
                    <mc:Fallback>
                      <p:oleObj name="Clip" r:id="rId720" imgW="142555" imgH="142555" progId="MS_ClipArt_Gallery.2">
                        <p:embed/>
                        <p:pic>
                          <p:nvPicPr>
                            <p:cNvPr id="735" name="Object 73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0" y="17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6" name="Object 732"/>
                <p:cNvGraphicFramePr>
                  <a:graphicFrameLocks noChangeAspect="1"/>
                </p:cNvGraphicFramePr>
                <p:nvPr/>
              </p:nvGraphicFramePr>
              <p:xfrm>
                <a:off x="2849" y="17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33" name="Clip" r:id="rId721" imgW="142555" imgH="142555" progId="MS_ClipArt_Gallery.2">
                        <p:embed/>
                      </p:oleObj>
                    </mc:Choice>
                    <mc:Fallback>
                      <p:oleObj name="Clip" r:id="rId721" imgW="142555" imgH="142555" progId="MS_ClipArt_Gallery.2">
                        <p:embed/>
                        <p:pic>
                          <p:nvPicPr>
                            <p:cNvPr id="736" name="Object 73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7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7" name="Object 733"/>
                <p:cNvGraphicFramePr>
                  <a:graphicFrameLocks noChangeAspect="1"/>
                </p:cNvGraphicFramePr>
                <p:nvPr/>
              </p:nvGraphicFramePr>
              <p:xfrm>
                <a:off x="2837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34" name="Clip" r:id="rId722" imgW="142555" imgH="142555" progId="MS_ClipArt_Gallery.2">
                        <p:embed/>
                      </p:oleObj>
                    </mc:Choice>
                    <mc:Fallback>
                      <p:oleObj name="Clip" r:id="rId722" imgW="142555" imgH="142555" progId="MS_ClipArt_Gallery.2">
                        <p:embed/>
                        <p:pic>
                          <p:nvPicPr>
                            <p:cNvPr id="737" name="Object 73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7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8" name="Object 734"/>
                <p:cNvGraphicFramePr>
                  <a:graphicFrameLocks noChangeAspect="1"/>
                </p:cNvGraphicFramePr>
                <p:nvPr/>
              </p:nvGraphicFramePr>
              <p:xfrm>
                <a:off x="2835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35" name="Clip" r:id="rId723" imgW="142555" imgH="142555" progId="MS_ClipArt_Gallery.2">
                        <p:embed/>
                      </p:oleObj>
                    </mc:Choice>
                    <mc:Fallback>
                      <p:oleObj name="Clip" r:id="rId723" imgW="142555" imgH="142555" progId="MS_ClipArt_Gallery.2">
                        <p:embed/>
                        <p:pic>
                          <p:nvPicPr>
                            <p:cNvPr id="738" name="Object 73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5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9" name="Object 735"/>
                <p:cNvGraphicFramePr>
                  <a:graphicFrameLocks noChangeAspect="1"/>
                </p:cNvGraphicFramePr>
                <p:nvPr/>
              </p:nvGraphicFramePr>
              <p:xfrm>
                <a:off x="2780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36" name="Clip" r:id="rId724" imgW="142555" imgH="142555" progId="MS_ClipArt_Gallery.2">
                        <p:embed/>
                      </p:oleObj>
                    </mc:Choice>
                    <mc:Fallback>
                      <p:oleObj name="Clip" r:id="rId724" imgW="142555" imgH="142555" progId="MS_ClipArt_Gallery.2">
                        <p:embed/>
                        <p:pic>
                          <p:nvPicPr>
                            <p:cNvPr id="739" name="Object 735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0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0" name="Object 736"/>
                <p:cNvGraphicFramePr>
                  <a:graphicFrameLocks noChangeAspect="1"/>
                </p:cNvGraphicFramePr>
                <p:nvPr/>
              </p:nvGraphicFramePr>
              <p:xfrm>
                <a:off x="2889" y="163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37" name="Clip" r:id="rId725" imgW="142555" imgH="142555" progId="MS_ClipArt_Gallery.2">
                        <p:embed/>
                      </p:oleObj>
                    </mc:Choice>
                    <mc:Fallback>
                      <p:oleObj name="Clip" r:id="rId725" imgW="142555" imgH="142555" progId="MS_ClipArt_Gallery.2">
                        <p:embed/>
                        <p:pic>
                          <p:nvPicPr>
                            <p:cNvPr id="740" name="Object 73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63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1" name="Object 737"/>
                <p:cNvGraphicFramePr>
                  <a:graphicFrameLocks noChangeAspect="1"/>
                </p:cNvGraphicFramePr>
                <p:nvPr/>
              </p:nvGraphicFramePr>
              <p:xfrm>
                <a:off x="2711" y="16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38" name="Clip" r:id="rId726" imgW="142555" imgH="142555" progId="MS_ClipArt_Gallery.2">
                        <p:embed/>
                      </p:oleObj>
                    </mc:Choice>
                    <mc:Fallback>
                      <p:oleObj name="Clip" r:id="rId726" imgW="142555" imgH="142555" progId="MS_ClipArt_Gallery.2">
                        <p:embed/>
                        <p:pic>
                          <p:nvPicPr>
                            <p:cNvPr id="741" name="Object 73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11" y="16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2" name="Object 738"/>
                <p:cNvGraphicFramePr>
                  <a:graphicFrameLocks noChangeAspect="1"/>
                </p:cNvGraphicFramePr>
                <p:nvPr/>
              </p:nvGraphicFramePr>
              <p:xfrm>
                <a:off x="2706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39" name="Clip" r:id="rId727" imgW="142555" imgH="142555" progId="MS_ClipArt_Gallery.2">
                        <p:embed/>
                      </p:oleObj>
                    </mc:Choice>
                    <mc:Fallback>
                      <p:oleObj name="Clip" r:id="rId727" imgW="142555" imgH="142555" progId="MS_ClipArt_Gallery.2">
                        <p:embed/>
                        <p:pic>
                          <p:nvPicPr>
                            <p:cNvPr id="742" name="Object 73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06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3" name="Object 739"/>
                <p:cNvGraphicFramePr>
                  <a:graphicFrameLocks noChangeAspect="1"/>
                </p:cNvGraphicFramePr>
                <p:nvPr/>
              </p:nvGraphicFramePr>
              <p:xfrm>
                <a:off x="2864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40" name="Clip" r:id="rId728" imgW="142555" imgH="142555" progId="MS_ClipArt_Gallery.2">
                        <p:embed/>
                      </p:oleObj>
                    </mc:Choice>
                    <mc:Fallback>
                      <p:oleObj name="Clip" r:id="rId728" imgW="142555" imgH="142555" progId="MS_ClipArt_Gallery.2">
                        <p:embed/>
                        <p:pic>
                          <p:nvPicPr>
                            <p:cNvPr id="743" name="Object 73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4" name="Object 740"/>
                <p:cNvGraphicFramePr>
                  <a:graphicFrameLocks noChangeAspect="1"/>
                </p:cNvGraphicFramePr>
                <p:nvPr/>
              </p:nvGraphicFramePr>
              <p:xfrm>
                <a:off x="2866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41" name="Clip" r:id="rId729" imgW="142555" imgH="142555" progId="MS_ClipArt_Gallery.2">
                        <p:embed/>
                      </p:oleObj>
                    </mc:Choice>
                    <mc:Fallback>
                      <p:oleObj name="Clip" r:id="rId729" imgW="142555" imgH="142555" progId="MS_ClipArt_Gallery.2">
                        <p:embed/>
                        <p:pic>
                          <p:nvPicPr>
                            <p:cNvPr id="744" name="Object 74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5" name="Object 741"/>
                <p:cNvGraphicFramePr>
                  <a:graphicFrameLocks noChangeAspect="1"/>
                </p:cNvGraphicFramePr>
                <p:nvPr/>
              </p:nvGraphicFramePr>
              <p:xfrm>
                <a:off x="2809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42" name="Clip" r:id="rId730" imgW="142555" imgH="142555" progId="MS_ClipArt_Gallery.2">
                        <p:embed/>
                      </p:oleObj>
                    </mc:Choice>
                    <mc:Fallback>
                      <p:oleObj name="Clip" r:id="rId730" imgW="142555" imgH="142555" progId="MS_ClipArt_Gallery.2">
                        <p:embed/>
                        <p:pic>
                          <p:nvPicPr>
                            <p:cNvPr id="745" name="Object 74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9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6" name="Object 742"/>
                <p:cNvGraphicFramePr>
                  <a:graphicFrameLocks noChangeAspect="1"/>
                </p:cNvGraphicFramePr>
                <p:nvPr/>
              </p:nvGraphicFramePr>
              <p:xfrm>
                <a:off x="2789" y="159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43" name="Clip" r:id="rId731" imgW="142555" imgH="142555" progId="MS_ClipArt_Gallery.2">
                        <p:embed/>
                      </p:oleObj>
                    </mc:Choice>
                    <mc:Fallback>
                      <p:oleObj name="Clip" r:id="rId731" imgW="142555" imgH="142555" progId="MS_ClipArt_Gallery.2">
                        <p:embed/>
                        <p:pic>
                          <p:nvPicPr>
                            <p:cNvPr id="746" name="Object 74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59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7" name="Object 743"/>
                <p:cNvGraphicFramePr>
                  <a:graphicFrameLocks noChangeAspect="1"/>
                </p:cNvGraphicFramePr>
                <p:nvPr/>
              </p:nvGraphicFramePr>
              <p:xfrm>
                <a:off x="2806" y="175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44" name="Clip" r:id="rId732" imgW="142555" imgH="142555" progId="MS_ClipArt_Gallery.2">
                        <p:embed/>
                      </p:oleObj>
                    </mc:Choice>
                    <mc:Fallback>
                      <p:oleObj name="Clip" r:id="rId732" imgW="142555" imgH="142555" progId="MS_ClipArt_Gallery.2">
                        <p:embed/>
                        <p:pic>
                          <p:nvPicPr>
                            <p:cNvPr id="747" name="Object 74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6" y="175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8" name="Object 744"/>
                <p:cNvGraphicFramePr>
                  <a:graphicFrameLocks noChangeAspect="1"/>
                </p:cNvGraphicFramePr>
                <p:nvPr/>
              </p:nvGraphicFramePr>
              <p:xfrm>
                <a:off x="2851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45" name="Clip" r:id="rId733" imgW="142555" imgH="142555" progId="MS_ClipArt_Gallery.2">
                        <p:embed/>
                      </p:oleObj>
                    </mc:Choice>
                    <mc:Fallback>
                      <p:oleObj name="Clip" r:id="rId733" imgW="142555" imgH="142555" progId="MS_ClipArt_Gallery.2">
                        <p:embed/>
                        <p:pic>
                          <p:nvPicPr>
                            <p:cNvPr id="748" name="Object 74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9" name="Object 745"/>
                <p:cNvGraphicFramePr>
                  <a:graphicFrameLocks noChangeAspect="1"/>
                </p:cNvGraphicFramePr>
                <p:nvPr/>
              </p:nvGraphicFramePr>
              <p:xfrm>
                <a:off x="2849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46" name="Clip" r:id="rId734" imgW="142555" imgH="142555" progId="MS_ClipArt_Gallery.2">
                        <p:embed/>
                      </p:oleObj>
                    </mc:Choice>
                    <mc:Fallback>
                      <p:oleObj name="Clip" r:id="rId734" imgW="142555" imgH="142555" progId="MS_ClipArt_Gallery.2">
                        <p:embed/>
                        <p:pic>
                          <p:nvPicPr>
                            <p:cNvPr id="749" name="Object 745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0" name="Object 746"/>
                <p:cNvGraphicFramePr>
                  <a:graphicFrameLocks noChangeAspect="1"/>
                </p:cNvGraphicFramePr>
                <p:nvPr/>
              </p:nvGraphicFramePr>
              <p:xfrm>
                <a:off x="2895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47" name="Clip" r:id="rId735" imgW="142555" imgH="142555" progId="MS_ClipArt_Gallery.2">
                        <p:embed/>
                      </p:oleObj>
                    </mc:Choice>
                    <mc:Fallback>
                      <p:oleObj name="Clip" r:id="rId735" imgW="142555" imgH="142555" progId="MS_ClipArt_Gallery.2">
                        <p:embed/>
                        <p:pic>
                          <p:nvPicPr>
                            <p:cNvPr id="750" name="Object 74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5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1" name="Object 747"/>
                <p:cNvGraphicFramePr>
                  <a:graphicFrameLocks noChangeAspect="1"/>
                </p:cNvGraphicFramePr>
                <p:nvPr/>
              </p:nvGraphicFramePr>
              <p:xfrm>
                <a:off x="2891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48" name="Clip" r:id="rId736" imgW="142555" imgH="142555" progId="MS_ClipArt_Gallery.2">
                        <p:embed/>
                      </p:oleObj>
                    </mc:Choice>
                    <mc:Fallback>
                      <p:oleObj name="Clip" r:id="rId736" imgW="142555" imgH="142555" progId="MS_ClipArt_Gallery.2">
                        <p:embed/>
                        <p:pic>
                          <p:nvPicPr>
                            <p:cNvPr id="751" name="Object 74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2" name="Object 748"/>
                <p:cNvGraphicFramePr>
                  <a:graphicFrameLocks noChangeAspect="1"/>
                </p:cNvGraphicFramePr>
                <p:nvPr/>
              </p:nvGraphicFramePr>
              <p:xfrm>
                <a:off x="2953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49" name="Clip" r:id="rId737" imgW="142555" imgH="142555" progId="MS_ClipArt_Gallery.2">
                        <p:embed/>
                      </p:oleObj>
                    </mc:Choice>
                    <mc:Fallback>
                      <p:oleObj name="Clip" r:id="rId737" imgW="142555" imgH="142555" progId="MS_ClipArt_Gallery.2">
                        <p:embed/>
                        <p:pic>
                          <p:nvPicPr>
                            <p:cNvPr id="752" name="Object 74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3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3" name="Object 749"/>
                <p:cNvGraphicFramePr>
                  <a:graphicFrameLocks noChangeAspect="1"/>
                </p:cNvGraphicFramePr>
                <p:nvPr/>
              </p:nvGraphicFramePr>
              <p:xfrm>
                <a:off x="2967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50" name="Clip" r:id="rId738" imgW="142555" imgH="142555" progId="MS_ClipArt_Gallery.2">
                        <p:embed/>
                      </p:oleObj>
                    </mc:Choice>
                    <mc:Fallback>
                      <p:oleObj name="Clip" r:id="rId738" imgW="142555" imgH="142555" progId="MS_ClipArt_Gallery.2">
                        <p:embed/>
                        <p:pic>
                          <p:nvPicPr>
                            <p:cNvPr id="753" name="Object 74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7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4" name="Object 750"/>
                <p:cNvGraphicFramePr>
                  <a:graphicFrameLocks noChangeAspect="1"/>
                </p:cNvGraphicFramePr>
                <p:nvPr/>
              </p:nvGraphicFramePr>
              <p:xfrm>
                <a:off x="2982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51" name="Clip" r:id="rId739" imgW="142555" imgH="142555" progId="MS_ClipArt_Gallery.2">
                        <p:embed/>
                      </p:oleObj>
                    </mc:Choice>
                    <mc:Fallback>
                      <p:oleObj name="Clip" r:id="rId739" imgW="142555" imgH="142555" progId="MS_ClipArt_Gallery.2">
                        <p:embed/>
                        <p:pic>
                          <p:nvPicPr>
                            <p:cNvPr id="754" name="Object 75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5" name="Object 751"/>
                <p:cNvGraphicFramePr>
                  <a:graphicFrameLocks noChangeAspect="1"/>
                </p:cNvGraphicFramePr>
                <p:nvPr/>
              </p:nvGraphicFramePr>
              <p:xfrm>
                <a:off x="2909" y="156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52" name="Clip" r:id="rId740" imgW="142555" imgH="142555" progId="MS_ClipArt_Gallery.2">
                        <p:embed/>
                      </p:oleObj>
                    </mc:Choice>
                    <mc:Fallback>
                      <p:oleObj name="Clip" r:id="rId740" imgW="142555" imgH="142555" progId="MS_ClipArt_Gallery.2">
                        <p:embed/>
                        <p:pic>
                          <p:nvPicPr>
                            <p:cNvPr id="755" name="Object 75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9" y="156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6" name="Object 752"/>
                <p:cNvGraphicFramePr>
                  <a:graphicFrameLocks noChangeAspect="1"/>
                </p:cNvGraphicFramePr>
                <p:nvPr/>
              </p:nvGraphicFramePr>
              <p:xfrm>
                <a:off x="2851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53" name="Clip" r:id="rId741" imgW="142555" imgH="142555" progId="MS_ClipArt_Gallery.2">
                        <p:embed/>
                      </p:oleObj>
                    </mc:Choice>
                    <mc:Fallback>
                      <p:oleObj name="Clip" r:id="rId741" imgW="142555" imgH="142555" progId="MS_ClipArt_Gallery.2">
                        <p:embed/>
                        <p:pic>
                          <p:nvPicPr>
                            <p:cNvPr id="756" name="Object 75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7" name="Object 753"/>
                <p:cNvGraphicFramePr>
                  <a:graphicFrameLocks noChangeAspect="1"/>
                </p:cNvGraphicFramePr>
                <p:nvPr/>
              </p:nvGraphicFramePr>
              <p:xfrm>
                <a:off x="2920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54" name="Clip" r:id="rId742" imgW="142555" imgH="142555" progId="MS_ClipArt_Gallery.2">
                        <p:embed/>
                      </p:oleObj>
                    </mc:Choice>
                    <mc:Fallback>
                      <p:oleObj name="Clip" r:id="rId742" imgW="142555" imgH="142555" progId="MS_ClipArt_Gallery.2">
                        <p:embed/>
                        <p:pic>
                          <p:nvPicPr>
                            <p:cNvPr id="757" name="Object 75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8" name="Object 754"/>
                <p:cNvGraphicFramePr>
                  <a:graphicFrameLocks noChangeAspect="1"/>
                </p:cNvGraphicFramePr>
                <p:nvPr/>
              </p:nvGraphicFramePr>
              <p:xfrm>
                <a:off x="2866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55" name="Clip" r:id="rId743" imgW="142555" imgH="142555" progId="MS_ClipArt_Gallery.2">
                        <p:embed/>
                      </p:oleObj>
                    </mc:Choice>
                    <mc:Fallback>
                      <p:oleObj name="Clip" r:id="rId743" imgW="142555" imgH="142555" progId="MS_ClipArt_Gallery.2">
                        <p:embed/>
                        <p:pic>
                          <p:nvPicPr>
                            <p:cNvPr id="758" name="Object 75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9" name="Object 755"/>
                <p:cNvGraphicFramePr>
                  <a:graphicFrameLocks noChangeAspect="1"/>
                </p:cNvGraphicFramePr>
                <p:nvPr/>
              </p:nvGraphicFramePr>
              <p:xfrm>
                <a:off x="2967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56" name="Clip" r:id="rId744" imgW="142555" imgH="142555" progId="MS_ClipArt_Gallery.2">
                        <p:embed/>
                      </p:oleObj>
                    </mc:Choice>
                    <mc:Fallback>
                      <p:oleObj name="Clip" r:id="rId744" imgW="142555" imgH="142555" progId="MS_ClipArt_Gallery.2">
                        <p:embed/>
                        <p:pic>
                          <p:nvPicPr>
                            <p:cNvPr id="759" name="Object 755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7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0" name="Object 756"/>
                <p:cNvGraphicFramePr>
                  <a:graphicFrameLocks noChangeAspect="1"/>
                </p:cNvGraphicFramePr>
                <p:nvPr/>
              </p:nvGraphicFramePr>
              <p:xfrm>
                <a:off x="2851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57" name="Clip" r:id="rId745" imgW="142555" imgH="142555" progId="MS_ClipArt_Gallery.2">
                        <p:embed/>
                      </p:oleObj>
                    </mc:Choice>
                    <mc:Fallback>
                      <p:oleObj name="Clip" r:id="rId745" imgW="142555" imgH="142555" progId="MS_ClipArt_Gallery.2">
                        <p:embed/>
                        <p:pic>
                          <p:nvPicPr>
                            <p:cNvPr id="760" name="Object 75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1" name="Object 757"/>
                <p:cNvGraphicFramePr>
                  <a:graphicFrameLocks noChangeAspect="1"/>
                </p:cNvGraphicFramePr>
                <p:nvPr/>
              </p:nvGraphicFramePr>
              <p:xfrm>
                <a:off x="2875" y="171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58" name="Clip" r:id="rId746" imgW="142555" imgH="142555" progId="MS_ClipArt_Gallery.2">
                        <p:embed/>
                      </p:oleObj>
                    </mc:Choice>
                    <mc:Fallback>
                      <p:oleObj name="Clip" r:id="rId746" imgW="142555" imgH="142555" progId="MS_ClipArt_Gallery.2">
                        <p:embed/>
                        <p:pic>
                          <p:nvPicPr>
                            <p:cNvPr id="761" name="Object 75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5" y="171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2" name="Object 758"/>
                <p:cNvGraphicFramePr>
                  <a:graphicFrameLocks noChangeAspect="1"/>
                </p:cNvGraphicFramePr>
                <p:nvPr/>
              </p:nvGraphicFramePr>
              <p:xfrm>
                <a:off x="2949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59" name="Clip" r:id="rId747" imgW="142555" imgH="142555" progId="MS_ClipArt_Gallery.2">
                        <p:embed/>
                      </p:oleObj>
                    </mc:Choice>
                    <mc:Fallback>
                      <p:oleObj name="Clip" r:id="rId747" imgW="142555" imgH="142555" progId="MS_ClipArt_Gallery.2">
                        <p:embed/>
                        <p:pic>
                          <p:nvPicPr>
                            <p:cNvPr id="762" name="Object 75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3" name="Object 759"/>
                <p:cNvGraphicFramePr>
                  <a:graphicFrameLocks noChangeAspect="1"/>
                </p:cNvGraphicFramePr>
                <p:nvPr/>
              </p:nvGraphicFramePr>
              <p:xfrm>
                <a:off x="2849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60" name="Clip" r:id="rId748" imgW="142555" imgH="142555" progId="MS_ClipArt_Gallery.2">
                        <p:embed/>
                      </p:oleObj>
                    </mc:Choice>
                    <mc:Fallback>
                      <p:oleObj name="Clip" r:id="rId748" imgW="142555" imgH="142555" progId="MS_ClipArt_Gallery.2">
                        <p:embed/>
                        <p:pic>
                          <p:nvPicPr>
                            <p:cNvPr id="763" name="Object 75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4" name="Object 760"/>
                <p:cNvGraphicFramePr>
                  <a:graphicFrameLocks noChangeAspect="1"/>
                </p:cNvGraphicFramePr>
                <p:nvPr/>
              </p:nvGraphicFramePr>
              <p:xfrm>
                <a:off x="2909" y="156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61" name="Clip" r:id="rId749" imgW="142555" imgH="142555" progId="MS_ClipArt_Gallery.2">
                        <p:embed/>
                      </p:oleObj>
                    </mc:Choice>
                    <mc:Fallback>
                      <p:oleObj name="Clip" r:id="rId749" imgW="142555" imgH="142555" progId="MS_ClipArt_Gallery.2">
                        <p:embed/>
                        <p:pic>
                          <p:nvPicPr>
                            <p:cNvPr id="764" name="Object 76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9" y="156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5" name="Object 761"/>
                <p:cNvGraphicFramePr>
                  <a:graphicFrameLocks noChangeAspect="1"/>
                </p:cNvGraphicFramePr>
                <p:nvPr/>
              </p:nvGraphicFramePr>
              <p:xfrm>
                <a:off x="2967" y="153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62" name="Clip" r:id="rId750" imgW="142555" imgH="142555" progId="MS_ClipArt_Gallery.2">
                        <p:embed/>
                      </p:oleObj>
                    </mc:Choice>
                    <mc:Fallback>
                      <p:oleObj name="Clip" r:id="rId750" imgW="142555" imgH="142555" progId="MS_ClipArt_Gallery.2">
                        <p:embed/>
                        <p:pic>
                          <p:nvPicPr>
                            <p:cNvPr id="765" name="Object 76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7" y="153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6" name="Object 762"/>
                <p:cNvGraphicFramePr>
                  <a:graphicFrameLocks noChangeAspect="1"/>
                </p:cNvGraphicFramePr>
                <p:nvPr/>
              </p:nvGraphicFramePr>
              <p:xfrm>
                <a:off x="2949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63" name="Clip" r:id="rId751" imgW="142555" imgH="142555" progId="MS_ClipArt_Gallery.2">
                        <p:embed/>
                      </p:oleObj>
                    </mc:Choice>
                    <mc:Fallback>
                      <p:oleObj name="Clip" r:id="rId751" imgW="142555" imgH="142555" progId="MS_ClipArt_Gallery.2">
                        <p:embed/>
                        <p:pic>
                          <p:nvPicPr>
                            <p:cNvPr id="766" name="Object 76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7" name="Object 763"/>
                <p:cNvGraphicFramePr>
                  <a:graphicFrameLocks noChangeAspect="1"/>
                </p:cNvGraphicFramePr>
                <p:nvPr/>
              </p:nvGraphicFramePr>
              <p:xfrm>
                <a:off x="2849" y="15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64" name="Clip" r:id="rId752" imgW="142555" imgH="142555" progId="MS_ClipArt_Gallery.2">
                        <p:embed/>
                      </p:oleObj>
                    </mc:Choice>
                    <mc:Fallback>
                      <p:oleObj name="Clip" r:id="rId752" imgW="142555" imgH="142555" progId="MS_ClipArt_Gallery.2">
                        <p:embed/>
                        <p:pic>
                          <p:nvPicPr>
                            <p:cNvPr id="767" name="Object 76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8" name="Object 764"/>
                <p:cNvGraphicFramePr>
                  <a:graphicFrameLocks noChangeAspect="1"/>
                </p:cNvGraphicFramePr>
                <p:nvPr/>
              </p:nvGraphicFramePr>
              <p:xfrm>
                <a:off x="2866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65" name="Clip" r:id="rId753" imgW="142555" imgH="142555" progId="MS_ClipArt_Gallery.2">
                        <p:embed/>
                      </p:oleObj>
                    </mc:Choice>
                    <mc:Fallback>
                      <p:oleObj name="Clip" r:id="rId753" imgW="142555" imgH="142555" progId="MS_ClipArt_Gallery.2">
                        <p:embed/>
                        <p:pic>
                          <p:nvPicPr>
                            <p:cNvPr id="768" name="Object 76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9" name="Object 765"/>
                <p:cNvGraphicFramePr>
                  <a:graphicFrameLocks noChangeAspect="1"/>
                </p:cNvGraphicFramePr>
                <p:nvPr/>
              </p:nvGraphicFramePr>
              <p:xfrm>
                <a:off x="2851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66" name="Clip" r:id="rId754" imgW="142555" imgH="142555" progId="MS_ClipArt_Gallery.2">
                        <p:embed/>
                      </p:oleObj>
                    </mc:Choice>
                    <mc:Fallback>
                      <p:oleObj name="Clip" r:id="rId754" imgW="142555" imgH="142555" progId="MS_ClipArt_Gallery.2">
                        <p:embed/>
                        <p:pic>
                          <p:nvPicPr>
                            <p:cNvPr id="769" name="Object 765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0" name="Object 766"/>
                <p:cNvGraphicFramePr>
                  <a:graphicFrameLocks noChangeAspect="1"/>
                </p:cNvGraphicFramePr>
                <p:nvPr/>
              </p:nvGraphicFramePr>
              <p:xfrm>
                <a:off x="2880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67" name="Clip" r:id="rId755" imgW="142555" imgH="142555" progId="MS_ClipArt_Gallery.2">
                        <p:embed/>
                      </p:oleObj>
                    </mc:Choice>
                    <mc:Fallback>
                      <p:oleObj name="Clip" r:id="rId755" imgW="142555" imgH="142555" progId="MS_ClipArt_Gallery.2">
                        <p:embed/>
                        <p:pic>
                          <p:nvPicPr>
                            <p:cNvPr id="770" name="Object 76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1" name="Object 767"/>
                <p:cNvGraphicFramePr>
                  <a:graphicFrameLocks noChangeAspect="1"/>
                </p:cNvGraphicFramePr>
                <p:nvPr/>
              </p:nvGraphicFramePr>
              <p:xfrm>
                <a:off x="2878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68" name="Clip" r:id="rId756" imgW="142555" imgH="142555" progId="MS_ClipArt_Gallery.2">
                        <p:embed/>
                      </p:oleObj>
                    </mc:Choice>
                    <mc:Fallback>
                      <p:oleObj name="Clip" r:id="rId756" imgW="142555" imgH="142555" progId="MS_ClipArt_Gallery.2">
                        <p:embed/>
                        <p:pic>
                          <p:nvPicPr>
                            <p:cNvPr id="771" name="Object 76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8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2" name="Object 768"/>
                <p:cNvGraphicFramePr>
                  <a:graphicFrameLocks noChangeAspect="1"/>
                </p:cNvGraphicFramePr>
                <p:nvPr/>
              </p:nvGraphicFramePr>
              <p:xfrm>
                <a:off x="2975" y="16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69" name="Clip" r:id="rId757" imgW="142555" imgH="142555" progId="MS_ClipArt_Gallery.2">
                        <p:embed/>
                      </p:oleObj>
                    </mc:Choice>
                    <mc:Fallback>
                      <p:oleObj name="Clip" r:id="rId757" imgW="142555" imgH="142555" progId="MS_ClipArt_Gallery.2">
                        <p:embed/>
                        <p:pic>
                          <p:nvPicPr>
                            <p:cNvPr id="772" name="Object 76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75" y="16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3" name="Object 769"/>
                <p:cNvGraphicFramePr>
                  <a:graphicFrameLocks noChangeAspect="1"/>
                </p:cNvGraphicFramePr>
                <p:nvPr/>
              </p:nvGraphicFramePr>
              <p:xfrm>
                <a:off x="2880" y="153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70" name="Clip" r:id="rId758" imgW="142555" imgH="142555" progId="MS_ClipArt_Gallery.2">
                        <p:embed/>
                      </p:oleObj>
                    </mc:Choice>
                    <mc:Fallback>
                      <p:oleObj name="Clip" r:id="rId758" imgW="142555" imgH="142555" progId="MS_ClipArt_Gallery.2">
                        <p:embed/>
                        <p:pic>
                          <p:nvPicPr>
                            <p:cNvPr id="773" name="Object 76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53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4" name="Object 770"/>
                <p:cNvGraphicFramePr>
                  <a:graphicFrameLocks noChangeAspect="1"/>
                </p:cNvGraphicFramePr>
                <p:nvPr/>
              </p:nvGraphicFramePr>
              <p:xfrm>
                <a:off x="2907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71" name="Clip" r:id="rId759" imgW="142555" imgH="142555" progId="MS_ClipArt_Gallery.2">
                        <p:embed/>
                      </p:oleObj>
                    </mc:Choice>
                    <mc:Fallback>
                      <p:oleObj name="Clip" r:id="rId759" imgW="142555" imgH="142555" progId="MS_ClipArt_Gallery.2">
                        <p:embed/>
                        <p:pic>
                          <p:nvPicPr>
                            <p:cNvPr id="774" name="Object 77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7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5" name="Object 771"/>
                <p:cNvGraphicFramePr>
                  <a:graphicFrameLocks noChangeAspect="1"/>
                </p:cNvGraphicFramePr>
                <p:nvPr/>
              </p:nvGraphicFramePr>
              <p:xfrm>
                <a:off x="2931" y="170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72" name="Clip" r:id="rId760" imgW="142555" imgH="142555" progId="MS_ClipArt_Gallery.2">
                        <p:embed/>
                      </p:oleObj>
                    </mc:Choice>
                    <mc:Fallback>
                      <p:oleObj name="Clip" r:id="rId760" imgW="142555" imgH="142555" progId="MS_ClipArt_Gallery.2">
                        <p:embed/>
                        <p:pic>
                          <p:nvPicPr>
                            <p:cNvPr id="775" name="Object 77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1" y="170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6" name="Object 772"/>
                <p:cNvGraphicFramePr>
                  <a:graphicFrameLocks noChangeAspect="1"/>
                </p:cNvGraphicFramePr>
                <p:nvPr/>
              </p:nvGraphicFramePr>
              <p:xfrm>
                <a:off x="2851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73" name="Clip" r:id="rId761" imgW="142555" imgH="142555" progId="MS_ClipArt_Gallery.2">
                        <p:embed/>
                      </p:oleObj>
                    </mc:Choice>
                    <mc:Fallback>
                      <p:oleObj name="Clip" r:id="rId761" imgW="142555" imgH="142555" progId="MS_ClipArt_Gallery.2">
                        <p:embed/>
                        <p:pic>
                          <p:nvPicPr>
                            <p:cNvPr id="776" name="Object 77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7" name="Object 773"/>
                <p:cNvGraphicFramePr>
                  <a:graphicFrameLocks noChangeAspect="1"/>
                </p:cNvGraphicFramePr>
                <p:nvPr/>
              </p:nvGraphicFramePr>
              <p:xfrm>
                <a:off x="2936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74" name="Clip" r:id="rId762" imgW="142555" imgH="142555" progId="MS_ClipArt_Gallery.2">
                        <p:embed/>
                      </p:oleObj>
                    </mc:Choice>
                    <mc:Fallback>
                      <p:oleObj name="Clip" r:id="rId762" imgW="142555" imgH="142555" progId="MS_ClipArt_Gallery.2">
                        <p:embed/>
                        <p:pic>
                          <p:nvPicPr>
                            <p:cNvPr id="777" name="Object 77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6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8" name="Object 774"/>
                <p:cNvGraphicFramePr>
                  <a:graphicFrameLocks noChangeAspect="1"/>
                </p:cNvGraphicFramePr>
                <p:nvPr/>
              </p:nvGraphicFramePr>
              <p:xfrm>
                <a:off x="2851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75" name="Clip" r:id="rId763" imgW="142555" imgH="142555" progId="MS_ClipArt_Gallery.2">
                        <p:embed/>
                      </p:oleObj>
                    </mc:Choice>
                    <mc:Fallback>
                      <p:oleObj name="Clip" r:id="rId763" imgW="142555" imgH="142555" progId="MS_ClipArt_Gallery.2">
                        <p:embed/>
                        <p:pic>
                          <p:nvPicPr>
                            <p:cNvPr id="778" name="Object 77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9" name="Object 775"/>
                <p:cNvGraphicFramePr>
                  <a:graphicFrameLocks noChangeAspect="1"/>
                </p:cNvGraphicFramePr>
                <p:nvPr/>
              </p:nvGraphicFramePr>
              <p:xfrm>
                <a:off x="2887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76" name="Clip" r:id="rId764" imgW="142555" imgH="142555" progId="MS_ClipArt_Gallery.2">
                        <p:embed/>
                      </p:oleObj>
                    </mc:Choice>
                    <mc:Fallback>
                      <p:oleObj name="Clip" r:id="rId764" imgW="142555" imgH="142555" progId="MS_ClipArt_Gallery.2">
                        <p:embed/>
                        <p:pic>
                          <p:nvPicPr>
                            <p:cNvPr id="779" name="Object 775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7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0" name="Object 776"/>
                <p:cNvGraphicFramePr>
                  <a:graphicFrameLocks noChangeAspect="1"/>
                </p:cNvGraphicFramePr>
                <p:nvPr/>
              </p:nvGraphicFramePr>
              <p:xfrm>
                <a:off x="2938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77" name="Clip" r:id="rId765" imgW="142555" imgH="142555" progId="MS_ClipArt_Gallery.2">
                        <p:embed/>
                      </p:oleObj>
                    </mc:Choice>
                    <mc:Fallback>
                      <p:oleObj name="Clip" r:id="rId765" imgW="142555" imgH="142555" progId="MS_ClipArt_Gallery.2">
                        <p:embed/>
                        <p:pic>
                          <p:nvPicPr>
                            <p:cNvPr id="780" name="Object 77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8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1" name="Object 777"/>
                <p:cNvGraphicFramePr>
                  <a:graphicFrameLocks noChangeAspect="1"/>
                </p:cNvGraphicFramePr>
                <p:nvPr/>
              </p:nvGraphicFramePr>
              <p:xfrm>
                <a:off x="2851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78" name="Clip" r:id="rId766" imgW="142555" imgH="142555" progId="MS_ClipArt_Gallery.2">
                        <p:embed/>
                      </p:oleObj>
                    </mc:Choice>
                    <mc:Fallback>
                      <p:oleObj name="Clip" r:id="rId766" imgW="142555" imgH="142555" progId="MS_ClipArt_Gallery.2">
                        <p:embed/>
                        <p:pic>
                          <p:nvPicPr>
                            <p:cNvPr id="781" name="Object 77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2" name="Object 778"/>
                <p:cNvGraphicFramePr>
                  <a:graphicFrameLocks noChangeAspect="1"/>
                </p:cNvGraphicFramePr>
                <p:nvPr/>
              </p:nvGraphicFramePr>
              <p:xfrm>
                <a:off x="2851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79" name="Clip" r:id="rId767" imgW="142555" imgH="142555" progId="MS_ClipArt_Gallery.2">
                        <p:embed/>
                      </p:oleObj>
                    </mc:Choice>
                    <mc:Fallback>
                      <p:oleObj name="Clip" r:id="rId767" imgW="142555" imgH="142555" progId="MS_ClipArt_Gallery.2">
                        <p:embed/>
                        <p:pic>
                          <p:nvPicPr>
                            <p:cNvPr id="782" name="Object 77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3" name="Object 779"/>
                <p:cNvGraphicFramePr>
                  <a:graphicFrameLocks noChangeAspect="1"/>
                </p:cNvGraphicFramePr>
                <p:nvPr/>
              </p:nvGraphicFramePr>
              <p:xfrm>
                <a:off x="2955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80" name="Clip" r:id="rId768" imgW="142555" imgH="142555" progId="MS_ClipArt_Gallery.2">
                        <p:embed/>
                      </p:oleObj>
                    </mc:Choice>
                    <mc:Fallback>
                      <p:oleObj name="Clip" r:id="rId768" imgW="142555" imgH="142555" progId="MS_ClipArt_Gallery.2">
                        <p:embed/>
                        <p:pic>
                          <p:nvPicPr>
                            <p:cNvPr id="783" name="Object 77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5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4" name="Object 780"/>
                <p:cNvGraphicFramePr>
                  <a:graphicFrameLocks noChangeAspect="1"/>
                </p:cNvGraphicFramePr>
                <p:nvPr/>
              </p:nvGraphicFramePr>
              <p:xfrm>
                <a:off x="2982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81" name="Clip" r:id="rId769" imgW="142555" imgH="142555" progId="MS_ClipArt_Gallery.2">
                        <p:embed/>
                      </p:oleObj>
                    </mc:Choice>
                    <mc:Fallback>
                      <p:oleObj name="Clip" r:id="rId769" imgW="142555" imgH="142555" progId="MS_ClipArt_Gallery.2">
                        <p:embed/>
                        <p:pic>
                          <p:nvPicPr>
                            <p:cNvPr id="784" name="Object 78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5" name="Object 781"/>
                <p:cNvGraphicFramePr>
                  <a:graphicFrameLocks noChangeAspect="1"/>
                </p:cNvGraphicFramePr>
                <p:nvPr/>
              </p:nvGraphicFramePr>
              <p:xfrm>
                <a:off x="2907" y="15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82" name="Clip" r:id="rId770" imgW="142555" imgH="142555" progId="MS_ClipArt_Gallery.2">
                        <p:embed/>
                      </p:oleObj>
                    </mc:Choice>
                    <mc:Fallback>
                      <p:oleObj name="Clip" r:id="rId770" imgW="142555" imgH="142555" progId="MS_ClipArt_Gallery.2">
                        <p:embed/>
                        <p:pic>
                          <p:nvPicPr>
                            <p:cNvPr id="785" name="Object 78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7" y="15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6" name="Object 782"/>
                <p:cNvGraphicFramePr>
                  <a:graphicFrameLocks noChangeAspect="1"/>
                </p:cNvGraphicFramePr>
                <p:nvPr/>
              </p:nvGraphicFramePr>
              <p:xfrm>
                <a:off x="2880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83" name="Clip" r:id="rId771" imgW="142555" imgH="142555" progId="MS_ClipArt_Gallery.2">
                        <p:embed/>
                      </p:oleObj>
                    </mc:Choice>
                    <mc:Fallback>
                      <p:oleObj name="Clip" r:id="rId771" imgW="142555" imgH="142555" progId="MS_ClipArt_Gallery.2">
                        <p:embed/>
                        <p:pic>
                          <p:nvPicPr>
                            <p:cNvPr id="786" name="Object 78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7" name="Object 783"/>
                <p:cNvGraphicFramePr>
                  <a:graphicFrameLocks noChangeAspect="1"/>
                </p:cNvGraphicFramePr>
                <p:nvPr/>
              </p:nvGraphicFramePr>
              <p:xfrm>
                <a:off x="2938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84" name="Clip" r:id="rId772" imgW="142555" imgH="142555" progId="MS_ClipArt_Gallery.2">
                        <p:embed/>
                      </p:oleObj>
                    </mc:Choice>
                    <mc:Fallback>
                      <p:oleObj name="Clip" r:id="rId772" imgW="142555" imgH="142555" progId="MS_ClipArt_Gallery.2">
                        <p:embed/>
                        <p:pic>
                          <p:nvPicPr>
                            <p:cNvPr id="787" name="Object 78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8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8" name="Object 784"/>
                <p:cNvGraphicFramePr>
                  <a:graphicFrameLocks noChangeAspect="1"/>
                </p:cNvGraphicFramePr>
                <p:nvPr/>
              </p:nvGraphicFramePr>
              <p:xfrm>
                <a:off x="2953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85" name="Clip" r:id="rId773" imgW="142555" imgH="142555" progId="MS_ClipArt_Gallery.2">
                        <p:embed/>
                      </p:oleObj>
                    </mc:Choice>
                    <mc:Fallback>
                      <p:oleObj name="Clip" r:id="rId773" imgW="142555" imgH="142555" progId="MS_ClipArt_Gallery.2">
                        <p:embed/>
                        <p:pic>
                          <p:nvPicPr>
                            <p:cNvPr id="788" name="Object 78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3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9" name="Object 785"/>
                <p:cNvGraphicFramePr>
                  <a:graphicFrameLocks noChangeAspect="1"/>
                </p:cNvGraphicFramePr>
                <p:nvPr/>
              </p:nvGraphicFramePr>
              <p:xfrm>
                <a:off x="2851" y="15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86" name="Clip" r:id="rId774" imgW="142555" imgH="142555" progId="MS_ClipArt_Gallery.2">
                        <p:embed/>
                      </p:oleObj>
                    </mc:Choice>
                    <mc:Fallback>
                      <p:oleObj name="Clip" r:id="rId774" imgW="142555" imgH="142555" progId="MS_ClipArt_Gallery.2">
                        <p:embed/>
                        <p:pic>
                          <p:nvPicPr>
                            <p:cNvPr id="789" name="Object 785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5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0" name="Object 786"/>
                <p:cNvGraphicFramePr>
                  <a:graphicFrameLocks noChangeAspect="1"/>
                </p:cNvGraphicFramePr>
                <p:nvPr/>
              </p:nvGraphicFramePr>
              <p:xfrm>
                <a:off x="2851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87" name="Clip" r:id="rId775" imgW="142555" imgH="142555" progId="MS_ClipArt_Gallery.2">
                        <p:embed/>
                      </p:oleObj>
                    </mc:Choice>
                    <mc:Fallback>
                      <p:oleObj name="Clip" r:id="rId775" imgW="142555" imgH="142555" progId="MS_ClipArt_Gallery.2">
                        <p:embed/>
                        <p:pic>
                          <p:nvPicPr>
                            <p:cNvPr id="790" name="Object 78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1" name="Object 787"/>
                <p:cNvGraphicFramePr>
                  <a:graphicFrameLocks noChangeAspect="1"/>
                </p:cNvGraphicFramePr>
                <p:nvPr/>
              </p:nvGraphicFramePr>
              <p:xfrm>
                <a:off x="2878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88" name="Clip" r:id="rId776" imgW="142555" imgH="142555" progId="MS_ClipArt_Gallery.2">
                        <p:embed/>
                      </p:oleObj>
                    </mc:Choice>
                    <mc:Fallback>
                      <p:oleObj name="Clip" r:id="rId776" imgW="142555" imgH="142555" progId="MS_ClipArt_Gallery.2">
                        <p:embed/>
                        <p:pic>
                          <p:nvPicPr>
                            <p:cNvPr id="791" name="Object 78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8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2" name="Object 788"/>
                <p:cNvGraphicFramePr>
                  <a:graphicFrameLocks noChangeAspect="1"/>
                </p:cNvGraphicFramePr>
                <p:nvPr/>
              </p:nvGraphicFramePr>
              <p:xfrm>
                <a:off x="2756" y="17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89" name="Clip" r:id="rId777" imgW="142555" imgH="142555" progId="MS_ClipArt_Gallery.2">
                        <p:embed/>
                      </p:oleObj>
                    </mc:Choice>
                    <mc:Fallback>
                      <p:oleObj name="Clip" r:id="rId777" imgW="142555" imgH="142555" progId="MS_ClipArt_Gallery.2">
                        <p:embed/>
                        <p:pic>
                          <p:nvPicPr>
                            <p:cNvPr id="792" name="Object 78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6" y="17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3" name="Object 789"/>
                <p:cNvGraphicFramePr>
                  <a:graphicFrameLocks noChangeAspect="1"/>
                </p:cNvGraphicFramePr>
                <p:nvPr/>
              </p:nvGraphicFramePr>
              <p:xfrm>
                <a:off x="2949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90" name="Clip" r:id="rId778" imgW="142555" imgH="142555" progId="MS_ClipArt_Gallery.2">
                        <p:embed/>
                      </p:oleObj>
                    </mc:Choice>
                    <mc:Fallback>
                      <p:oleObj name="Clip" r:id="rId778" imgW="142555" imgH="142555" progId="MS_ClipArt_Gallery.2">
                        <p:embed/>
                        <p:pic>
                          <p:nvPicPr>
                            <p:cNvPr id="793" name="Object 78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4" name="Object 790"/>
                <p:cNvGraphicFramePr>
                  <a:graphicFrameLocks noChangeAspect="1"/>
                </p:cNvGraphicFramePr>
                <p:nvPr/>
              </p:nvGraphicFramePr>
              <p:xfrm>
                <a:off x="2909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91" name="Clip" r:id="rId779" imgW="142555" imgH="142555" progId="MS_ClipArt_Gallery.2">
                        <p:embed/>
                      </p:oleObj>
                    </mc:Choice>
                    <mc:Fallback>
                      <p:oleObj name="Clip" r:id="rId779" imgW="142555" imgH="142555" progId="MS_ClipArt_Gallery.2">
                        <p:embed/>
                        <p:pic>
                          <p:nvPicPr>
                            <p:cNvPr id="794" name="Object 79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9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5" name="Object 791"/>
                <p:cNvGraphicFramePr>
                  <a:graphicFrameLocks noChangeAspect="1"/>
                </p:cNvGraphicFramePr>
                <p:nvPr/>
              </p:nvGraphicFramePr>
              <p:xfrm>
                <a:off x="2989" y="15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92" name="Clip" r:id="rId780" imgW="142555" imgH="142555" progId="MS_ClipArt_Gallery.2">
                        <p:embed/>
                      </p:oleObj>
                    </mc:Choice>
                    <mc:Fallback>
                      <p:oleObj name="Clip" r:id="rId780" imgW="142555" imgH="142555" progId="MS_ClipArt_Gallery.2">
                        <p:embed/>
                        <p:pic>
                          <p:nvPicPr>
                            <p:cNvPr id="795" name="Object 79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9" y="15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6" name="Object 792"/>
                <p:cNvGraphicFramePr>
                  <a:graphicFrameLocks noChangeAspect="1"/>
                </p:cNvGraphicFramePr>
                <p:nvPr/>
              </p:nvGraphicFramePr>
              <p:xfrm>
                <a:off x="2920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93" name="Clip" r:id="rId781" imgW="142555" imgH="142555" progId="MS_ClipArt_Gallery.2">
                        <p:embed/>
                      </p:oleObj>
                    </mc:Choice>
                    <mc:Fallback>
                      <p:oleObj name="Clip" r:id="rId781" imgW="142555" imgH="142555" progId="MS_ClipArt_Gallery.2">
                        <p:embed/>
                        <p:pic>
                          <p:nvPicPr>
                            <p:cNvPr id="796" name="Object 79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7" name="Object 793"/>
                <p:cNvGraphicFramePr>
                  <a:graphicFrameLocks noChangeAspect="1"/>
                </p:cNvGraphicFramePr>
                <p:nvPr/>
              </p:nvGraphicFramePr>
              <p:xfrm>
                <a:off x="2924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94" name="Clip" r:id="rId782" imgW="142555" imgH="142555" progId="MS_ClipArt_Gallery.2">
                        <p:embed/>
                      </p:oleObj>
                    </mc:Choice>
                    <mc:Fallback>
                      <p:oleObj name="Clip" r:id="rId782" imgW="142555" imgH="142555" progId="MS_ClipArt_Gallery.2">
                        <p:embed/>
                        <p:pic>
                          <p:nvPicPr>
                            <p:cNvPr id="797" name="Object 79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4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8" name="Object 794"/>
                <p:cNvGraphicFramePr>
                  <a:graphicFrameLocks noChangeAspect="1"/>
                </p:cNvGraphicFramePr>
                <p:nvPr/>
              </p:nvGraphicFramePr>
              <p:xfrm>
                <a:off x="2904" y="17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95" name="Clip" r:id="rId783" imgW="142555" imgH="142555" progId="MS_ClipArt_Gallery.2">
                        <p:embed/>
                      </p:oleObj>
                    </mc:Choice>
                    <mc:Fallback>
                      <p:oleObj name="Clip" r:id="rId783" imgW="142555" imgH="142555" progId="MS_ClipArt_Gallery.2">
                        <p:embed/>
                        <p:pic>
                          <p:nvPicPr>
                            <p:cNvPr id="798" name="Object 79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4" y="17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9" name="Object 795"/>
                <p:cNvGraphicFramePr>
                  <a:graphicFrameLocks noChangeAspect="1"/>
                </p:cNvGraphicFramePr>
                <p:nvPr/>
              </p:nvGraphicFramePr>
              <p:xfrm>
                <a:off x="2907" y="16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96" name="Clip" r:id="rId784" imgW="142555" imgH="142555" progId="MS_ClipArt_Gallery.2">
                        <p:embed/>
                      </p:oleObj>
                    </mc:Choice>
                    <mc:Fallback>
                      <p:oleObj name="Clip" r:id="rId784" imgW="142555" imgH="142555" progId="MS_ClipArt_Gallery.2">
                        <p:embed/>
                        <p:pic>
                          <p:nvPicPr>
                            <p:cNvPr id="799" name="Object 795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7" y="16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0" name="Object 796"/>
                <p:cNvGraphicFramePr>
                  <a:graphicFrameLocks noChangeAspect="1"/>
                </p:cNvGraphicFramePr>
                <p:nvPr/>
              </p:nvGraphicFramePr>
              <p:xfrm>
                <a:off x="2995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97" name="Clip" r:id="rId785" imgW="142555" imgH="142555" progId="MS_ClipArt_Gallery.2">
                        <p:embed/>
                      </p:oleObj>
                    </mc:Choice>
                    <mc:Fallback>
                      <p:oleObj name="Clip" r:id="rId785" imgW="142555" imgH="142555" progId="MS_ClipArt_Gallery.2">
                        <p:embed/>
                        <p:pic>
                          <p:nvPicPr>
                            <p:cNvPr id="800" name="Object 79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1" name="Object 797"/>
                <p:cNvGraphicFramePr>
                  <a:graphicFrameLocks noChangeAspect="1"/>
                </p:cNvGraphicFramePr>
                <p:nvPr/>
              </p:nvGraphicFramePr>
              <p:xfrm>
                <a:off x="2826" y="15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98" name="Clip" r:id="rId786" imgW="142555" imgH="142555" progId="MS_ClipArt_Gallery.2">
                        <p:embed/>
                      </p:oleObj>
                    </mc:Choice>
                    <mc:Fallback>
                      <p:oleObj name="Clip" r:id="rId786" imgW="142555" imgH="142555" progId="MS_ClipArt_Gallery.2">
                        <p:embed/>
                        <p:pic>
                          <p:nvPicPr>
                            <p:cNvPr id="801" name="Object 79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6" y="15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2" name="Object 798"/>
                <p:cNvGraphicFramePr>
                  <a:graphicFrameLocks noChangeAspect="1"/>
                </p:cNvGraphicFramePr>
                <p:nvPr/>
              </p:nvGraphicFramePr>
              <p:xfrm>
                <a:off x="2878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99" name="Clip" r:id="rId787" imgW="142555" imgH="142555" progId="MS_ClipArt_Gallery.2">
                        <p:embed/>
                      </p:oleObj>
                    </mc:Choice>
                    <mc:Fallback>
                      <p:oleObj name="Clip" r:id="rId787" imgW="142555" imgH="142555" progId="MS_ClipArt_Gallery.2">
                        <p:embed/>
                        <p:pic>
                          <p:nvPicPr>
                            <p:cNvPr id="802" name="Object 79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8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3" name="Object 799"/>
                <p:cNvGraphicFramePr>
                  <a:graphicFrameLocks noChangeAspect="1"/>
                </p:cNvGraphicFramePr>
                <p:nvPr/>
              </p:nvGraphicFramePr>
              <p:xfrm>
                <a:off x="2947" y="17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00" name="Clip" r:id="rId788" imgW="142555" imgH="142555" progId="MS_ClipArt_Gallery.2">
                        <p:embed/>
                      </p:oleObj>
                    </mc:Choice>
                    <mc:Fallback>
                      <p:oleObj name="Clip" r:id="rId788" imgW="142555" imgH="142555" progId="MS_ClipArt_Gallery.2">
                        <p:embed/>
                        <p:pic>
                          <p:nvPicPr>
                            <p:cNvPr id="803" name="Object 79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7" y="17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4" name="Object 800"/>
                <p:cNvGraphicFramePr>
                  <a:graphicFrameLocks noChangeAspect="1"/>
                </p:cNvGraphicFramePr>
                <p:nvPr/>
              </p:nvGraphicFramePr>
              <p:xfrm>
                <a:off x="2935" y="15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01" name="Clip" r:id="rId789" imgW="142555" imgH="142555" progId="MS_ClipArt_Gallery.2">
                        <p:embed/>
                      </p:oleObj>
                    </mc:Choice>
                    <mc:Fallback>
                      <p:oleObj name="Clip" r:id="rId789" imgW="142555" imgH="142555" progId="MS_ClipArt_Gallery.2">
                        <p:embed/>
                        <p:pic>
                          <p:nvPicPr>
                            <p:cNvPr id="804" name="Object 80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5" y="15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5" name="Object 801"/>
                <p:cNvGraphicFramePr>
                  <a:graphicFrameLocks noChangeAspect="1"/>
                </p:cNvGraphicFramePr>
                <p:nvPr/>
              </p:nvGraphicFramePr>
              <p:xfrm>
                <a:off x="2998" y="160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02" name="Clip" r:id="rId790" imgW="142555" imgH="142555" progId="MS_ClipArt_Gallery.2">
                        <p:embed/>
                      </p:oleObj>
                    </mc:Choice>
                    <mc:Fallback>
                      <p:oleObj name="Clip" r:id="rId790" imgW="142555" imgH="142555" progId="MS_ClipArt_Gallery.2">
                        <p:embed/>
                        <p:pic>
                          <p:nvPicPr>
                            <p:cNvPr id="805" name="Object 80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8" y="160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6" name="Object 802"/>
                <p:cNvGraphicFramePr>
                  <a:graphicFrameLocks noChangeAspect="1"/>
                </p:cNvGraphicFramePr>
                <p:nvPr/>
              </p:nvGraphicFramePr>
              <p:xfrm>
                <a:off x="2982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03" name="Clip" r:id="rId791" imgW="142555" imgH="142555" progId="MS_ClipArt_Gallery.2">
                        <p:embed/>
                      </p:oleObj>
                    </mc:Choice>
                    <mc:Fallback>
                      <p:oleObj name="Clip" r:id="rId791" imgW="142555" imgH="142555" progId="MS_ClipArt_Gallery.2">
                        <p:embed/>
                        <p:pic>
                          <p:nvPicPr>
                            <p:cNvPr id="806" name="Object 80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7" name="Object 803"/>
                <p:cNvGraphicFramePr>
                  <a:graphicFrameLocks noChangeAspect="1"/>
                </p:cNvGraphicFramePr>
                <p:nvPr/>
              </p:nvGraphicFramePr>
              <p:xfrm>
                <a:off x="2967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04" name="Clip" r:id="rId792" imgW="142555" imgH="142555" progId="MS_ClipArt_Gallery.2">
                        <p:embed/>
                      </p:oleObj>
                    </mc:Choice>
                    <mc:Fallback>
                      <p:oleObj name="Clip" r:id="rId792" imgW="142555" imgH="142555" progId="MS_ClipArt_Gallery.2">
                        <p:embed/>
                        <p:pic>
                          <p:nvPicPr>
                            <p:cNvPr id="807" name="Object 80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7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8" name="Object 804"/>
                <p:cNvGraphicFramePr>
                  <a:graphicFrameLocks noChangeAspect="1"/>
                </p:cNvGraphicFramePr>
                <p:nvPr/>
              </p:nvGraphicFramePr>
              <p:xfrm>
                <a:off x="3007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05" name="Clip" r:id="rId793" imgW="142555" imgH="142555" progId="MS_ClipArt_Gallery.2">
                        <p:embed/>
                      </p:oleObj>
                    </mc:Choice>
                    <mc:Fallback>
                      <p:oleObj name="Clip" r:id="rId793" imgW="142555" imgH="142555" progId="MS_ClipArt_Gallery.2">
                        <p:embed/>
                        <p:pic>
                          <p:nvPicPr>
                            <p:cNvPr id="808" name="Object 80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07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9" name="Object 805"/>
                <p:cNvGraphicFramePr>
                  <a:graphicFrameLocks noChangeAspect="1"/>
                </p:cNvGraphicFramePr>
                <p:nvPr/>
              </p:nvGraphicFramePr>
              <p:xfrm>
                <a:off x="2871" y="17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06" name="Clip" r:id="rId794" imgW="142555" imgH="142555" progId="MS_ClipArt_Gallery.2">
                        <p:embed/>
                      </p:oleObj>
                    </mc:Choice>
                    <mc:Fallback>
                      <p:oleObj name="Clip" r:id="rId794" imgW="142555" imgH="142555" progId="MS_ClipArt_Gallery.2">
                        <p:embed/>
                        <p:pic>
                          <p:nvPicPr>
                            <p:cNvPr id="809" name="Object 805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1" y="17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0" name="Object 806"/>
                <p:cNvGraphicFramePr>
                  <a:graphicFrameLocks noChangeAspect="1"/>
                </p:cNvGraphicFramePr>
                <p:nvPr/>
              </p:nvGraphicFramePr>
              <p:xfrm>
                <a:off x="2924" y="17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07" name="Clip" r:id="rId795" imgW="142555" imgH="142555" progId="MS_ClipArt_Gallery.2">
                        <p:embed/>
                      </p:oleObj>
                    </mc:Choice>
                    <mc:Fallback>
                      <p:oleObj name="Clip" r:id="rId795" imgW="142555" imgH="142555" progId="MS_ClipArt_Gallery.2">
                        <p:embed/>
                        <p:pic>
                          <p:nvPicPr>
                            <p:cNvPr id="810" name="Object 80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4" y="17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1" name="Object 807"/>
                <p:cNvGraphicFramePr>
                  <a:graphicFrameLocks noChangeAspect="1"/>
                </p:cNvGraphicFramePr>
                <p:nvPr/>
              </p:nvGraphicFramePr>
              <p:xfrm>
                <a:off x="2987" y="15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08" name="Clip" r:id="rId796" imgW="142555" imgH="142555" progId="MS_ClipArt_Gallery.2">
                        <p:embed/>
                      </p:oleObj>
                    </mc:Choice>
                    <mc:Fallback>
                      <p:oleObj name="Clip" r:id="rId796" imgW="142555" imgH="142555" progId="MS_ClipArt_Gallery.2">
                        <p:embed/>
                        <p:pic>
                          <p:nvPicPr>
                            <p:cNvPr id="811" name="Object 80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7" y="15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2" name="Object 808"/>
                <p:cNvGraphicFramePr>
                  <a:graphicFrameLocks noChangeAspect="1"/>
                </p:cNvGraphicFramePr>
                <p:nvPr/>
              </p:nvGraphicFramePr>
              <p:xfrm>
                <a:off x="2953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09" name="Clip" r:id="rId797" imgW="142555" imgH="142555" progId="MS_ClipArt_Gallery.2">
                        <p:embed/>
                      </p:oleObj>
                    </mc:Choice>
                    <mc:Fallback>
                      <p:oleObj name="Clip" r:id="rId797" imgW="142555" imgH="142555" progId="MS_ClipArt_Gallery.2">
                        <p:embed/>
                        <p:pic>
                          <p:nvPicPr>
                            <p:cNvPr id="812" name="Object 80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3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3" name="Object 809"/>
                <p:cNvGraphicFramePr>
                  <a:graphicFrameLocks noChangeAspect="1"/>
                </p:cNvGraphicFramePr>
                <p:nvPr/>
              </p:nvGraphicFramePr>
              <p:xfrm>
                <a:off x="2898" y="15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10" name="Clip" r:id="rId798" imgW="142555" imgH="142555" progId="MS_ClipArt_Gallery.2">
                        <p:embed/>
                      </p:oleObj>
                    </mc:Choice>
                    <mc:Fallback>
                      <p:oleObj name="Clip" r:id="rId798" imgW="142555" imgH="142555" progId="MS_ClipArt_Gallery.2">
                        <p:embed/>
                        <p:pic>
                          <p:nvPicPr>
                            <p:cNvPr id="813" name="Object 80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8" y="15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4" name="Object 810"/>
                <p:cNvGraphicFramePr>
                  <a:graphicFrameLocks noChangeAspect="1"/>
                </p:cNvGraphicFramePr>
                <p:nvPr/>
              </p:nvGraphicFramePr>
              <p:xfrm>
                <a:off x="2708" y="15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11" name="Clip" r:id="rId799" imgW="142555" imgH="142555" progId="MS_ClipArt_Gallery.2">
                        <p:embed/>
                      </p:oleObj>
                    </mc:Choice>
                    <mc:Fallback>
                      <p:oleObj name="Clip" r:id="rId799" imgW="142555" imgH="142555" progId="MS_ClipArt_Gallery.2">
                        <p:embed/>
                        <p:pic>
                          <p:nvPicPr>
                            <p:cNvPr id="814" name="Object 81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08" y="15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5" name="Object 811"/>
                <p:cNvGraphicFramePr>
                  <a:graphicFrameLocks noChangeAspect="1"/>
                </p:cNvGraphicFramePr>
                <p:nvPr/>
              </p:nvGraphicFramePr>
              <p:xfrm>
                <a:off x="2880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12" name="Clip" r:id="rId800" imgW="142555" imgH="142555" progId="MS_ClipArt_Gallery.2">
                        <p:embed/>
                      </p:oleObj>
                    </mc:Choice>
                    <mc:Fallback>
                      <p:oleObj name="Clip" r:id="rId800" imgW="142555" imgH="142555" progId="MS_ClipArt_Gallery.2">
                        <p:embed/>
                        <p:pic>
                          <p:nvPicPr>
                            <p:cNvPr id="815" name="Object 81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6" name="Object 812"/>
                <p:cNvGraphicFramePr>
                  <a:graphicFrameLocks noChangeAspect="1"/>
                </p:cNvGraphicFramePr>
                <p:nvPr/>
              </p:nvGraphicFramePr>
              <p:xfrm>
                <a:off x="2824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13" name="Clip" r:id="rId801" imgW="142555" imgH="142555" progId="MS_ClipArt_Gallery.2">
                        <p:embed/>
                      </p:oleObj>
                    </mc:Choice>
                    <mc:Fallback>
                      <p:oleObj name="Clip" r:id="rId801" imgW="142555" imgH="142555" progId="MS_ClipArt_Gallery.2">
                        <p:embed/>
                        <p:pic>
                          <p:nvPicPr>
                            <p:cNvPr id="816" name="Object 81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4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7" name="Object 813"/>
                <p:cNvGraphicFramePr>
                  <a:graphicFrameLocks noChangeAspect="1"/>
                </p:cNvGraphicFramePr>
                <p:nvPr/>
              </p:nvGraphicFramePr>
              <p:xfrm>
                <a:off x="2982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14" name="Clip" r:id="rId802" imgW="142555" imgH="142555" progId="MS_ClipArt_Gallery.2">
                        <p:embed/>
                      </p:oleObj>
                    </mc:Choice>
                    <mc:Fallback>
                      <p:oleObj name="Clip" r:id="rId802" imgW="142555" imgH="142555" progId="MS_ClipArt_Gallery.2">
                        <p:embed/>
                        <p:pic>
                          <p:nvPicPr>
                            <p:cNvPr id="817" name="Object 81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8" name="Object 814"/>
                <p:cNvGraphicFramePr>
                  <a:graphicFrameLocks noChangeAspect="1"/>
                </p:cNvGraphicFramePr>
                <p:nvPr/>
              </p:nvGraphicFramePr>
              <p:xfrm>
                <a:off x="2984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15" name="Clip" r:id="rId803" imgW="142555" imgH="142555" progId="MS_ClipArt_Gallery.2">
                        <p:embed/>
                      </p:oleObj>
                    </mc:Choice>
                    <mc:Fallback>
                      <p:oleObj name="Clip" r:id="rId803" imgW="142555" imgH="142555" progId="MS_ClipArt_Gallery.2">
                        <p:embed/>
                        <p:pic>
                          <p:nvPicPr>
                            <p:cNvPr id="818" name="Object 81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4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9" name="Object 815"/>
                <p:cNvGraphicFramePr>
                  <a:graphicFrameLocks noChangeAspect="1"/>
                </p:cNvGraphicFramePr>
                <p:nvPr/>
              </p:nvGraphicFramePr>
              <p:xfrm>
                <a:off x="2920" y="165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16" name="Clip" r:id="rId804" imgW="142555" imgH="142555" progId="MS_ClipArt_Gallery.2">
                        <p:embed/>
                      </p:oleObj>
                    </mc:Choice>
                    <mc:Fallback>
                      <p:oleObj name="Clip" r:id="rId804" imgW="142555" imgH="142555" progId="MS_ClipArt_Gallery.2">
                        <p:embed/>
                        <p:pic>
                          <p:nvPicPr>
                            <p:cNvPr id="819" name="Object 815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5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0" name="Object 816"/>
                <p:cNvGraphicFramePr>
                  <a:graphicFrameLocks noChangeAspect="1"/>
                </p:cNvGraphicFramePr>
                <p:nvPr/>
              </p:nvGraphicFramePr>
              <p:xfrm>
                <a:off x="2907" y="15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17" name="Clip" r:id="rId805" imgW="142555" imgH="142555" progId="MS_ClipArt_Gallery.2">
                        <p:embed/>
                      </p:oleObj>
                    </mc:Choice>
                    <mc:Fallback>
                      <p:oleObj name="Clip" r:id="rId805" imgW="142555" imgH="142555" progId="MS_ClipArt_Gallery.2">
                        <p:embed/>
                        <p:pic>
                          <p:nvPicPr>
                            <p:cNvPr id="820" name="Object 81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7" y="15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1" name="Object 817"/>
                <p:cNvGraphicFramePr>
                  <a:graphicFrameLocks noChangeAspect="1"/>
                </p:cNvGraphicFramePr>
                <p:nvPr/>
              </p:nvGraphicFramePr>
              <p:xfrm>
                <a:off x="2889" y="17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18" name="Clip" r:id="rId806" imgW="142555" imgH="142555" progId="MS_ClipArt_Gallery.2">
                        <p:embed/>
                      </p:oleObj>
                    </mc:Choice>
                    <mc:Fallback>
                      <p:oleObj name="Clip" r:id="rId806" imgW="142555" imgH="142555" progId="MS_ClipArt_Gallery.2">
                        <p:embed/>
                        <p:pic>
                          <p:nvPicPr>
                            <p:cNvPr id="821" name="Object 81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7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2" name="Object 818"/>
                <p:cNvGraphicFramePr>
                  <a:graphicFrameLocks noChangeAspect="1"/>
                </p:cNvGraphicFramePr>
                <p:nvPr/>
              </p:nvGraphicFramePr>
              <p:xfrm>
                <a:off x="2775" y="16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19" name="Clip" r:id="rId807" imgW="142555" imgH="142555" progId="MS_ClipArt_Gallery.2">
                        <p:embed/>
                      </p:oleObj>
                    </mc:Choice>
                    <mc:Fallback>
                      <p:oleObj name="Clip" r:id="rId807" imgW="142555" imgH="142555" progId="MS_ClipArt_Gallery.2">
                        <p:embed/>
                        <p:pic>
                          <p:nvPicPr>
                            <p:cNvPr id="822" name="Object 81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6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3" name="Object 819"/>
                <p:cNvGraphicFramePr>
                  <a:graphicFrameLocks noChangeAspect="1"/>
                </p:cNvGraphicFramePr>
                <p:nvPr/>
              </p:nvGraphicFramePr>
              <p:xfrm>
                <a:off x="2758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20" name="Clip" r:id="rId808" imgW="142555" imgH="142555" progId="MS_ClipArt_Gallery.2">
                        <p:embed/>
                      </p:oleObj>
                    </mc:Choice>
                    <mc:Fallback>
                      <p:oleObj name="Clip" r:id="rId808" imgW="142555" imgH="142555" progId="MS_ClipArt_Gallery.2">
                        <p:embed/>
                        <p:pic>
                          <p:nvPicPr>
                            <p:cNvPr id="823" name="Object 81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8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4" name="Object 820"/>
                <p:cNvGraphicFramePr>
                  <a:graphicFrameLocks noChangeAspect="1"/>
                </p:cNvGraphicFramePr>
                <p:nvPr/>
              </p:nvGraphicFramePr>
              <p:xfrm>
                <a:off x="2804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21" name="Clip" r:id="rId809" imgW="142555" imgH="142555" progId="MS_ClipArt_Gallery.2">
                        <p:embed/>
                      </p:oleObj>
                    </mc:Choice>
                    <mc:Fallback>
                      <p:oleObj name="Clip" r:id="rId809" imgW="142555" imgH="142555" progId="MS_ClipArt_Gallery.2">
                        <p:embed/>
                        <p:pic>
                          <p:nvPicPr>
                            <p:cNvPr id="824" name="Object 82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4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5" name="Object 821"/>
                <p:cNvGraphicFramePr>
                  <a:graphicFrameLocks noChangeAspect="1"/>
                </p:cNvGraphicFramePr>
                <p:nvPr/>
              </p:nvGraphicFramePr>
              <p:xfrm>
                <a:off x="2800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22" name="Clip" r:id="rId810" imgW="142555" imgH="142555" progId="MS_ClipArt_Gallery.2">
                        <p:embed/>
                      </p:oleObj>
                    </mc:Choice>
                    <mc:Fallback>
                      <p:oleObj name="Clip" r:id="rId810" imgW="142555" imgH="142555" progId="MS_ClipArt_Gallery.2">
                        <p:embed/>
                        <p:pic>
                          <p:nvPicPr>
                            <p:cNvPr id="825" name="Object 82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0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6" name="Object 822"/>
                <p:cNvGraphicFramePr>
                  <a:graphicFrameLocks noChangeAspect="1"/>
                </p:cNvGraphicFramePr>
                <p:nvPr/>
              </p:nvGraphicFramePr>
              <p:xfrm>
                <a:off x="2862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23" name="Clip" r:id="rId811" imgW="142555" imgH="142555" progId="MS_ClipArt_Gallery.2">
                        <p:embed/>
                      </p:oleObj>
                    </mc:Choice>
                    <mc:Fallback>
                      <p:oleObj name="Clip" r:id="rId811" imgW="142555" imgH="142555" progId="MS_ClipArt_Gallery.2">
                        <p:embed/>
                        <p:pic>
                          <p:nvPicPr>
                            <p:cNvPr id="826" name="Object 82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7" name="Object 823"/>
                <p:cNvGraphicFramePr>
                  <a:graphicFrameLocks noChangeAspect="1"/>
                </p:cNvGraphicFramePr>
                <p:nvPr/>
              </p:nvGraphicFramePr>
              <p:xfrm>
                <a:off x="2876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24" name="Clip" r:id="rId812" imgW="142555" imgH="142555" progId="MS_ClipArt_Gallery.2">
                        <p:embed/>
                      </p:oleObj>
                    </mc:Choice>
                    <mc:Fallback>
                      <p:oleObj name="Clip" r:id="rId812" imgW="142555" imgH="142555" progId="MS_ClipArt_Gallery.2">
                        <p:embed/>
                        <p:pic>
                          <p:nvPicPr>
                            <p:cNvPr id="827" name="Object 82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8" name="Object 824"/>
                <p:cNvGraphicFramePr>
                  <a:graphicFrameLocks noChangeAspect="1"/>
                </p:cNvGraphicFramePr>
                <p:nvPr/>
              </p:nvGraphicFramePr>
              <p:xfrm>
                <a:off x="2891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25" name="Clip" r:id="rId813" imgW="142555" imgH="142555" progId="MS_ClipArt_Gallery.2">
                        <p:embed/>
                      </p:oleObj>
                    </mc:Choice>
                    <mc:Fallback>
                      <p:oleObj name="Clip" r:id="rId813" imgW="142555" imgH="142555" progId="MS_ClipArt_Gallery.2">
                        <p:embed/>
                        <p:pic>
                          <p:nvPicPr>
                            <p:cNvPr id="828" name="Object 82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9" name="Object 825"/>
                <p:cNvGraphicFramePr>
                  <a:graphicFrameLocks noChangeAspect="1"/>
                </p:cNvGraphicFramePr>
                <p:nvPr/>
              </p:nvGraphicFramePr>
              <p:xfrm>
                <a:off x="2818" y="15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26" name="Clip" r:id="rId814" imgW="142555" imgH="142555" progId="MS_ClipArt_Gallery.2">
                        <p:embed/>
                      </p:oleObj>
                    </mc:Choice>
                    <mc:Fallback>
                      <p:oleObj name="Clip" r:id="rId814" imgW="142555" imgH="142555" progId="MS_ClipArt_Gallery.2">
                        <p:embed/>
                        <p:pic>
                          <p:nvPicPr>
                            <p:cNvPr id="829" name="Object 825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8" y="15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0" name="Object 826"/>
                <p:cNvGraphicFramePr>
                  <a:graphicFrameLocks noChangeAspect="1"/>
                </p:cNvGraphicFramePr>
                <p:nvPr/>
              </p:nvGraphicFramePr>
              <p:xfrm>
                <a:off x="2760" y="156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27" name="Clip" r:id="rId815" imgW="142555" imgH="142555" progId="MS_ClipArt_Gallery.2">
                        <p:embed/>
                      </p:oleObj>
                    </mc:Choice>
                    <mc:Fallback>
                      <p:oleObj name="Clip" r:id="rId815" imgW="142555" imgH="142555" progId="MS_ClipArt_Gallery.2">
                        <p:embed/>
                        <p:pic>
                          <p:nvPicPr>
                            <p:cNvPr id="830" name="Object 82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1" name="Object 827"/>
                <p:cNvGraphicFramePr>
                  <a:graphicFrameLocks noChangeAspect="1"/>
                </p:cNvGraphicFramePr>
                <p:nvPr/>
              </p:nvGraphicFramePr>
              <p:xfrm>
                <a:off x="2829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28" name="Clip" r:id="rId816" imgW="142555" imgH="142555" progId="MS_ClipArt_Gallery.2">
                        <p:embed/>
                      </p:oleObj>
                    </mc:Choice>
                    <mc:Fallback>
                      <p:oleObj name="Clip" r:id="rId816" imgW="142555" imgH="142555" progId="MS_ClipArt_Gallery.2">
                        <p:embed/>
                        <p:pic>
                          <p:nvPicPr>
                            <p:cNvPr id="831" name="Object 82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9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2" name="Object 828"/>
                <p:cNvGraphicFramePr>
                  <a:graphicFrameLocks noChangeAspect="1"/>
                </p:cNvGraphicFramePr>
                <p:nvPr/>
              </p:nvGraphicFramePr>
              <p:xfrm>
                <a:off x="2775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29" name="Clip" r:id="rId817" imgW="142555" imgH="142555" progId="MS_ClipArt_Gallery.2">
                        <p:embed/>
                      </p:oleObj>
                    </mc:Choice>
                    <mc:Fallback>
                      <p:oleObj name="Clip" r:id="rId817" imgW="142555" imgH="142555" progId="MS_ClipArt_Gallery.2">
                        <p:embed/>
                        <p:pic>
                          <p:nvPicPr>
                            <p:cNvPr id="832" name="Object 82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3" name="Object 829"/>
                <p:cNvGraphicFramePr>
                  <a:graphicFrameLocks noChangeAspect="1"/>
                </p:cNvGraphicFramePr>
                <p:nvPr/>
              </p:nvGraphicFramePr>
              <p:xfrm>
                <a:off x="2876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30" name="Clip" r:id="rId818" imgW="142555" imgH="142555" progId="MS_ClipArt_Gallery.2">
                        <p:embed/>
                      </p:oleObj>
                    </mc:Choice>
                    <mc:Fallback>
                      <p:oleObj name="Clip" r:id="rId818" imgW="142555" imgH="142555" progId="MS_ClipArt_Gallery.2">
                        <p:embed/>
                        <p:pic>
                          <p:nvPicPr>
                            <p:cNvPr id="833" name="Object 82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4" name="Object 830"/>
                <p:cNvGraphicFramePr>
                  <a:graphicFrameLocks noChangeAspect="1"/>
                </p:cNvGraphicFramePr>
                <p:nvPr/>
              </p:nvGraphicFramePr>
              <p:xfrm>
                <a:off x="2760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31" name="Clip" r:id="rId819" imgW="142555" imgH="142555" progId="MS_ClipArt_Gallery.2">
                        <p:embed/>
                      </p:oleObj>
                    </mc:Choice>
                    <mc:Fallback>
                      <p:oleObj name="Clip" r:id="rId819" imgW="142555" imgH="142555" progId="MS_ClipArt_Gallery.2">
                        <p:embed/>
                        <p:pic>
                          <p:nvPicPr>
                            <p:cNvPr id="834" name="Object 83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5" name="Object 831"/>
                <p:cNvGraphicFramePr>
                  <a:graphicFrameLocks noChangeAspect="1"/>
                </p:cNvGraphicFramePr>
                <p:nvPr/>
              </p:nvGraphicFramePr>
              <p:xfrm>
                <a:off x="2866" y="15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32" name="Clip" r:id="rId820" imgW="142555" imgH="142555" progId="MS_ClipArt_Gallery.2">
                        <p:embed/>
                      </p:oleObj>
                    </mc:Choice>
                    <mc:Fallback>
                      <p:oleObj name="Clip" r:id="rId820" imgW="142555" imgH="142555" progId="MS_ClipArt_Gallery.2">
                        <p:embed/>
                        <p:pic>
                          <p:nvPicPr>
                            <p:cNvPr id="835" name="Object 83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5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6" name="Object 832"/>
                <p:cNvGraphicFramePr>
                  <a:graphicFrameLocks noChangeAspect="1"/>
                </p:cNvGraphicFramePr>
                <p:nvPr/>
              </p:nvGraphicFramePr>
              <p:xfrm>
                <a:off x="2858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33" name="Clip" r:id="rId821" imgW="142555" imgH="142555" progId="MS_ClipArt_Gallery.2">
                        <p:embed/>
                      </p:oleObj>
                    </mc:Choice>
                    <mc:Fallback>
                      <p:oleObj name="Clip" r:id="rId821" imgW="142555" imgH="142555" progId="MS_ClipArt_Gallery.2">
                        <p:embed/>
                        <p:pic>
                          <p:nvPicPr>
                            <p:cNvPr id="836" name="Object 83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8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7" name="Object 833"/>
                <p:cNvGraphicFramePr>
                  <a:graphicFrameLocks noChangeAspect="1"/>
                </p:cNvGraphicFramePr>
                <p:nvPr/>
              </p:nvGraphicFramePr>
              <p:xfrm>
                <a:off x="2758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34" name="Clip" r:id="rId822" imgW="142555" imgH="142555" progId="MS_ClipArt_Gallery.2">
                        <p:embed/>
                      </p:oleObj>
                    </mc:Choice>
                    <mc:Fallback>
                      <p:oleObj name="Clip" r:id="rId822" imgW="142555" imgH="142555" progId="MS_ClipArt_Gallery.2">
                        <p:embed/>
                        <p:pic>
                          <p:nvPicPr>
                            <p:cNvPr id="837" name="Object 83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8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8" name="Object 834"/>
                <p:cNvGraphicFramePr>
                  <a:graphicFrameLocks noChangeAspect="1"/>
                </p:cNvGraphicFramePr>
                <p:nvPr/>
              </p:nvGraphicFramePr>
              <p:xfrm>
                <a:off x="2818" y="15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35" name="Clip" r:id="rId823" imgW="142555" imgH="142555" progId="MS_ClipArt_Gallery.2">
                        <p:embed/>
                      </p:oleObj>
                    </mc:Choice>
                    <mc:Fallback>
                      <p:oleObj name="Clip" r:id="rId823" imgW="142555" imgH="142555" progId="MS_ClipArt_Gallery.2">
                        <p:embed/>
                        <p:pic>
                          <p:nvPicPr>
                            <p:cNvPr id="838" name="Object 83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8" y="15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9" name="Object 835"/>
                <p:cNvGraphicFramePr>
                  <a:graphicFrameLocks noChangeAspect="1"/>
                </p:cNvGraphicFramePr>
                <p:nvPr/>
              </p:nvGraphicFramePr>
              <p:xfrm>
                <a:off x="2876" y="14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36" name="Clip" r:id="rId824" imgW="142555" imgH="142555" progId="MS_ClipArt_Gallery.2">
                        <p:embed/>
                      </p:oleObj>
                    </mc:Choice>
                    <mc:Fallback>
                      <p:oleObj name="Clip" r:id="rId824" imgW="142555" imgH="142555" progId="MS_ClipArt_Gallery.2">
                        <p:embed/>
                        <p:pic>
                          <p:nvPicPr>
                            <p:cNvPr id="839" name="Object 835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4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0" name="Object 836"/>
                <p:cNvGraphicFramePr>
                  <a:graphicFrameLocks noChangeAspect="1"/>
                </p:cNvGraphicFramePr>
                <p:nvPr/>
              </p:nvGraphicFramePr>
              <p:xfrm>
                <a:off x="2858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37" name="Clip" r:id="rId825" imgW="142555" imgH="142555" progId="MS_ClipArt_Gallery.2">
                        <p:embed/>
                      </p:oleObj>
                    </mc:Choice>
                    <mc:Fallback>
                      <p:oleObj name="Clip" r:id="rId825" imgW="142555" imgH="142555" progId="MS_ClipArt_Gallery.2">
                        <p:embed/>
                        <p:pic>
                          <p:nvPicPr>
                            <p:cNvPr id="840" name="Object 83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8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1" name="Object 837"/>
                <p:cNvGraphicFramePr>
                  <a:graphicFrameLocks noChangeAspect="1"/>
                </p:cNvGraphicFramePr>
                <p:nvPr/>
              </p:nvGraphicFramePr>
              <p:xfrm>
                <a:off x="2758" y="152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38" name="Clip" r:id="rId826" imgW="142555" imgH="142555" progId="MS_ClipArt_Gallery.2">
                        <p:embed/>
                      </p:oleObj>
                    </mc:Choice>
                    <mc:Fallback>
                      <p:oleObj name="Clip" r:id="rId826" imgW="142555" imgH="142555" progId="MS_ClipArt_Gallery.2">
                        <p:embed/>
                        <p:pic>
                          <p:nvPicPr>
                            <p:cNvPr id="841" name="Object 83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8" y="152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2" name="Object 838"/>
                <p:cNvGraphicFramePr>
                  <a:graphicFrameLocks noChangeAspect="1"/>
                </p:cNvGraphicFramePr>
                <p:nvPr/>
              </p:nvGraphicFramePr>
              <p:xfrm>
                <a:off x="2775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39" name="Clip" r:id="rId827" imgW="142555" imgH="142555" progId="MS_ClipArt_Gallery.2">
                        <p:embed/>
                      </p:oleObj>
                    </mc:Choice>
                    <mc:Fallback>
                      <p:oleObj name="Clip" r:id="rId827" imgW="142555" imgH="142555" progId="MS_ClipArt_Gallery.2">
                        <p:embed/>
                        <p:pic>
                          <p:nvPicPr>
                            <p:cNvPr id="842" name="Object 83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3" name="Object 839"/>
                <p:cNvGraphicFramePr>
                  <a:graphicFrameLocks noChangeAspect="1"/>
                </p:cNvGraphicFramePr>
                <p:nvPr/>
              </p:nvGraphicFramePr>
              <p:xfrm>
                <a:off x="2760" y="15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40" name="Clip" r:id="rId828" imgW="142555" imgH="142555" progId="MS_ClipArt_Gallery.2">
                        <p:embed/>
                      </p:oleObj>
                    </mc:Choice>
                    <mc:Fallback>
                      <p:oleObj name="Clip" r:id="rId828" imgW="142555" imgH="142555" progId="MS_ClipArt_Gallery.2">
                        <p:embed/>
                        <p:pic>
                          <p:nvPicPr>
                            <p:cNvPr id="843" name="Object 83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4" name="Object 840"/>
                <p:cNvGraphicFramePr>
                  <a:graphicFrameLocks noChangeAspect="1"/>
                </p:cNvGraphicFramePr>
                <p:nvPr/>
              </p:nvGraphicFramePr>
              <p:xfrm>
                <a:off x="2789" y="148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41" name="Clip" r:id="rId829" imgW="142555" imgH="142555" progId="MS_ClipArt_Gallery.2">
                        <p:embed/>
                      </p:oleObj>
                    </mc:Choice>
                    <mc:Fallback>
                      <p:oleObj name="Clip" r:id="rId829" imgW="142555" imgH="142555" progId="MS_ClipArt_Gallery.2">
                        <p:embed/>
                        <p:pic>
                          <p:nvPicPr>
                            <p:cNvPr id="844" name="Object 84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48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5" name="Object 841"/>
                <p:cNvGraphicFramePr>
                  <a:graphicFrameLocks noChangeAspect="1"/>
                </p:cNvGraphicFramePr>
                <p:nvPr/>
              </p:nvGraphicFramePr>
              <p:xfrm>
                <a:off x="2787" y="148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42" name="Clip" r:id="rId830" imgW="142555" imgH="142555" progId="MS_ClipArt_Gallery.2">
                        <p:embed/>
                      </p:oleObj>
                    </mc:Choice>
                    <mc:Fallback>
                      <p:oleObj name="Clip" r:id="rId830" imgW="142555" imgH="142555" progId="MS_ClipArt_Gallery.2">
                        <p:embed/>
                        <p:pic>
                          <p:nvPicPr>
                            <p:cNvPr id="845" name="Object 84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7" y="148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6" name="Object 842"/>
                <p:cNvGraphicFramePr>
                  <a:graphicFrameLocks noChangeAspect="1"/>
                </p:cNvGraphicFramePr>
                <p:nvPr/>
              </p:nvGraphicFramePr>
              <p:xfrm>
                <a:off x="2876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43" name="Clip" r:id="rId831" imgW="142555" imgH="142555" progId="MS_ClipArt_Gallery.2">
                        <p:embed/>
                      </p:oleObj>
                    </mc:Choice>
                    <mc:Fallback>
                      <p:oleObj name="Clip" r:id="rId831" imgW="142555" imgH="142555" progId="MS_ClipArt_Gallery.2">
                        <p:embed/>
                        <p:pic>
                          <p:nvPicPr>
                            <p:cNvPr id="846" name="Object 84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7" name="Object 843"/>
                <p:cNvGraphicFramePr>
                  <a:graphicFrameLocks noChangeAspect="1"/>
                </p:cNvGraphicFramePr>
                <p:nvPr/>
              </p:nvGraphicFramePr>
              <p:xfrm>
                <a:off x="2789" y="14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44" name="Clip" r:id="rId832" imgW="142555" imgH="142555" progId="MS_ClipArt_Gallery.2">
                        <p:embed/>
                      </p:oleObj>
                    </mc:Choice>
                    <mc:Fallback>
                      <p:oleObj name="Clip" r:id="rId832" imgW="142555" imgH="142555" progId="MS_ClipArt_Gallery.2">
                        <p:embed/>
                        <p:pic>
                          <p:nvPicPr>
                            <p:cNvPr id="847" name="Object 84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4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8" name="Object 844"/>
                <p:cNvGraphicFramePr>
                  <a:graphicFrameLocks noChangeAspect="1"/>
                </p:cNvGraphicFramePr>
                <p:nvPr/>
              </p:nvGraphicFramePr>
              <p:xfrm>
                <a:off x="2816" y="15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45" name="Clip" r:id="rId833" imgW="142555" imgH="142555" progId="MS_ClipArt_Gallery.2">
                        <p:embed/>
                      </p:oleObj>
                    </mc:Choice>
                    <mc:Fallback>
                      <p:oleObj name="Clip" r:id="rId833" imgW="142555" imgH="142555" progId="MS_ClipArt_Gallery.2">
                        <p:embed/>
                        <p:pic>
                          <p:nvPicPr>
                            <p:cNvPr id="848" name="Object 84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6" y="15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9" name="Object 845"/>
                <p:cNvGraphicFramePr>
                  <a:graphicFrameLocks noChangeAspect="1"/>
                </p:cNvGraphicFramePr>
                <p:nvPr/>
              </p:nvGraphicFramePr>
              <p:xfrm>
                <a:off x="2847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46" name="Clip" r:id="rId834" imgW="142555" imgH="142555" progId="MS_ClipArt_Gallery.2">
                        <p:embed/>
                      </p:oleObj>
                    </mc:Choice>
                    <mc:Fallback>
                      <p:oleObj name="Clip" r:id="rId834" imgW="142555" imgH="142555" progId="MS_ClipArt_Gallery.2">
                        <p:embed/>
                        <p:pic>
                          <p:nvPicPr>
                            <p:cNvPr id="849" name="Object 845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0" name="Object 846"/>
                <p:cNvGraphicFramePr>
                  <a:graphicFrameLocks noChangeAspect="1"/>
                </p:cNvGraphicFramePr>
                <p:nvPr/>
              </p:nvGraphicFramePr>
              <p:xfrm>
                <a:off x="2760" y="156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47" name="Clip" r:id="rId835" imgW="142555" imgH="142555" progId="MS_ClipArt_Gallery.2">
                        <p:embed/>
                      </p:oleObj>
                    </mc:Choice>
                    <mc:Fallback>
                      <p:oleObj name="Clip" r:id="rId835" imgW="142555" imgH="142555" progId="MS_ClipArt_Gallery.2">
                        <p:embed/>
                        <p:pic>
                          <p:nvPicPr>
                            <p:cNvPr id="850" name="Object 84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1" name="Object 847"/>
                <p:cNvGraphicFramePr>
                  <a:graphicFrameLocks noChangeAspect="1"/>
                </p:cNvGraphicFramePr>
                <p:nvPr/>
              </p:nvGraphicFramePr>
              <p:xfrm>
                <a:off x="2845" y="148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48" name="Clip" r:id="rId836" imgW="142555" imgH="142555" progId="MS_ClipArt_Gallery.2">
                        <p:embed/>
                      </p:oleObj>
                    </mc:Choice>
                    <mc:Fallback>
                      <p:oleObj name="Clip" r:id="rId836" imgW="142555" imgH="142555" progId="MS_ClipArt_Gallery.2">
                        <p:embed/>
                        <p:pic>
                          <p:nvPicPr>
                            <p:cNvPr id="851" name="Object 84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5" y="148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2" name="Object 848"/>
                <p:cNvGraphicFramePr>
                  <a:graphicFrameLocks noChangeAspect="1"/>
                </p:cNvGraphicFramePr>
                <p:nvPr/>
              </p:nvGraphicFramePr>
              <p:xfrm>
                <a:off x="2760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49" name="Clip" r:id="rId837" imgW="142555" imgH="142555" progId="MS_ClipArt_Gallery.2">
                        <p:embed/>
                      </p:oleObj>
                    </mc:Choice>
                    <mc:Fallback>
                      <p:oleObj name="Clip" r:id="rId837" imgW="142555" imgH="142555" progId="MS_ClipArt_Gallery.2">
                        <p:embed/>
                        <p:pic>
                          <p:nvPicPr>
                            <p:cNvPr id="852" name="Object 84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3" name="Object 849"/>
                <p:cNvGraphicFramePr>
                  <a:graphicFrameLocks noChangeAspect="1"/>
                </p:cNvGraphicFramePr>
                <p:nvPr/>
              </p:nvGraphicFramePr>
              <p:xfrm>
                <a:off x="2796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50" name="Clip" r:id="rId838" imgW="142555" imgH="142555" progId="MS_ClipArt_Gallery.2">
                        <p:embed/>
                      </p:oleObj>
                    </mc:Choice>
                    <mc:Fallback>
                      <p:oleObj name="Clip" r:id="rId838" imgW="142555" imgH="142555" progId="MS_ClipArt_Gallery.2">
                        <p:embed/>
                        <p:pic>
                          <p:nvPicPr>
                            <p:cNvPr id="853" name="Object 84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96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4" name="Object 850"/>
                <p:cNvGraphicFramePr>
                  <a:graphicFrameLocks noChangeAspect="1"/>
                </p:cNvGraphicFramePr>
                <p:nvPr/>
              </p:nvGraphicFramePr>
              <p:xfrm>
                <a:off x="2847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51" name="Clip" r:id="rId839" imgW="142555" imgH="142555" progId="MS_ClipArt_Gallery.2">
                        <p:embed/>
                      </p:oleObj>
                    </mc:Choice>
                    <mc:Fallback>
                      <p:oleObj name="Clip" r:id="rId839" imgW="142555" imgH="142555" progId="MS_ClipArt_Gallery.2">
                        <p:embed/>
                        <p:pic>
                          <p:nvPicPr>
                            <p:cNvPr id="854" name="Object 85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5" name="Object 851"/>
                <p:cNvGraphicFramePr>
                  <a:graphicFrameLocks noChangeAspect="1"/>
                </p:cNvGraphicFramePr>
                <p:nvPr/>
              </p:nvGraphicFramePr>
              <p:xfrm>
                <a:off x="2760" y="156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52" name="Clip" r:id="rId840" imgW="142555" imgH="142555" progId="MS_ClipArt_Gallery.2">
                        <p:embed/>
                      </p:oleObj>
                    </mc:Choice>
                    <mc:Fallback>
                      <p:oleObj name="Clip" r:id="rId840" imgW="142555" imgH="142555" progId="MS_ClipArt_Gallery.2">
                        <p:embed/>
                        <p:pic>
                          <p:nvPicPr>
                            <p:cNvPr id="855" name="Object 85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6" name="Object 852"/>
                <p:cNvGraphicFramePr>
                  <a:graphicFrameLocks noChangeAspect="1"/>
                </p:cNvGraphicFramePr>
                <p:nvPr/>
              </p:nvGraphicFramePr>
              <p:xfrm>
                <a:off x="2760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53" name="Clip" r:id="rId841" imgW="142555" imgH="142555" progId="MS_ClipArt_Gallery.2">
                        <p:embed/>
                      </p:oleObj>
                    </mc:Choice>
                    <mc:Fallback>
                      <p:oleObj name="Clip" r:id="rId841" imgW="142555" imgH="142555" progId="MS_ClipArt_Gallery.2">
                        <p:embed/>
                        <p:pic>
                          <p:nvPicPr>
                            <p:cNvPr id="856" name="Object 85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7" name="Object 853"/>
                <p:cNvGraphicFramePr>
                  <a:graphicFrameLocks noChangeAspect="1"/>
                </p:cNvGraphicFramePr>
                <p:nvPr/>
              </p:nvGraphicFramePr>
              <p:xfrm>
                <a:off x="2760" y="16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54" name="Clip" r:id="rId842" imgW="142555" imgH="142555" progId="MS_ClipArt_Gallery.2">
                        <p:embed/>
                      </p:oleObj>
                    </mc:Choice>
                    <mc:Fallback>
                      <p:oleObj name="Clip" r:id="rId842" imgW="142555" imgH="142555" progId="MS_ClipArt_Gallery.2">
                        <p:embed/>
                        <p:pic>
                          <p:nvPicPr>
                            <p:cNvPr id="857" name="Object 85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6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8" name="Object 854"/>
                <p:cNvGraphicFramePr>
                  <a:graphicFrameLocks noChangeAspect="1"/>
                </p:cNvGraphicFramePr>
                <p:nvPr/>
              </p:nvGraphicFramePr>
              <p:xfrm>
                <a:off x="2891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55" name="Clip" r:id="rId843" imgW="142555" imgH="142555" progId="MS_ClipArt_Gallery.2">
                        <p:embed/>
                      </p:oleObj>
                    </mc:Choice>
                    <mc:Fallback>
                      <p:oleObj name="Clip" r:id="rId843" imgW="142555" imgH="142555" progId="MS_ClipArt_Gallery.2">
                        <p:embed/>
                        <p:pic>
                          <p:nvPicPr>
                            <p:cNvPr id="858" name="Object 85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9" name="Object 855"/>
                <p:cNvGraphicFramePr>
                  <a:graphicFrameLocks noChangeAspect="1"/>
                </p:cNvGraphicFramePr>
                <p:nvPr/>
              </p:nvGraphicFramePr>
              <p:xfrm>
                <a:off x="2816" y="149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56" name="Clip" r:id="rId844" imgW="142555" imgH="142555" progId="MS_ClipArt_Gallery.2">
                        <p:embed/>
                      </p:oleObj>
                    </mc:Choice>
                    <mc:Fallback>
                      <p:oleObj name="Clip" r:id="rId844" imgW="142555" imgH="142555" progId="MS_ClipArt_Gallery.2">
                        <p:embed/>
                        <p:pic>
                          <p:nvPicPr>
                            <p:cNvPr id="859" name="Object 855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6" y="149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0" name="Object 856"/>
                <p:cNvGraphicFramePr>
                  <a:graphicFrameLocks noChangeAspect="1"/>
                </p:cNvGraphicFramePr>
                <p:nvPr/>
              </p:nvGraphicFramePr>
              <p:xfrm>
                <a:off x="2789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57" name="Clip" r:id="rId845" imgW="142555" imgH="142555" progId="MS_ClipArt_Gallery.2">
                        <p:embed/>
                      </p:oleObj>
                    </mc:Choice>
                    <mc:Fallback>
                      <p:oleObj name="Clip" r:id="rId845" imgW="142555" imgH="142555" progId="MS_ClipArt_Gallery.2">
                        <p:embed/>
                        <p:pic>
                          <p:nvPicPr>
                            <p:cNvPr id="860" name="Object 85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1" name="Object 857"/>
                <p:cNvGraphicFramePr>
                  <a:graphicFrameLocks noChangeAspect="1"/>
                </p:cNvGraphicFramePr>
                <p:nvPr/>
              </p:nvGraphicFramePr>
              <p:xfrm>
                <a:off x="2847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58" name="Clip" r:id="rId846" imgW="142555" imgH="142555" progId="MS_ClipArt_Gallery.2">
                        <p:embed/>
                      </p:oleObj>
                    </mc:Choice>
                    <mc:Fallback>
                      <p:oleObj name="Clip" r:id="rId846" imgW="142555" imgH="142555" progId="MS_ClipArt_Gallery.2">
                        <p:embed/>
                        <p:pic>
                          <p:nvPicPr>
                            <p:cNvPr id="861" name="Object 85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2" name="Object 858"/>
                <p:cNvGraphicFramePr>
                  <a:graphicFrameLocks noChangeAspect="1"/>
                </p:cNvGraphicFramePr>
                <p:nvPr/>
              </p:nvGraphicFramePr>
              <p:xfrm>
                <a:off x="2862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59" name="Clip" r:id="rId847" imgW="142555" imgH="142555" progId="MS_ClipArt_Gallery.2">
                        <p:embed/>
                      </p:oleObj>
                    </mc:Choice>
                    <mc:Fallback>
                      <p:oleObj name="Clip" r:id="rId847" imgW="142555" imgH="142555" progId="MS_ClipArt_Gallery.2">
                        <p:embed/>
                        <p:pic>
                          <p:nvPicPr>
                            <p:cNvPr id="862" name="Object 85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3" name="Object 859"/>
                <p:cNvGraphicFramePr>
                  <a:graphicFrameLocks noChangeAspect="1"/>
                </p:cNvGraphicFramePr>
                <p:nvPr/>
              </p:nvGraphicFramePr>
              <p:xfrm>
                <a:off x="2722" y="15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60" name="Clip" r:id="rId848" imgW="142555" imgH="142555" progId="MS_ClipArt_Gallery.2">
                        <p:embed/>
                      </p:oleObj>
                    </mc:Choice>
                    <mc:Fallback>
                      <p:oleObj name="Clip" r:id="rId848" imgW="142555" imgH="142555" progId="MS_ClipArt_Gallery.2">
                        <p:embed/>
                        <p:pic>
                          <p:nvPicPr>
                            <p:cNvPr id="863" name="Object 85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22" y="15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4" name="Object 860"/>
                <p:cNvGraphicFramePr>
                  <a:graphicFrameLocks noChangeAspect="1"/>
                </p:cNvGraphicFramePr>
                <p:nvPr/>
              </p:nvGraphicFramePr>
              <p:xfrm>
                <a:off x="2760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61" name="Clip" r:id="rId849" imgW="142555" imgH="142555" progId="MS_ClipArt_Gallery.2">
                        <p:embed/>
                      </p:oleObj>
                    </mc:Choice>
                    <mc:Fallback>
                      <p:oleObj name="Clip" r:id="rId849" imgW="142555" imgH="142555" progId="MS_ClipArt_Gallery.2">
                        <p:embed/>
                        <p:pic>
                          <p:nvPicPr>
                            <p:cNvPr id="864" name="Object 86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5" name="Object 861"/>
                <p:cNvGraphicFramePr>
                  <a:graphicFrameLocks noChangeAspect="1"/>
                </p:cNvGraphicFramePr>
                <p:nvPr/>
              </p:nvGraphicFramePr>
              <p:xfrm>
                <a:off x="2787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62" name="Clip" r:id="rId850" imgW="142555" imgH="142555" progId="MS_ClipArt_Gallery.2">
                        <p:embed/>
                      </p:oleObj>
                    </mc:Choice>
                    <mc:Fallback>
                      <p:oleObj name="Clip" r:id="rId850" imgW="142555" imgH="142555" progId="MS_ClipArt_Gallery.2">
                        <p:embed/>
                        <p:pic>
                          <p:nvPicPr>
                            <p:cNvPr id="865" name="Object 86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7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6" name="Object 862"/>
                <p:cNvGraphicFramePr>
                  <a:graphicFrameLocks noChangeAspect="1"/>
                </p:cNvGraphicFramePr>
                <p:nvPr/>
              </p:nvGraphicFramePr>
              <p:xfrm>
                <a:off x="2698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63" name="Clip" r:id="rId851" imgW="142555" imgH="142555" progId="MS_ClipArt_Gallery.2">
                        <p:embed/>
                      </p:oleObj>
                    </mc:Choice>
                    <mc:Fallback>
                      <p:oleObj name="Clip" r:id="rId851" imgW="142555" imgH="142555" progId="MS_ClipArt_Gallery.2">
                        <p:embed/>
                        <p:pic>
                          <p:nvPicPr>
                            <p:cNvPr id="866" name="Object 86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698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7" name="Object 863"/>
                <p:cNvGraphicFramePr>
                  <a:graphicFrameLocks noChangeAspect="1"/>
                </p:cNvGraphicFramePr>
                <p:nvPr/>
              </p:nvGraphicFramePr>
              <p:xfrm>
                <a:off x="2918" y="162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64" name="Clip" r:id="rId852" imgW="142555" imgH="142555" progId="MS_ClipArt_Gallery.2">
                        <p:embed/>
                      </p:oleObj>
                    </mc:Choice>
                    <mc:Fallback>
                      <p:oleObj name="Clip" r:id="rId852" imgW="142555" imgH="142555" progId="MS_ClipArt_Gallery.2">
                        <p:embed/>
                        <p:pic>
                          <p:nvPicPr>
                            <p:cNvPr id="867" name="Object 86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8" y="162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8" name="Object 864"/>
                <p:cNvGraphicFramePr>
                  <a:graphicFrameLocks noChangeAspect="1"/>
                </p:cNvGraphicFramePr>
                <p:nvPr/>
              </p:nvGraphicFramePr>
              <p:xfrm>
                <a:off x="2866" y="14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65" name="Clip" r:id="rId853" imgW="142555" imgH="142555" progId="MS_ClipArt_Gallery.2">
                        <p:embed/>
                      </p:oleObj>
                    </mc:Choice>
                    <mc:Fallback>
                      <p:oleObj name="Clip" r:id="rId853" imgW="142555" imgH="142555" progId="MS_ClipArt_Gallery.2">
                        <p:embed/>
                        <p:pic>
                          <p:nvPicPr>
                            <p:cNvPr id="868" name="Object 86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4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9" name="Object 865"/>
                <p:cNvGraphicFramePr>
                  <a:graphicFrameLocks noChangeAspect="1"/>
                </p:cNvGraphicFramePr>
                <p:nvPr/>
              </p:nvGraphicFramePr>
              <p:xfrm>
                <a:off x="2913" y="149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66" name="Clip" r:id="rId854" imgW="142555" imgH="142555" progId="MS_ClipArt_Gallery.2">
                        <p:embed/>
                      </p:oleObj>
                    </mc:Choice>
                    <mc:Fallback>
                      <p:oleObj name="Clip" r:id="rId854" imgW="142555" imgH="142555" progId="MS_ClipArt_Gallery.2">
                        <p:embed/>
                        <p:pic>
                          <p:nvPicPr>
                            <p:cNvPr id="869" name="Object 865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3" y="149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0" name="Object 866"/>
                <p:cNvGraphicFramePr>
                  <a:graphicFrameLocks noChangeAspect="1"/>
                </p:cNvGraphicFramePr>
                <p:nvPr/>
              </p:nvGraphicFramePr>
              <p:xfrm>
                <a:off x="2836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67" name="Clip" r:id="rId855" imgW="142555" imgH="142555" progId="MS_ClipArt_Gallery.2">
                        <p:embed/>
                      </p:oleObj>
                    </mc:Choice>
                    <mc:Fallback>
                      <p:oleObj name="Clip" r:id="rId855" imgW="142555" imgH="142555" progId="MS_ClipArt_Gallery.2">
                        <p:embed/>
                        <p:pic>
                          <p:nvPicPr>
                            <p:cNvPr id="870" name="Object 86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6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1" name="Object 867"/>
                <p:cNvGraphicFramePr>
                  <a:graphicFrameLocks noChangeAspect="1"/>
                </p:cNvGraphicFramePr>
                <p:nvPr/>
              </p:nvGraphicFramePr>
              <p:xfrm>
                <a:off x="2833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68" name="Clip" r:id="rId856" imgW="142555" imgH="142555" progId="MS_ClipArt_Gallery.2">
                        <p:embed/>
                      </p:oleObj>
                    </mc:Choice>
                    <mc:Fallback>
                      <p:oleObj name="Clip" r:id="rId856" imgW="142555" imgH="142555" progId="MS_ClipArt_Gallery.2">
                        <p:embed/>
                        <p:pic>
                          <p:nvPicPr>
                            <p:cNvPr id="871" name="Object 86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3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2" name="Object 868"/>
                <p:cNvGraphicFramePr>
                  <a:graphicFrameLocks noChangeAspect="1"/>
                </p:cNvGraphicFramePr>
                <p:nvPr/>
              </p:nvGraphicFramePr>
              <p:xfrm>
                <a:off x="2811" y="161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69" name="Clip" r:id="rId857" imgW="142555" imgH="142555" progId="MS_ClipArt_Gallery.2">
                        <p:embed/>
                      </p:oleObj>
                    </mc:Choice>
                    <mc:Fallback>
                      <p:oleObj name="Clip" r:id="rId857" imgW="142555" imgH="142555" progId="MS_ClipArt_Gallery.2">
                        <p:embed/>
                        <p:pic>
                          <p:nvPicPr>
                            <p:cNvPr id="872" name="Object 86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1" y="161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3" name="Object 869"/>
                <p:cNvGraphicFramePr>
                  <a:graphicFrameLocks noChangeAspect="1"/>
                </p:cNvGraphicFramePr>
                <p:nvPr/>
              </p:nvGraphicFramePr>
              <p:xfrm>
                <a:off x="2817" y="157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70" name="Clip" r:id="rId858" imgW="142555" imgH="142555" progId="MS_ClipArt_Gallery.2">
                        <p:embed/>
                      </p:oleObj>
                    </mc:Choice>
                    <mc:Fallback>
                      <p:oleObj name="Clip" r:id="rId858" imgW="142555" imgH="142555" progId="MS_ClipArt_Gallery.2">
                        <p:embed/>
                        <p:pic>
                          <p:nvPicPr>
                            <p:cNvPr id="873" name="Object 86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7" y="157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4" name="Object 870"/>
                <p:cNvGraphicFramePr>
                  <a:graphicFrameLocks noChangeAspect="1"/>
                </p:cNvGraphicFramePr>
                <p:nvPr/>
              </p:nvGraphicFramePr>
              <p:xfrm>
                <a:off x="2904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71" name="Clip" r:id="rId859" imgW="142555" imgH="142555" progId="MS_ClipArt_Gallery.2">
                        <p:embed/>
                      </p:oleObj>
                    </mc:Choice>
                    <mc:Fallback>
                      <p:oleObj name="Clip" r:id="rId859" imgW="142555" imgH="142555" progId="MS_ClipArt_Gallery.2">
                        <p:embed/>
                        <p:pic>
                          <p:nvPicPr>
                            <p:cNvPr id="874" name="Object 87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4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5" name="Object 871"/>
                <p:cNvGraphicFramePr>
                  <a:graphicFrameLocks noChangeAspect="1"/>
                </p:cNvGraphicFramePr>
                <p:nvPr/>
              </p:nvGraphicFramePr>
              <p:xfrm>
                <a:off x="2735" y="15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72" name="Clip" r:id="rId860" imgW="142555" imgH="142555" progId="MS_ClipArt_Gallery.2">
                        <p:embed/>
                      </p:oleObj>
                    </mc:Choice>
                    <mc:Fallback>
                      <p:oleObj name="Clip" r:id="rId860" imgW="142555" imgH="142555" progId="MS_ClipArt_Gallery.2">
                        <p:embed/>
                        <p:pic>
                          <p:nvPicPr>
                            <p:cNvPr id="875" name="Object 87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5" y="15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6" name="Object 872"/>
                <p:cNvGraphicFramePr>
                  <a:graphicFrameLocks noChangeAspect="1"/>
                </p:cNvGraphicFramePr>
                <p:nvPr/>
              </p:nvGraphicFramePr>
              <p:xfrm>
                <a:off x="2787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73" name="Clip" r:id="rId861" imgW="142555" imgH="142555" progId="MS_ClipArt_Gallery.2">
                        <p:embed/>
                      </p:oleObj>
                    </mc:Choice>
                    <mc:Fallback>
                      <p:oleObj name="Clip" r:id="rId861" imgW="142555" imgH="142555" progId="MS_ClipArt_Gallery.2">
                        <p:embed/>
                        <p:pic>
                          <p:nvPicPr>
                            <p:cNvPr id="876" name="Object 87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7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7" name="Object 873"/>
                <p:cNvGraphicFramePr>
                  <a:graphicFrameLocks noChangeAspect="1"/>
                </p:cNvGraphicFramePr>
                <p:nvPr/>
              </p:nvGraphicFramePr>
              <p:xfrm>
                <a:off x="2953" y="151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74" name="Clip" r:id="rId862" imgW="142555" imgH="142555" progId="MS_ClipArt_Gallery.2">
                        <p:embed/>
                      </p:oleObj>
                    </mc:Choice>
                    <mc:Fallback>
                      <p:oleObj name="Clip" r:id="rId862" imgW="142555" imgH="142555" progId="MS_ClipArt_Gallery.2">
                        <p:embed/>
                        <p:pic>
                          <p:nvPicPr>
                            <p:cNvPr id="877" name="Object 87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3" y="151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8" name="Object 874"/>
                <p:cNvGraphicFramePr>
                  <a:graphicFrameLocks noChangeAspect="1"/>
                </p:cNvGraphicFramePr>
                <p:nvPr/>
              </p:nvGraphicFramePr>
              <p:xfrm>
                <a:off x="2824" y="14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75" name="Clip" r:id="rId863" imgW="142555" imgH="142555" progId="MS_ClipArt_Gallery.2">
                        <p:embed/>
                      </p:oleObj>
                    </mc:Choice>
                    <mc:Fallback>
                      <p:oleObj name="Clip" r:id="rId863" imgW="142555" imgH="142555" progId="MS_ClipArt_Gallery.2">
                        <p:embed/>
                        <p:pic>
                          <p:nvPicPr>
                            <p:cNvPr id="878" name="Object 87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4" y="14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9" name="Object 875"/>
                <p:cNvGraphicFramePr>
                  <a:graphicFrameLocks noChangeAspect="1"/>
                </p:cNvGraphicFramePr>
                <p:nvPr/>
              </p:nvGraphicFramePr>
              <p:xfrm>
                <a:off x="2911" y="147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76" name="Clip" r:id="rId864" imgW="142555" imgH="142555" progId="MS_ClipArt_Gallery.2">
                        <p:embed/>
                      </p:oleObj>
                    </mc:Choice>
                    <mc:Fallback>
                      <p:oleObj name="Clip" r:id="rId864" imgW="142555" imgH="142555" progId="MS_ClipArt_Gallery.2">
                        <p:embed/>
                        <p:pic>
                          <p:nvPicPr>
                            <p:cNvPr id="879" name="Object 875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1" y="147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0" name="Object 876"/>
                <p:cNvGraphicFramePr>
                  <a:graphicFrameLocks noChangeAspect="1"/>
                </p:cNvGraphicFramePr>
                <p:nvPr/>
              </p:nvGraphicFramePr>
              <p:xfrm>
                <a:off x="2891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77" name="Clip" r:id="rId865" imgW="142555" imgH="142555" progId="MS_ClipArt_Gallery.2">
                        <p:embed/>
                      </p:oleObj>
                    </mc:Choice>
                    <mc:Fallback>
                      <p:oleObj name="Clip" r:id="rId865" imgW="142555" imgH="142555" progId="MS_ClipArt_Gallery.2">
                        <p:embed/>
                        <p:pic>
                          <p:nvPicPr>
                            <p:cNvPr id="880" name="Object 87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1" name="Object 877"/>
                <p:cNvGraphicFramePr>
                  <a:graphicFrameLocks noChangeAspect="1"/>
                </p:cNvGraphicFramePr>
                <p:nvPr/>
              </p:nvGraphicFramePr>
              <p:xfrm>
                <a:off x="2880" y="149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78" name="Clip" r:id="rId866" imgW="142555" imgH="142555" progId="MS_ClipArt_Gallery.2">
                        <p:embed/>
                      </p:oleObj>
                    </mc:Choice>
                    <mc:Fallback>
                      <p:oleObj name="Clip" r:id="rId866" imgW="142555" imgH="142555" progId="MS_ClipArt_Gallery.2">
                        <p:embed/>
                        <p:pic>
                          <p:nvPicPr>
                            <p:cNvPr id="881" name="Object 87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49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2" name="Object 878"/>
                <p:cNvGraphicFramePr>
                  <a:graphicFrameLocks noChangeAspect="1"/>
                </p:cNvGraphicFramePr>
                <p:nvPr/>
              </p:nvGraphicFramePr>
              <p:xfrm>
                <a:off x="2916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79" name="Clip" r:id="rId867" imgW="142555" imgH="142555" progId="MS_ClipArt_Gallery.2">
                        <p:embed/>
                      </p:oleObj>
                    </mc:Choice>
                    <mc:Fallback>
                      <p:oleObj name="Clip" r:id="rId867" imgW="142555" imgH="142555" progId="MS_ClipArt_Gallery.2">
                        <p:embed/>
                        <p:pic>
                          <p:nvPicPr>
                            <p:cNvPr id="882" name="Object 87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6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3" name="Object 879"/>
                <p:cNvGraphicFramePr>
                  <a:graphicFrameLocks noChangeAspect="1"/>
                </p:cNvGraphicFramePr>
                <p:nvPr/>
              </p:nvGraphicFramePr>
              <p:xfrm>
                <a:off x="2831" y="17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80" name="Clip" r:id="rId868" imgW="142555" imgH="142555" progId="MS_ClipArt_Gallery.2">
                        <p:embed/>
                      </p:oleObj>
                    </mc:Choice>
                    <mc:Fallback>
                      <p:oleObj name="Clip" r:id="rId868" imgW="142555" imgH="142555" progId="MS_ClipArt_Gallery.2">
                        <p:embed/>
                        <p:pic>
                          <p:nvPicPr>
                            <p:cNvPr id="883" name="Object 87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1" y="17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4" name="Object 880"/>
                <p:cNvGraphicFramePr>
                  <a:graphicFrameLocks noChangeAspect="1"/>
                </p:cNvGraphicFramePr>
                <p:nvPr/>
              </p:nvGraphicFramePr>
              <p:xfrm>
                <a:off x="2895" y="16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81" name="Clip" r:id="rId869" imgW="142555" imgH="142555" progId="MS_ClipArt_Gallery.2">
                        <p:embed/>
                      </p:oleObj>
                    </mc:Choice>
                    <mc:Fallback>
                      <p:oleObj name="Clip" r:id="rId869" imgW="142555" imgH="142555" progId="MS_ClipArt_Gallery.2">
                        <p:embed/>
                        <p:pic>
                          <p:nvPicPr>
                            <p:cNvPr id="884" name="Object 88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5" y="16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5" name="Object 881"/>
                <p:cNvGraphicFramePr>
                  <a:graphicFrameLocks noChangeAspect="1"/>
                </p:cNvGraphicFramePr>
                <p:nvPr/>
              </p:nvGraphicFramePr>
              <p:xfrm>
                <a:off x="2775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82" name="Clip" r:id="rId870" imgW="142555" imgH="142555" progId="MS_ClipArt_Gallery.2">
                        <p:embed/>
                      </p:oleObj>
                    </mc:Choice>
                    <mc:Fallback>
                      <p:oleObj name="Clip" r:id="rId870" imgW="142555" imgH="142555" progId="MS_ClipArt_Gallery.2">
                        <p:embed/>
                        <p:pic>
                          <p:nvPicPr>
                            <p:cNvPr id="885" name="Object 88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6" name="Object 882"/>
                <p:cNvGraphicFramePr>
                  <a:graphicFrameLocks noChangeAspect="1"/>
                </p:cNvGraphicFramePr>
                <p:nvPr/>
              </p:nvGraphicFramePr>
              <p:xfrm>
                <a:off x="2858" y="151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83" name="Clip" r:id="rId871" imgW="142555" imgH="142555" progId="MS_ClipArt_Gallery.2">
                        <p:embed/>
                      </p:oleObj>
                    </mc:Choice>
                    <mc:Fallback>
                      <p:oleObj name="Clip" r:id="rId871" imgW="142555" imgH="142555" progId="MS_ClipArt_Gallery.2">
                        <p:embed/>
                        <p:pic>
                          <p:nvPicPr>
                            <p:cNvPr id="886" name="Object 88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8" y="151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7" name="Object 883"/>
                <p:cNvGraphicFramePr>
                  <a:graphicFrameLocks noChangeAspect="1"/>
                </p:cNvGraphicFramePr>
                <p:nvPr/>
              </p:nvGraphicFramePr>
              <p:xfrm>
                <a:off x="2760" y="14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84" name="Clip" r:id="rId872" imgW="142555" imgH="142555" progId="MS_ClipArt_Gallery.2">
                        <p:embed/>
                      </p:oleObj>
                    </mc:Choice>
                    <mc:Fallback>
                      <p:oleObj name="Clip" r:id="rId872" imgW="142555" imgH="142555" progId="MS_ClipArt_Gallery.2">
                        <p:embed/>
                        <p:pic>
                          <p:nvPicPr>
                            <p:cNvPr id="887" name="Object 88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4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8" name="Object 884"/>
                <p:cNvGraphicFramePr>
                  <a:graphicFrameLocks noChangeAspect="1"/>
                </p:cNvGraphicFramePr>
                <p:nvPr/>
              </p:nvGraphicFramePr>
              <p:xfrm>
                <a:off x="2911" y="16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85" name="Clip" r:id="rId873" imgW="142555" imgH="142555" progId="MS_ClipArt_Gallery.2">
                        <p:embed/>
                      </p:oleObj>
                    </mc:Choice>
                    <mc:Fallback>
                      <p:oleObj name="Clip" r:id="rId873" imgW="142555" imgH="142555" progId="MS_ClipArt_Gallery.2">
                        <p:embed/>
                        <p:pic>
                          <p:nvPicPr>
                            <p:cNvPr id="888" name="Object 88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1" y="16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9" name="Object 885"/>
                <p:cNvGraphicFramePr>
                  <a:graphicFrameLocks noChangeAspect="1"/>
                </p:cNvGraphicFramePr>
                <p:nvPr/>
              </p:nvGraphicFramePr>
              <p:xfrm>
                <a:off x="2789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86" name="Clip" r:id="rId874" imgW="142555" imgH="142555" progId="MS_ClipArt_Gallery.2">
                        <p:embed/>
                      </p:oleObj>
                    </mc:Choice>
                    <mc:Fallback>
                      <p:oleObj name="Clip" r:id="rId874" imgW="142555" imgH="142555" progId="MS_ClipArt_Gallery.2">
                        <p:embed/>
                        <p:pic>
                          <p:nvPicPr>
                            <p:cNvPr id="889" name="Object 885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0" name="Object 886"/>
                <p:cNvGraphicFramePr>
                  <a:graphicFrameLocks noChangeAspect="1"/>
                </p:cNvGraphicFramePr>
                <p:nvPr/>
              </p:nvGraphicFramePr>
              <p:xfrm>
                <a:off x="2733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87" name="Clip" r:id="rId875" imgW="142555" imgH="142555" progId="MS_ClipArt_Gallery.2">
                        <p:embed/>
                      </p:oleObj>
                    </mc:Choice>
                    <mc:Fallback>
                      <p:oleObj name="Clip" r:id="rId875" imgW="142555" imgH="142555" progId="MS_ClipArt_Gallery.2">
                        <p:embed/>
                        <p:pic>
                          <p:nvPicPr>
                            <p:cNvPr id="890" name="Object 88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1" name="Object 887"/>
                <p:cNvGraphicFramePr>
                  <a:graphicFrameLocks noChangeAspect="1"/>
                </p:cNvGraphicFramePr>
                <p:nvPr/>
              </p:nvGraphicFramePr>
              <p:xfrm>
                <a:off x="2915" y="15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88" name="Clip" r:id="rId876" imgW="142555" imgH="142555" progId="MS_ClipArt_Gallery.2">
                        <p:embed/>
                      </p:oleObj>
                    </mc:Choice>
                    <mc:Fallback>
                      <p:oleObj name="Clip" r:id="rId876" imgW="142555" imgH="142555" progId="MS_ClipArt_Gallery.2">
                        <p:embed/>
                        <p:pic>
                          <p:nvPicPr>
                            <p:cNvPr id="891" name="Object 88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5" y="15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2" name="Object 888"/>
                <p:cNvGraphicFramePr>
                  <a:graphicFrameLocks noChangeAspect="1"/>
                </p:cNvGraphicFramePr>
                <p:nvPr/>
              </p:nvGraphicFramePr>
              <p:xfrm>
                <a:off x="2949" y="14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89" name="Clip" r:id="rId877" imgW="142555" imgH="142555" progId="MS_ClipArt_Gallery.2">
                        <p:embed/>
                      </p:oleObj>
                    </mc:Choice>
                    <mc:Fallback>
                      <p:oleObj name="Clip" r:id="rId877" imgW="142555" imgH="142555" progId="MS_ClipArt_Gallery.2">
                        <p:embed/>
                        <p:pic>
                          <p:nvPicPr>
                            <p:cNvPr id="892" name="Object 88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4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3" name="Object 889"/>
                <p:cNvGraphicFramePr>
                  <a:graphicFrameLocks noChangeAspect="1"/>
                </p:cNvGraphicFramePr>
                <p:nvPr/>
              </p:nvGraphicFramePr>
              <p:xfrm>
                <a:off x="2982" y="15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90" name="Clip" r:id="rId878" imgW="142555" imgH="142555" progId="MS_ClipArt_Gallery.2">
                        <p:embed/>
                      </p:oleObj>
                    </mc:Choice>
                    <mc:Fallback>
                      <p:oleObj name="Clip" r:id="rId878" imgW="142555" imgH="142555" progId="MS_ClipArt_Gallery.2">
                        <p:embed/>
                        <p:pic>
                          <p:nvPicPr>
                            <p:cNvPr id="893" name="Object 88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5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4" name="Object 890"/>
                <p:cNvGraphicFramePr>
                  <a:graphicFrameLocks noChangeAspect="1"/>
                </p:cNvGraphicFramePr>
                <p:nvPr/>
              </p:nvGraphicFramePr>
              <p:xfrm>
                <a:off x="2816" y="15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91" name="Clip" r:id="rId879" imgW="142555" imgH="142555" progId="MS_ClipArt_Gallery.2">
                        <p:embed/>
                      </p:oleObj>
                    </mc:Choice>
                    <mc:Fallback>
                      <p:oleObj name="Clip" r:id="rId879" imgW="142555" imgH="142555" progId="MS_ClipArt_Gallery.2">
                        <p:embed/>
                        <p:pic>
                          <p:nvPicPr>
                            <p:cNvPr id="894" name="Object 89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6" y="15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5" name="Object 891"/>
                <p:cNvGraphicFramePr>
                  <a:graphicFrameLocks noChangeAspect="1"/>
                </p:cNvGraphicFramePr>
                <p:nvPr/>
              </p:nvGraphicFramePr>
              <p:xfrm>
                <a:off x="2788" y="16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92" name="Clip" r:id="rId880" imgW="142555" imgH="142555" progId="MS_ClipArt_Gallery.2">
                        <p:embed/>
                      </p:oleObj>
                    </mc:Choice>
                    <mc:Fallback>
                      <p:oleObj name="Clip" r:id="rId880" imgW="142555" imgH="142555" progId="MS_ClipArt_Gallery.2">
                        <p:embed/>
                        <p:pic>
                          <p:nvPicPr>
                            <p:cNvPr id="895" name="Object 89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8" y="16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6" name="Object 892"/>
                <p:cNvGraphicFramePr>
                  <a:graphicFrameLocks noChangeAspect="1"/>
                </p:cNvGraphicFramePr>
                <p:nvPr/>
              </p:nvGraphicFramePr>
              <p:xfrm>
                <a:off x="2947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93" name="Clip" r:id="rId881" imgW="142555" imgH="142555" progId="MS_ClipArt_Gallery.2">
                        <p:embed/>
                      </p:oleObj>
                    </mc:Choice>
                    <mc:Fallback>
                      <p:oleObj name="Clip" r:id="rId881" imgW="142555" imgH="142555" progId="MS_ClipArt_Gallery.2">
                        <p:embed/>
                        <p:pic>
                          <p:nvPicPr>
                            <p:cNvPr id="896" name="Object 89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7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7" name="Object 893"/>
                <p:cNvGraphicFramePr>
                  <a:graphicFrameLocks noChangeAspect="1"/>
                </p:cNvGraphicFramePr>
                <p:nvPr/>
              </p:nvGraphicFramePr>
              <p:xfrm>
                <a:off x="2876" y="17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94" name="Clip" r:id="rId882" imgW="142555" imgH="142555" progId="MS_ClipArt_Gallery.2">
                        <p:embed/>
                      </p:oleObj>
                    </mc:Choice>
                    <mc:Fallback>
                      <p:oleObj name="Clip" r:id="rId882" imgW="142555" imgH="142555" progId="MS_ClipArt_Gallery.2">
                        <p:embed/>
                        <p:pic>
                          <p:nvPicPr>
                            <p:cNvPr id="897" name="Object 89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7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8" name="Object 894"/>
                <p:cNvGraphicFramePr>
                  <a:graphicFrameLocks noChangeAspect="1"/>
                </p:cNvGraphicFramePr>
                <p:nvPr/>
              </p:nvGraphicFramePr>
              <p:xfrm>
                <a:off x="2862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95" name="Clip" r:id="rId883" imgW="142555" imgH="142555" progId="MS_ClipArt_Gallery.2">
                        <p:embed/>
                      </p:oleObj>
                    </mc:Choice>
                    <mc:Fallback>
                      <p:oleObj name="Clip" r:id="rId883" imgW="142555" imgH="142555" progId="MS_ClipArt_Gallery.2">
                        <p:embed/>
                        <p:pic>
                          <p:nvPicPr>
                            <p:cNvPr id="898" name="Object 89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9" name="Object 895"/>
                <p:cNvGraphicFramePr>
                  <a:graphicFrameLocks noChangeAspect="1"/>
                </p:cNvGraphicFramePr>
                <p:nvPr/>
              </p:nvGraphicFramePr>
              <p:xfrm>
                <a:off x="2908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96" name="Clip" r:id="rId884" imgW="142555" imgH="142555" progId="MS_ClipArt_Gallery.2">
                        <p:embed/>
                      </p:oleObj>
                    </mc:Choice>
                    <mc:Fallback>
                      <p:oleObj name="Clip" r:id="rId884" imgW="142555" imgH="142555" progId="MS_ClipArt_Gallery.2">
                        <p:embed/>
                        <p:pic>
                          <p:nvPicPr>
                            <p:cNvPr id="899" name="Object 895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8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0" name="Object 896"/>
                <p:cNvGraphicFramePr>
                  <a:graphicFrameLocks noChangeAspect="1"/>
                </p:cNvGraphicFramePr>
                <p:nvPr/>
              </p:nvGraphicFramePr>
              <p:xfrm>
                <a:off x="2904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97" name="Clip" r:id="rId885" imgW="142555" imgH="142555" progId="MS_ClipArt_Gallery.2">
                        <p:embed/>
                      </p:oleObj>
                    </mc:Choice>
                    <mc:Fallback>
                      <p:oleObj name="Clip" r:id="rId885" imgW="142555" imgH="142555" progId="MS_ClipArt_Gallery.2">
                        <p:embed/>
                        <p:pic>
                          <p:nvPicPr>
                            <p:cNvPr id="900" name="Object 89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4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1" name="Object 897"/>
                <p:cNvGraphicFramePr>
                  <a:graphicFrameLocks noChangeAspect="1"/>
                </p:cNvGraphicFramePr>
                <p:nvPr/>
              </p:nvGraphicFramePr>
              <p:xfrm>
                <a:off x="2966" y="167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98" name="Clip" r:id="rId886" imgW="142555" imgH="142555" progId="MS_ClipArt_Gallery.2">
                        <p:embed/>
                      </p:oleObj>
                    </mc:Choice>
                    <mc:Fallback>
                      <p:oleObj name="Clip" r:id="rId886" imgW="142555" imgH="142555" progId="MS_ClipArt_Gallery.2">
                        <p:embed/>
                        <p:pic>
                          <p:nvPicPr>
                            <p:cNvPr id="901" name="Object 89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6" y="167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2" name="Object 898"/>
                <p:cNvGraphicFramePr>
                  <a:graphicFrameLocks noChangeAspect="1"/>
                </p:cNvGraphicFramePr>
                <p:nvPr/>
              </p:nvGraphicFramePr>
              <p:xfrm>
                <a:off x="2980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99" name="Clip" r:id="rId887" imgW="142555" imgH="142555" progId="MS_ClipArt_Gallery.2">
                        <p:embed/>
                      </p:oleObj>
                    </mc:Choice>
                    <mc:Fallback>
                      <p:oleObj name="Clip" r:id="rId887" imgW="142555" imgH="142555" progId="MS_ClipArt_Gallery.2">
                        <p:embed/>
                        <p:pic>
                          <p:nvPicPr>
                            <p:cNvPr id="902" name="Object 89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3" name="Object 899"/>
                <p:cNvGraphicFramePr>
                  <a:graphicFrameLocks noChangeAspect="1"/>
                </p:cNvGraphicFramePr>
                <p:nvPr/>
              </p:nvGraphicFramePr>
              <p:xfrm>
                <a:off x="2995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300" name="Clip" r:id="rId888" imgW="142555" imgH="142555" progId="MS_ClipArt_Gallery.2">
                        <p:embed/>
                      </p:oleObj>
                    </mc:Choice>
                    <mc:Fallback>
                      <p:oleObj name="Clip" r:id="rId888" imgW="142555" imgH="142555" progId="MS_ClipArt_Gallery.2">
                        <p:embed/>
                        <p:pic>
                          <p:nvPicPr>
                            <p:cNvPr id="903" name="Object 89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4" name="Object 900"/>
                <p:cNvGraphicFramePr>
                  <a:graphicFrameLocks noChangeAspect="1"/>
                </p:cNvGraphicFramePr>
                <p:nvPr/>
              </p:nvGraphicFramePr>
              <p:xfrm>
                <a:off x="2922" y="160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301" name="Clip" r:id="rId889" imgW="142555" imgH="142555" progId="MS_ClipArt_Gallery.2">
                        <p:embed/>
                      </p:oleObj>
                    </mc:Choice>
                    <mc:Fallback>
                      <p:oleObj name="Clip" r:id="rId889" imgW="142555" imgH="142555" progId="MS_ClipArt_Gallery.2">
                        <p:embed/>
                        <p:pic>
                          <p:nvPicPr>
                            <p:cNvPr id="904" name="Object 90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2" y="160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5" name="Object 901"/>
                <p:cNvGraphicFramePr>
                  <a:graphicFrameLocks noChangeAspect="1"/>
                </p:cNvGraphicFramePr>
                <p:nvPr/>
              </p:nvGraphicFramePr>
              <p:xfrm>
                <a:off x="2864" y="166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302" name="Clip" r:id="rId890" imgW="142555" imgH="142555" progId="MS_ClipArt_Gallery.2">
                        <p:embed/>
                      </p:oleObj>
                    </mc:Choice>
                    <mc:Fallback>
                      <p:oleObj name="Clip" r:id="rId890" imgW="142555" imgH="142555" progId="MS_ClipArt_Gallery.2">
                        <p:embed/>
                        <p:pic>
                          <p:nvPicPr>
                            <p:cNvPr id="905" name="Object 90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6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6" name="Object 902"/>
                <p:cNvGraphicFramePr>
                  <a:graphicFrameLocks noChangeAspect="1"/>
                </p:cNvGraphicFramePr>
                <p:nvPr/>
              </p:nvGraphicFramePr>
              <p:xfrm>
                <a:off x="2933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303" name="Clip" r:id="rId891" imgW="142555" imgH="142555" progId="MS_ClipArt_Gallery.2">
                        <p:embed/>
                      </p:oleObj>
                    </mc:Choice>
                    <mc:Fallback>
                      <p:oleObj name="Clip" r:id="rId891" imgW="142555" imgH="142555" progId="MS_ClipArt_Gallery.2">
                        <p:embed/>
                        <p:pic>
                          <p:nvPicPr>
                            <p:cNvPr id="906" name="Object 90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3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7" name="Object 903"/>
                <p:cNvGraphicFramePr>
                  <a:graphicFrameLocks noChangeAspect="1"/>
                </p:cNvGraphicFramePr>
                <p:nvPr/>
              </p:nvGraphicFramePr>
              <p:xfrm>
                <a:off x="2856" y="160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304" name="Clip" r:id="rId892" imgW="142555" imgH="142555" progId="MS_ClipArt_Gallery.2">
                        <p:embed/>
                      </p:oleObj>
                    </mc:Choice>
                    <mc:Fallback>
                      <p:oleObj name="Clip" r:id="rId892" imgW="142555" imgH="142555" progId="MS_ClipArt_Gallery.2">
                        <p:embed/>
                        <p:pic>
                          <p:nvPicPr>
                            <p:cNvPr id="907" name="Object 90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6" y="160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8" name="Object 904"/>
                <p:cNvGraphicFramePr>
                  <a:graphicFrameLocks noChangeAspect="1"/>
                </p:cNvGraphicFramePr>
                <p:nvPr/>
              </p:nvGraphicFramePr>
              <p:xfrm>
                <a:off x="2775" y="17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305" name="Clip" r:id="rId893" imgW="142555" imgH="142555" progId="MS_ClipArt_Gallery.2">
                        <p:embed/>
                      </p:oleObj>
                    </mc:Choice>
                    <mc:Fallback>
                      <p:oleObj name="Clip" r:id="rId893" imgW="142555" imgH="142555" progId="MS_ClipArt_Gallery.2">
                        <p:embed/>
                        <p:pic>
                          <p:nvPicPr>
                            <p:cNvPr id="908" name="Object 90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7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9" name="Object 905"/>
                <p:cNvGraphicFramePr>
                  <a:graphicFrameLocks noChangeAspect="1"/>
                </p:cNvGraphicFramePr>
                <p:nvPr/>
              </p:nvGraphicFramePr>
              <p:xfrm>
                <a:off x="2980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306" name="Clip" r:id="rId894" imgW="142555" imgH="142555" progId="MS_ClipArt_Gallery.2">
                        <p:embed/>
                      </p:oleObj>
                    </mc:Choice>
                    <mc:Fallback>
                      <p:oleObj name="Clip" r:id="rId894" imgW="142555" imgH="142555" progId="MS_ClipArt_Gallery.2">
                        <p:embed/>
                        <p:pic>
                          <p:nvPicPr>
                            <p:cNvPr id="909" name="Object 905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0" name="Object 906"/>
                <p:cNvGraphicFramePr>
                  <a:graphicFrameLocks noChangeAspect="1"/>
                </p:cNvGraphicFramePr>
                <p:nvPr/>
              </p:nvGraphicFramePr>
              <p:xfrm>
                <a:off x="2864" y="167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307" name="Clip" r:id="rId895" imgW="142555" imgH="142555" progId="MS_ClipArt_Gallery.2">
                        <p:embed/>
                      </p:oleObj>
                    </mc:Choice>
                    <mc:Fallback>
                      <p:oleObj name="Clip" r:id="rId895" imgW="142555" imgH="142555" progId="MS_ClipArt_Gallery.2">
                        <p:embed/>
                        <p:pic>
                          <p:nvPicPr>
                            <p:cNvPr id="910" name="Object 90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7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1" name="Object 907"/>
                <p:cNvGraphicFramePr>
                  <a:graphicFrameLocks noChangeAspect="1"/>
                </p:cNvGraphicFramePr>
                <p:nvPr/>
              </p:nvGraphicFramePr>
              <p:xfrm>
                <a:off x="2876" y="16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308" name="Clip" r:id="rId896" imgW="142555" imgH="142555" progId="MS_ClipArt_Gallery.2">
                        <p:embed/>
                      </p:oleObj>
                    </mc:Choice>
                    <mc:Fallback>
                      <p:oleObj name="Clip" r:id="rId896" imgW="142555" imgH="142555" progId="MS_ClipArt_Gallery.2">
                        <p:embed/>
                        <p:pic>
                          <p:nvPicPr>
                            <p:cNvPr id="911" name="Object 90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6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2" name="Object 908"/>
                <p:cNvGraphicFramePr>
                  <a:graphicFrameLocks noChangeAspect="1"/>
                </p:cNvGraphicFramePr>
                <p:nvPr/>
              </p:nvGraphicFramePr>
              <p:xfrm>
                <a:off x="2962" y="17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309" name="Clip" r:id="rId897" imgW="142555" imgH="142555" progId="MS_ClipArt_Gallery.2">
                        <p:embed/>
                      </p:oleObj>
                    </mc:Choice>
                    <mc:Fallback>
                      <p:oleObj name="Clip" r:id="rId897" imgW="142555" imgH="142555" progId="MS_ClipArt_Gallery.2">
                        <p:embed/>
                        <p:pic>
                          <p:nvPicPr>
                            <p:cNvPr id="912" name="Object 90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2" y="17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3" name="Object 909"/>
                <p:cNvGraphicFramePr>
                  <a:graphicFrameLocks noChangeAspect="1"/>
                </p:cNvGraphicFramePr>
                <p:nvPr/>
              </p:nvGraphicFramePr>
              <p:xfrm>
                <a:off x="2862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310" name="Clip" r:id="rId898" imgW="142555" imgH="142555" progId="MS_ClipArt_Gallery.2">
                        <p:embed/>
                      </p:oleObj>
                    </mc:Choice>
                    <mc:Fallback>
                      <p:oleObj name="Clip" r:id="rId898" imgW="142555" imgH="142555" progId="MS_ClipArt_Gallery.2">
                        <p:embed/>
                        <p:pic>
                          <p:nvPicPr>
                            <p:cNvPr id="913" name="Object 90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4" name="Object 910"/>
                <p:cNvGraphicFramePr>
                  <a:graphicFrameLocks noChangeAspect="1"/>
                </p:cNvGraphicFramePr>
                <p:nvPr/>
              </p:nvGraphicFramePr>
              <p:xfrm>
                <a:off x="2922" y="160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311" name="Clip" r:id="rId899" imgW="142555" imgH="142555" progId="MS_ClipArt_Gallery.2">
                        <p:embed/>
                      </p:oleObj>
                    </mc:Choice>
                    <mc:Fallback>
                      <p:oleObj name="Clip" r:id="rId899" imgW="142555" imgH="142555" progId="MS_ClipArt_Gallery.2">
                        <p:embed/>
                        <p:pic>
                          <p:nvPicPr>
                            <p:cNvPr id="914" name="Object 91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2" y="160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5" name="Object 911"/>
                <p:cNvGraphicFramePr>
                  <a:graphicFrameLocks noChangeAspect="1"/>
                </p:cNvGraphicFramePr>
                <p:nvPr/>
              </p:nvGraphicFramePr>
              <p:xfrm>
                <a:off x="2980" y="15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312" name="Clip" r:id="rId900" imgW="142555" imgH="142555" progId="MS_ClipArt_Gallery.2">
                        <p:embed/>
                      </p:oleObj>
                    </mc:Choice>
                    <mc:Fallback>
                      <p:oleObj name="Clip" r:id="rId900" imgW="142555" imgH="142555" progId="MS_ClipArt_Gallery.2">
                        <p:embed/>
                        <p:pic>
                          <p:nvPicPr>
                            <p:cNvPr id="915" name="Object 91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5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6" name="Object 912"/>
                <p:cNvGraphicFramePr>
                  <a:graphicFrameLocks noChangeAspect="1"/>
                </p:cNvGraphicFramePr>
                <p:nvPr/>
              </p:nvGraphicFramePr>
              <p:xfrm>
                <a:off x="2962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313" name="Clip" r:id="rId901" imgW="142555" imgH="142555" progId="MS_ClipArt_Gallery.2">
                        <p:embed/>
                      </p:oleObj>
                    </mc:Choice>
                    <mc:Fallback>
                      <p:oleObj name="Clip" r:id="rId901" imgW="142555" imgH="142555" progId="MS_ClipArt_Gallery.2">
                        <p:embed/>
                        <p:pic>
                          <p:nvPicPr>
                            <p:cNvPr id="916" name="Object 91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2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7" name="Object 913"/>
                <p:cNvGraphicFramePr>
                  <a:graphicFrameLocks noChangeAspect="1"/>
                </p:cNvGraphicFramePr>
                <p:nvPr/>
              </p:nvGraphicFramePr>
              <p:xfrm>
                <a:off x="2862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314" name="Clip" r:id="rId902" imgW="142555" imgH="142555" progId="MS_ClipArt_Gallery.2">
                        <p:embed/>
                      </p:oleObj>
                    </mc:Choice>
                    <mc:Fallback>
                      <p:oleObj name="Clip" r:id="rId902" imgW="142555" imgH="142555" progId="MS_ClipArt_Gallery.2">
                        <p:embed/>
                        <p:pic>
                          <p:nvPicPr>
                            <p:cNvPr id="917" name="Object 91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8" name="Object 914"/>
                <p:cNvGraphicFramePr>
                  <a:graphicFrameLocks noChangeAspect="1"/>
                </p:cNvGraphicFramePr>
                <p:nvPr/>
              </p:nvGraphicFramePr>
              <p:xfrm>
                <a:off x="2879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315" name="Clip" r:id="rId903" imgW="142555" imgH="142555" progId="MS_ClipArt_Gallery.2">
                        <p:embed/>
                      </p:oleObj>
                    </mc:Choice>
                    <mc:Fallback>
                      <p:oleObj name="Clip" r:id="rId903" imgW="142555" imgH="142555" progId="MS_ClipArt_Gallery.2">
                        <p:embed/>
                        <p:pic>
                          <p:nvPicPr>
                            <p:cNvPr id="918" name="Object 91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9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9" name="Object 915"/>
                <p:cNvGraphicFramePr>
                  <a:graphicFrameLocks noChangeAspect="1"/>
                </p:cNvGraphicFramePr>
                <p:nvPr/>
              </p:nvGraphicFramePr>
              <p:xfrm>
                <a:off x="2864" y="163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316" name="Clip" r:id="rId904" imgW="142555" imgH="142555" progId="MS_ClipArt_Gallery.2">
                        <p:embed/>
                      </p:oleObj>
                    </mc:Choice>
                    <mc:Fallback>
                      <p:oleObj name="Clip" r:id="rId904" imgW="142555" imgH="142555" progId="MS_ClipArt_Gallery.2">
                        <p:embed/>
                        <p:pic>
                          <p:nvPicPr>
                            <p:cNvPr id="919" name="Object 915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3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0" name="Object 916"/>
                <p:cNvGraphicFramePr>
                  <a:graphicFrameLocks noChangeAspect="1"/>
                </p:cNvGraphicFramePr>
                <p:nvPr/>
              </p:nvGraphicFramePr>
              <p:xfrm>
                <a:off x="2834" y="17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317" name="Clip" r:id="rId905" imgW="142555" imgH="142555" progId="MS_ClipArt_Gallery.2">
                        <p:embed/>
                      </p:oleObj>
                    </mc:Choice>
                    <mc:Fallback>
                      <p:oleObj name="Clip" r:id="rId905" imgW="142555" imgH="142555" progId="MS_ClipArt_Gallery.2">
                        <p:embed/>
                        <p:pic>
                          <p:nvPicPr>
                            <p:cNvPr id="920" name="Object 91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4" y="17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1" name="Object 917"/>
                <p:cNvGraphicFramePr>
                  <a:graphicFrameLocks noChangeAspect="1"/>
                </p:cNvGraphicFramePr>
                <p:nvPr/>
              </p:nvGraphicFramePr>
              <p:xfrm>
                <a:off x="2740" y="17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318" name="Clip" r:id="rId906" imgW="142555" imgH="142555" progId="MS_ClipArt_Gallery.2">
                        <p:embed/>
                      </p:oleObj>
                    </mc:Choice>
                    <mc:Fallback>
                      <p:oleObj name="Clip" r:id="rId906" imgW="142555" imgH="142555" progId="MS_ClipArt_Gallery.2">
                        <p:embed/>
                        <p:pic>
                          <p:nvPicPr>
                            <p:cNvPr id="921" name="Object 91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0" y="17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2" name="Object 918"/>
                <p:cNvGraphicFramePr>
                  <a:graphicFrameLocks noChangeAspect="1"/>
                </p:cNvGraphicFramePr>
                <p:nvPr/>
              </p:nvGraphicFramePr>
              <p:xfrm>
                <a:off x="2980" y="17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319" name="Clip" r:id="rId907" imgW="142555" imgH="142555" progId="MS_ClipArt_Gallery.2">
                        <p:embed/>
                      </p:oleObj>
                    </mc:Choice>
                    <mc:Fallback>
                      <p:oleObj name="Clip" r:id="rId907" imgW="142555" imgH="142555" progId="MS_ClipArt_Gallery.2">
                        <p:embed/>
                        <p:pic>
                          <p:nvPicPr>
                            <p:cNvPr id="922" name="Object 91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7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3" name="Object 919"/>
                <p:cNvGraphicFramePr>
                  <a:graphicFrameLocks noChangeAspect="1"/>
                </p:cNvGraphicFramePr>
                <p:nvPr/>
              </p:nvGraphicFramePr>
              <p:xfrm>
                <a:off x="2856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320" name="Clip" r:id="rId908" imgW="142555" imgH="142555" progId="MS_ClipArt_Gallery.2">
                        <p:embed/>
                      </p:oleObj>
                    </mc:Choice>
                    <mc:Fallback>
                      <p:oleObj name="Clip" r:id="rId908" imgW="142555" imgH="142555" progId="MS_ClipArt_Gallery.2">
                        <p:embed/>
                        <p:pic>
                          <p:nvPicPr>
                            <p:cNvPr id="923" name="Object 91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6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4" name="Object 920"/>
                <p:cNvGraphicFramePr>
                  <a:graphicFrameLocks noChangeAspect="1"/>
                </p:cNvGraphicFramePr>
                <p:nvPr/>
              </p:nvGraphicFramePr>
              <p:xfrm>
                <a:off x="2920" y="163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321" name="Clip" r:id="rId909" imgW="142555" imgH="142555" progId="MS_ClipArt_Gallery.2">
                        <p:embed/>
                      </p:oleObj>
                    </mc:Choice>
                    <mc:Fallback>
                      <p:oleObj name="Clip" r:id="rId909" imgW="142555" imgH="142555" progId="MS_ClipArt_Gallery.2">
                        <p:embed/>
                        <p:pic>
                          <p:nvPicPr>
                            <p:cNvPr id="924" name="Object 92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3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5" name="Object 921"/>
                <p:cNvGraphicFramePr>
                  <a:graphicFrameLocks noChangeAspect="1"/>
                </p:cNvGraphicFramePr>
                <p:nvPr/>
              </p:nvGraphicFramePr>
              <p:xfrm>
                <a:off x="2951" y="17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322" name="Clip" r:id="rId910" imgW="142555" imgH="142555" progId="MS_ClipArt_Gallery.2">
                        <p:embed/>
                      </p:oleObj>
                    </mc:Choice>
                    <mc:Fallback>
                      <p:oleObj name="Clip" r:id="rId910" imgW="142555" imgH="142555" progId="MS_ClipArt_Gallery.2">
                        <p:embed/>
                        <p:pic>
                          <p:nvPicPr>
                            <p:cNvPr id="925" name="Object 92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1" y="17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6" name="Object 922"/>
                <p:cNvGraphicFramePr>
                  <a:graphicFrameLocks noChangeAspect="1"/>
                </p:cNvGraphicFramePr>
                <p:nvPr/>
              </p:nvGraphicFramePr>
              <p:xfrm>
                <a:off x="2864" y="166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323" name="Clip" r:id="rId911" imgW="142555" imgH="142555" progId="MS_ClipArt_Gallery.2">
                        <p:embed/>
                      </p:oleObj>
                    </mc:Choice>
                    <mc:Fallback>
                      <p:oleObj name="Clip" r:id="rId911" imgW="142555" imgH="142555" progId="MS_ClipArt_Gallery.2">
                        <p:embed/>
                        <p:pic>
                          <p:nvPicPr>
                            <p:cNvPr id="926" name="Object 92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6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7" name="Object 923"/>
                <p:cNvGraphicFramePr>
                  <a:graphicFrameLocks noChangeAspect="1"/>
                </p:cNvGraphicFramePr>
                <p:nvPr/>
              </p:nvGraphicFramePr>
              <p:xfrm>
                <a:off x="2949" y="15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324" name="Clip" r:id="rId912" imgW="142555" imgH="142555" progId="MS_ClipArt_Gallery.2">
                        <p:embed/>
                      </p:oleObj>
                    </mc:Choice>
                    <mc:Fallback>
                      <p:oleObj name="Clip" r:id="rId912" imgW="142555" imgH="142555" progId="MS_ClipArt_Gallery.2">
                        <p:embed/>
                        <p:pic>
                          <p:nvPicPr>
                            <p:cNvPr id="927" name="Object 92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5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8" name="Object 924"/>
                <p:cNvGraphicFramePr>
                  <a:graphicFrameLocks noChangeAspect="1"/>
                </p:cNvGraphicFramePr>
                <p:nvPr/>
              </p:nvGraphicFramePr>
              <p:xfrm>
                <a:off x="2897" y="17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325" name="Clip" r:id="rId913" imgW="142555" imgH="142555" progId="MS_ClipArt_Gallery.2">
                        <p:embed/>
                      </p:oleObj>
                    </mc:Choice>
                    <mc:Fallback>
                      <p:oleObj name="Clip" r:id="rId913" imgW="142555" imgH="142555" progId="MS_ClipArt_Gallery.2">
                        <p:embed/>
                        <p:pic>
                          <p:nvPicPr>
                            <p:cNvPr id="928" name="Object 92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7" y="17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9" name="Object 925"/>
                <p:cNvGraphicFramePr>
                  <a:graphicFrameLocks noChangeAspect="1"/>
                </p:cNvGraphicFramePr>
                <p:nvPr/>
              </p:nvGraphicFramePr>
              <p:xfrm>
                <a:off x="2900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326" name="Clip" r:id="rId914" imgW="142555" imgH="142555" progId="MS_ClipArt_Gallery.2">
                        <p:embed/>
                      </p:oleObj>
                    </mc:Choice>
                    <mc:Fallback>
                      <p:oleObj name="Clip" r:id="rId914" imgW="142555" imgH="142555" progId="MS_ClipArt_Gallery.2">
                        <p:embed/>
                        <p:pic>
                          <p:nvPicPr>
                            <p:cNvPr id="929" name="Object 925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0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0" name="Object 926"/>
                <p:cNvGraphicFramePr>
                  <a:graphicFrameLocks noChangeAspect="1"/>
                </p:cNvGraphicFramePr>
                <p:nvPr/>
              </p:nvGraphicFramePr>
              <p:xfrm>
                <a:off x="2951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327" name="Clip" r:id="rId915" imgW="142555" imgH="142555" progId="MS_ClipArt_Gallery.2">
                        <p:embed/>
                      </p:oleObj>
                    </mc:Choice>
                    <mc:Fallback>
                      <p:oleObj name="Clip" r:id="rId915" imgW="142555" imgH="142555" progId="MS_ClipArt_Gallery.2">
                        <p:embed/>
                        <p:pic>
                          <p:nvPicPr>
                            <p:cNvPr id="930" name="Object 92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1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1" name="Object 927"/>
                <p:cNvGraphicFramePr>
                  <a:graphicFrameLocks noChangeAspect="1"/>
                </p:cNvGraphicFramePr>
                <p:nvPr/>
              </p:nvGraphicFramePr>
              <p:xfrm>
                <a:off x="2864" y="166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328" name="Clip" r:id="rId916" imgW="142555" imgH="142555" progId="MS_ClipArt_Gallery.2">
                        <p:embed/>
                      </p:oleObj>
                    </mc:Choice>
                    <mc:Fallback>
                      <p:oleObj name="Clip" r:id="rId916" imgW="142555" imgH="142555" progId="MS_ClipArt_Gallery.2">
                        <p:embed/>
                        <p:pic>
                          <p:nvPicPr>
                            <p:cNvPr id="931" name="Object 92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6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2" name="Object 928"/>
                <p:cNvGraphicFramePr>
                  <a:graphicFrameLocks noChangeAspect="1"/>
                </p:cNvGraphicFramePr>
                <p:nvPr/>
              </p:nvGraphicFramePr>
              <p:xfrm>
                <a:off x="2864" y="167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329" name="Clip" r:id="rId917" imgW="142555" imgH="142555" progId="MS_ClipArt_Gallery.2">
                        <p:embed/>
                      </p:oleObj>
                    </mc:Choice>
                    <mc:Fallback>
                      <p:oleObj name="Clip" r:id="rId917" imgW="142555" imgH="142555" progId="MS_ClipArt_Gallery.2">
                        <p:embed/>
                        <p:pic>
                          <p:nvPicPr>
                            <p:cNvPr id="932" name="Object 92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7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3" name="Object 929"/>
                <p:cNvGraphicFramePr>
                  <a:graphicFrameLocks noChangeAspect="1"/>
                </p:cNvGraphicFramePr>
                <p:nvPr/>
              </p:nvGraphicFramePr>
              <p:xfrm>
                <a:off x="2968" y="166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330" name="Clip" r:id="rId918" imgW="142555" imgH="142555" progId="MS_ClipArt_Gallery.2">
                        <p:embed/>
                      </p:oleObj>
                    </mc:Choice>
                    <mc:Fallback>
                      <p:oleObj name="Clip" r:id="rId918" imgW="142555" imgH="142555" progId="MS_ClipArt_Gallery.2">
                        <p:embed/>
                        <p:pic>
                          <p:nvPicPr>
                            <p:cNvPr id="933" name="Object 92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8" y="166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4" name="Object 930"/>
                <p:cNvGraphicFramePr>
                  <a:graphicFrameLocks noChangeAspect="1"/>
                </p:cNvGraphicFramePr>
                <p:nvPr/>
              </p:nvGraphicFramePr>
              <p:xfrm>
                <a:off x="2995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331" name="Clip" r:id="rId919" imgW="142555" imgH="142555" progId="MS_ClipArt_Gallery.2">
                        <p:embed/>
                      </p:oleObj>
                    </mc:Choice>
                    <mc:Fallback>
                      <p:oleObj name="Clip" r:id="rId919" imgW="142555" imgH="142555" progId="MS_ClipArt_Gallery.2">
                        <p:embed/>
                        <p:pic>
                          <p:nvPicPr>
                            <p:cNvPr id="934" name="Object 93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5" name="Object 931"/>
                <p:cNvGraphicFramePr>
                  <a:graphicFrameLocks noChangeAspect="1"/>
                </p:cNvGraphicFramePr>
                <p:nvPr/>
              </p:nvGraphicFramePr>
              <p:xfrm>
                <a:off x="2920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332" name="Clip" r:id="rId920" imgW="142555" imgH="142555" progId="MS_ClipArt_Gallery.2">
                        <p:embed/>
                      </p:oleObj>
                    </mc:Choice>
                    <mc:Fallback>
                      <p:oleObj name="Clip" r:id="rId920" imgW="142555" imgH="142555" progId="MS_ClipArt_Gallery.2">
                        <p:embed/>
                        <p:pic>
                          <p:nvPicPr>
                            <p:cNvPr id="935" name="Object 93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6" name="Object 932"/>
                <p:cNvGraphicFramePr>
                  <a:graphicFrameLocks noChangeAspect="1"/>
                </p:cNvGraphicFramePr>
                <p:nvPr/>
              </p:nvGraphicFramePr>
              <p:xfrm>
                <a:off x="2893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333" name="Clip" r:id="rId921" imgW="142555" imgH="142555" progId="MS_ClipArt_Gallery.2">
                        <p:embed/>
                      </p:oleObj>
                    </mc:Choice>
                    <mc:Fallback>
                      <p:oleObj name="Clip" r:id="rId921" imgW="142555" imgH="142555" progId="MS_ClipArt_Gallery.2">
                        <p:embed/>
                        <p:pic>
                          <p:nvPicPr>
                            <p:cNvPr id="936" name="Object 93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3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7" name="Object 933"/>
                <p:cNvGraphicFramePr>
                  <a:graphicFrameLocks noChangeAspect="1"/>
                </p:cNvGraphicFramePr>
                <p:nvPr/>
              </p:nvGraphicFramePr>
              <p:xfrm>
                <a:off x="2951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334" name="Clip" r:id="rId922" imgW="142555" imgH="142555" progId="MS_ClipArt_Gallery.2">
                        <p:embed/>
                      </p:oleObj>
                    </mc:Choice>
                    <mc:Fallback>
                      <p:oleObj name="Clip" r:id="rId922" imgW="142555" imgH="142555" progId="MS_ClipArt_Gallery.2">
                        <p:embed/>
                        <p:pic>
                          <p:nvPicPr>
                            <p:cNvPr id="937" name="Object 93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1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8" name="Object 934"/>
                <p:cNvGraphicFramePr>
                  <a:graphicFrameLocks noChangeAspect="1"/>
                </p:cNvGraphicFramePr>
                <p:nvPr/>
              </p:nvGraphicFramePr>
              <p:xfrm>
                <a:off x="2966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335" name="Clip" r:id="rId923" imgW="142555" imgH="142555" progId="MS_ClipArt_Gallery.2">
                        <p:embed/>
                      </p:oleObj>
                    </mc:Choice>
                    <mc:Fallback>
                      <p:oleObj name="Clip" r:id="rId923" imgW="142555" imgH="142555" progId="MS_ClipArt_Gallery.2">
                        <p:embed/>
                        <p:pic>
                          <p:nvPicPr>
                            <p:cNvPr id="938" name="Object 93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6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9" name="Object 935"/>
                <p:cNvGraphicFramePr>
                  <a:graphicFrameLocks noChangeAspect="1"/>
                </p:cNvGraphicFramePr>
                <p:nvPr/>
              </p:nvGraphicFramePr>
              <p:xfrm>
                <a:off x="2966" y="149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336" name="Clip" r:id="rId924" imgW="142555" imgH="142555" progId="MS_ClipArt_Gallery.2">
                        <p:embed/>
                      </p:oleObj>
                    </mc:Choice>
                    <mc:Fallback>
                      <p:oleObj name="Clip" r:id="rId924" imgW="142555" imgH="142555" progId="MS_ClipArt_Gallery.2">
                        <p:embed/>
                        <p:pic>
                          <p:nvPicPr>
                            <p:cNvPr id="939" name="Object 935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6" y="149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0" name="Object 936"/>
                <p:cNvGraphicFramePr>
                  <a:graphicFrameLocks noChangeAspect="1"/>
                </p:cNvGraphicFramePr>
                <p:nvPr/>
              </p:nvGraphicFramePr>
              <p:xfrm>
                <a:off x="2889" y="17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337" name="Clip" r:id="rId925" imgW="142555" imgH="142555" progId="MS_ClipArt_Gallery.2">
                        <p:embed/>
                      </p:oleObj>
                    </mc:Choice>
                    <mc:Fallback>
                      <p:oleObj name="Clip" r:id="rId925" imgW="142555" imgH="142555" progId="MS_ClipArt_Gallery.2">
                        <p:embed/>
                        <p:pic>
                          <p:nvPicPr>
                            <p:cNvPr id="940" name="Object 93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7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1" name="Object 937"/>
                <p:cNvGraphicFramePr>
                  <a:graphicFrameLocks noChangeAspect="1"/>
                </p:cNvGraphicFramePr>
                <p:nvPr/>
              </p:nvGraphicFramePr>
              <p:xfrm>
                <a:off x="2891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338" name="Clip" r:id="rId926" imgW="142555" imgH="142555" progId="MS_ClipArt_Gallery.2">
                        <p:embed/>
                      </p:oleObj>
                    </mc:Choice>
                    <mc:Fallback>
                      <p:oleObj name="Clip" r:id="rId926" imgW="142555" imgH="142555" progId="MS_ClipArt_Gallery.2">
                        <p:embed/>
                        <p:pic>
                          <p:nvPicPr>
                            <p:cNvPr id="941" name="Object 93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2" name="Object 938"/>
                <p:cNvGraphicFramePr>
                  <a:graphicFrameLocks noChangeAspect="1"/>
                </p:cNvGraphicFramePr>
                <p:nvPr/>
              </p:nvGraphicFramePr>
              <p:xfrm>
                <a:off x="2804" y="17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339" name="Clip" r:id="rId927" imgW="142555" imgH="142555" progId="MS_ClipArt_Gallery.2">
                        <p:embed/>
                      </p:oleObj>
                    </mc:Choice>
                    <mc:Fallback>
                      <p:oleObj name="Clip" r:id="rId927" imgW="142555" imgH="142555" progId="MS_ClipArt_Gallery.2">
                        <p:embed/>
                        <p:pic>
                          <p:nvPicPr>
                            <p:cNvPr id="942" name="Object 93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4" y="17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3" name="Object 939"/>
                <p:cNvGraphicFramePr>
                  <a:graphicFrameLocks noChangeAspect="1"/>
                </p:cNvGraphicFramePr>
                <p:nvPr/>
              </p:nvGraphicFramePr>
              <p:xfrm>
                <a:off x="2962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340" name="Clip" r:id="rId928" imgW="142555" imgH="142555" progId="MS_ClipArt_Gallery.2">
                        <p:embed/>
                      </p:oleObj>
                    </mc:Choice>
                    <mc:Fallback>
                      <p:oleObj name="Clip" r:id="rId928" imgW="142555" imgH="142555" progId="MS_ClipArt_Gallery.2">
                        <p:embed/>
                        <p:pic>
                          <p:nvPicPr>
                            <p:cNvPr id="943" name="Object 93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2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4" name="Object 940"/>
                <p:cNvGraphicFramePr>
                  <a:graphicFrameLocks noChangeAspect="1"/>
                </p:cNvGraphicFramePr>
                <p:nvPr/>
              </p:nvGraphicFramePr>
              <p:xfrm>
                <a:off x="2922" y="15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341" name="Clip" r:id="rId929" imgW="142555" imgH="142555" progId="MS_ClipArt_Gallery.2">
                        <p:embed/>
                      </p:oleObj>
                    </mc:Choice>
                    <mc:Fallback>
                      <p:oleObj name="Clip" r:id="rId929" imgW="142555" imgH="142555" progId="MS_ClipArt_Gallery.2">
                        <p:embed/>
                        <p:pic>
                          <p:nvPicPr>
                            <p:cNvPr id="944" name="Object 94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2" y="15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5" name="Object 941"/>
                <p:cNvGraphicFramePr>
                  <a:graphicFrameLocks noChangeAspect="1"/>
                </p:cNvGraphicFramePr>
                <p:nvPr/>
              </p:nvGraphicFramePr>
              <p:xfrm>
                <a:off x="3002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342" name="Clip" r:id="rId930" imgW="142555" imgH="142555" progId="MS_ClipArt_Gallery.2">
                        <p:embed/>
                      </p:oleObj>
                    </mc:Choice>
                    <mc:Fallback>
                      <p:oleObj name="Clip" r:id="rId930" imgW="142555" imgH="142555" progId="MS_ClipArt_Gallery.2">
                        <p:embed/>
                        <p:pic>
                          <p:nvPicPr>
                            <p:cNvPr id="945" name="Object 94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02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6" name="Object 942"/>
                <p:cNvGraphicFramePr>
                  <a:graphicFrameLocks noChangeAspect="1"/>
                </p:cNvGraphicFramePr>
                <p:nvPr/>
              </p:nvGraphicFramePr>
              <p:xfrm>
                <a:off x="2940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343" name="Clip" r:id="rId931" imgW="142555" imgH="142555" progId="MS_ClipArt_Gallery.2">
                        <p:embed/>
                      </p:oleObj>
                    </mc:Choice>
                    <mc:Fallback>
                      <p:oleObj name="Clip" r:id="rId931" imgW="142555" imgH="142555" progId="MS_ClipArt_Gallery.2">
                        <p:embed/>
                        <p:pic>
                          <p:nvPicPr>
                            <p:cNvPr id="946" name="Object 94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0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7" name="Object 943"/>
                <p:cNvGraphicFramePr>
                  <a:graphicFrameLocks noChangeAspect="1"/>
                </p:cNvGraphicFramePr>
                <p:nvPr/>
              </p:nvGraphicFramePr>
              <p:xfrm>
                <a:off x="2937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344" name="Clip" r:id="rId932" imgW="142555" imgH="142555" progId="MS_ClipArt_Gallery.2">
                        <p:embed/>
                      </p:oleObj>
                    </mc:Choice>
                    <mc:Fallback>
                      <p:oleObj name="Clip" r:id="rId932" imgW="142555" imgH="142555" progId="MS_ClipArt_Gallery.2">
                        <p:embed/>
                        <p:pic>
                          <p:nvPicPr>
                            <p:cNvPr id="947" name="Object 94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7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8" name="Object 944"/>
                <p:cNvGraphicFramePr>
                  <a:graphicFrameLocks noChangeAspect="1"/>
                </p:cNvGraphicFramePr>
                <p:nvPr/>
              </p:nvGraphicFramePr>
              <p:xfrm>
                <a:off x="2998" y="15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345" name="Clip" r:id="rId933" imgW="142555" imgH="142555" progId="MS_ClipArt_Gallery.2">
                        <p:embed/>
                      </p:oleObj>
                    </mc:Choice>
                    <mc:Fallback>
                      <p:oleObj name="Clip" r:id="rId933" imgW="142555" imgH="142555" progId="MS_ClipArt_Gallery.2">
                        <p:embed/>
                        <p:pic>
                          <p:nvPicPr>
                            <p:cNvPr id="948" name="Object 94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8" y="15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9" name="Object 945"/>
                <p:cNvGraphicFramePr>
                  <a:graphicFrameLocks noChangeAspect="1"/>
                </p:cNvGraphicFramePr>
                <p:nvPr/>
              </p:nvGraphicFramePr>
              <p:xfrm>
                <a:off x="2920" y="16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346" name="Clip" r:id="rId934" imgW="142555" imgH="142555" progId="MS_ClipArt_Gallery.2">
                        <p:embed/>
                      </p:oleObj>
                    </mc:Choice>
                    <mc:Fallback>
                      <p:oleObj name="Clip" r:id="rId934" imgW="142555" imgH="142555" progId="MS_ClipArt_Gallery.2">
                        <p:embed/>
                        <p:pic>
                          <p:nvPicPr>
                            <p:cNvPr id="949" name="Object 945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0" name="Object 946"/>
                <p:cNvGraphicFramePr>
                  <a:graphicFrameLocks noChangeAspect="1"/>
                </p:cNvGraphicFramePr>
                <p:nvPr/>
              </p:nvGraphicFramePr>
              <p:xfrm>
                <a:off x="3008" y="170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347" name="Clip" r:id="rId935" imgW="142555" imgH="142555" progId="MS_ClipArt_Gallery.2">
                        <p:embed/>
                      </p:oleObj>
                    </mc:Choice>
                    <mc:Fallback>
                      <p:oleObj name="Clip" r:id="rId935" imgW="142555" imgH="142555" progId="MS_ClipArt_Gallery.2">
                        <p:embed/>
                        <p:pic>
                          <p:nvPicPr>
                            <p:cNvPr id="950" name="Object 94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08" y="170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1" name="Object 947"/>
                <p:cNvGraphicFramePr>
                  <a:graphicFrameLocks noChangeAspect="1"/>
                </p:cNvGraphicFramePr>
                <p:nvPr/>
              </p:nvGraphicFramePr>
              <p:xfrm>
                <a:off x="3015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348" name="Clip" r:id="rId936" imgW="142555" imgH="142555" progId="MS_ClipArt_Gallery.2">
                        <p:embed/>
                      </p:oleObj>
                    </mc:Choice>
                    <mc:Fallback>
                      <p:oleObj name="Clip" r:id="rId936" imgW="142555" imgH="142555" progId="MS_ClipArt_Gallery.2">
                        <p:embed/>
                        <p:pic>
                          <p:nvPicPr>
                            <p:cNvPr id="951" name="Object 94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15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2" name="Object 948"/>
                <p:cNvGraphicFramePr>
                  <a:graphicFrameLocks noChangeAspect="1"/>
                </p:cNvGraphicFramePr>
                <p:nvPr/>
              </p:nvGraphicFramePr>
              <p:xfrm>
                <a:off x="2909" y="17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349" name="Clip" r:id="rId937" imgW="142555" imgH="142555" progId="MS_ClipArt_Gallery.2">
                        <p:embed/>
                      </p:oleObj>
                    </mc:Choice>
                    <mc:Fallback>
                      <p:oleObj name="Clip" r:id="rId937" imgW="142555" imgH="142555" progId="MS_ClipArt_Gallery.2">
                        <p:embed/>
                        <p:pic>
                          <p:nvPicPr>
                            <p:cNvPr id="952" name="Object 94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9" y="17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3" name="Object 949"/>
                <p:cNvGraphicFramePr>
                  <a:graphicFrameLocks noChangeAspect="1"/>
                </p:cNvGraphicFramePr>
                <p:nvPr/>
              </p:nvGraphicFramePr>
              <p:xfrm>
                <a:off x="2997" y="17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350" name="Clip" r:id="rId938" imgW="142555" imgH="142555" progId="MS_ClipArt_Gallery.2">
                        <p:embed/>
                      </p:oleObj>
                    </mc:Choice>
                    <mc:Fallback>
                      <p:oleObj name="Clip" r:id="rId938" imgW="142555" imgH="142555" progId="MS_ClipArt_Gallery.2">
                        <p:embed/>
                        <p:pic>
                          <p:nvPicPr>
                            <p:cNvPr id="953" name="Object 94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7" y="17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4" name="Object 950"/>
                <p:cNvGraphicFramePr>
                  <a:graphicFrameLocks noChangeAspect="1"/>
                </p:cNvGraphicFramePr>
                <p:nvPr/>
              </p:nvGraphicFramePr>
              <p:xfrm>
                <a:off x="3029" y="164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351" name="Clip" r:id="rId939" imgW="142555" imgH="142555" progId="MS_ClipArt_Gallery.2">
                        <p:embed/>
                      </p:oleObj>
                    </mc:Choice>
                    <mc:Fallback>
                      <p:oleObj name="Clip" r:id="rId939" imgW="142555" imgH="142555" progId="MS_ClipArt_Gallery.2">
                        <p:embed/>
                        <p:pic>
                          <p:nvPicPr>
                            <p:cNvPr id="954" name="Object 95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9" y="164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5" name="Object 951"/>
                <p:cNvGraphicFramePr>
                  <a:graphicFrameLocks noChangeAspect="1"/>
                </p:cNvGraphicFramePr>
                <p:nvPr/>
              </p:nvGraphicFramePr>
              <p:xfrm>
                <a:off x="3020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352" name="Clip" r:id="rId940" imgW="142555" imgH="142555" progId="MS_ClipArt_Gallery.2">
                        <p:embed/>
                      </p:oleObj>
                    </mc:Choice>
                    <mc:Fallback>
                      <p:oleObj name="Clip" r:id="rId940" imgW="142555" imgH="142555" progId="MS_ClipArt_Gallery.2">
                        <p:embed/>
                        <p:pic>
                          <p:nvPicPr>
                            <p:cNvPr id="955" name="Object 95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0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6" name="Object 952"/>
                <p:cNvGraphicFramePr>
                  <a:graphicFrameLocks noChangeAspect="1"/>
                </p:cNvGraphicFramePr>
                <p:nvPr/>
              </p:nvGraphicFramePr>
              <p:xfrm>
                <a:off x="2995" y="167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353" name="Clip" r:id="rId941" imgW="142555" imgH="142555" progId="MS_ClipArt_Gallery.2">
                        <p:embed/>
                      </p:oleObj>
                    </mc:Choice>
                    <mc:Fallback>
                      <p:oleObj name="Clip" r:id="rId941" imgW="142555" imgH="142555" progId="MS_ClipArt_Gallery.2">
                        <p:embed/>
                        <p:pic>
                          <p:nvPicPr>
                            <p:cNvPr id="956" name="Object 95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67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7" name="Object 953"/>
                <p:cNvGraphicFramePr>
                  <a:graphicFrameLocks noChangeAspect="1"/>
                </p:cNvGraphicFramePr>
                <p:nvPr/>
              </p:nvGraphicFramePr>
              <p:xfrm>
                <a:off x="2980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354" name="Clip" r:id="rId942" imgW="142555" imgH="142555" progId="MS_ClipArt_Gallery.2">
                        <p:embed/>
                      </p:oleObj>
                    </mc:Choice>
                    <mc:Fallback>
                      <p:oleObj name="Clip" r:id="rId942" imgW="142555" imgH="142555" progId="MS_ClipArt_Gallery.2">
                        <p:embed/>
                        <p:pic>
                          <p:nvPicPr>
                            <p:cNvPr id="957" name="Object 95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8" name="Object 954"/>
                <p:cNvGraphicFramePr>
                  <a:graphicFrameLocks noChangeAspect="1"/>
                </p:cNvGraphicFramePr>
                <p:nvPr/>
              </p:nvGraphicFramePr>
              <p:xfrm>
                <a:off x="3020" y="168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355" name="Clip" r:id="rId943" imgW="142555" imgH="142555" progId="MS_ClipArt_Gallery.2">
                        <p:embed/>
                      </p:oleObj>
                    </mc:Choice>
                    <mc:Fallback>
                      <p:oleObj name="Clip" r:id="rId943" imgW="142555" imgH="142555" progId="MS_ClipArt_Gallery.2">
                        <p:embed/>
                        <p:pic>
                          <p:nvPicPr>
                            <p:cNvPr id="958" name="Object 95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0" y="168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9" name="Object 955"/>
                <p:cNvGraphicFramePr>
                  <a:graphicFrameLocks noChangeAspect="1"/>
                </p:cNvGraphicFramePr>
                <p:nvPr/>
              </p:nvGraphicFramePr>
              <p:xfrm>
                <a:off x="2920" y="17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356" name="Clip" r:id="rId944" imgW="142555" imgH="142555" progId="MS_ClipArt_Gallery.2">
                        <p:embed/>
                      </p:oleObj>
                    </mc:Choice>
                    <mc:Fallback>
                      <p:oleObj name="Clip" r:id="rId944" imgW="142555" imgH="142555" progId="MS_ClipArt_Gallery.2">
                        <p:embed/>
                        <p:pic>
                          <p:nvPicPr>
                            <p:cNvPr id="959" name="Object 955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7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0" name="Object 956"/>
                <p:cNvGraphicFramePr>
                  <a:graphicFrameLocks noChangeAspect="1"/>
                </p:cNvGraphicFramePr>
                <p:nvPr/>
              </p:nvGraphicFramePr>
              <p:xfrm>
                <a:off x="2946" y="17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357" name="Clip" r:id="rId945" imgW="142555" imgH="142555" progId="MS_ClipArt_Gallery.2">
                        <p:embed/>
                      </p:oleObj>
                    </mc:Choice>
                    <mc:Fallback>
                      <p:oleObj name="Clip" r:id="rId945" imgW="142555" imgH="142555" progId="MS_ClipArt_Gallery.2">
                        <p:embed/>
                        <p:pic>
                          <p:nvPicPr>
                            <p:cNvPr id="960" name="Object 95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6" y="17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1" name="Object 957"/>
                <p:cNvGraphicFramePr>
                  <a:graphicFrameLocks noChangeAspect="1"/>
                </p:cNvGraphicFramePr>
                <p:nvPr/>
              </p:nvGraphicFramePr>
              <p:xfrm>
                <a:off x="3029" y="13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358" name="Clip" r:id="rId946" imgW="142555" imgH="142555" progId="MS_ClipArt_Gallery.2">
                        <p:embed/>
                      </p:oleObj>
                    </mc:Choice>
                    <mc:Fallback>
                      <p:oleObj name="Clip" r:id="rId946" imgW="142555" imgH="142555" progId="MS_ClipArt_Gallery.2">
                        <p:embed/>
                        <p:pic>
                          <p:nvPicPr>
                            <p:cNvPr id="961" name="Object 95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9" y="13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2" name="Object 958"/>
                <p:cNvGraphicFramePr>
                  <a:graphicFrameLocks noChangeAspect="1"/>
                </p:cNvGraphicFramePr>
                <p:nvPr/>
              </p:nvGraphicFramePr>
              <p:xfrm>
                <a:off x="2966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359" name="Clip" r:id="rId947" imgW="142555" imgH="142555" progId="MS_ClipArt_Gallery.2">
                        <p:embed/>
                      </p:oleObj>
                    </mc:Choice>
                    <mc:Fallback>
                      <p:oleObj name="Clip" r:id="rId947" imgW="142555" imgH="142555" progId="MS_ClipArt_Gallery.2">
                        <p:embed/>
                        <p:pic>
                          <p:nvPicPr>
                            <p:cNvPr id="962" name="Object 95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6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3" name="Object 959"/>
                <p:cNvGraphicFramePr>
                  <a:graphicFrameLocks noChangeAspect="1"/>
                </p:cNvGraphicFramePr>
                <p:nvPr/>
              </p:nvGraphicFramePr>
              <p:xfrm>
                <a:off x="2937" y="14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360" name="Clip" r:id="rId948" imgW="142555" imgH="142555" progId="MS_ClipArt_Gallery.2">
                        <p:embed/>
                      </p:oleObj>
                    </mc:Choice>
                    <mc:Fallback>
                      <p:oleObj name="Clip" r:id="rId948" imgW="142555" imgH="142555" progId="MS_ClipArt_Gallery.2">
                        <p:embed/>
                        <p:pic>
                          <p:nvPicPr>
                            <p:cNvPr id="963" name="Object 95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7" y="14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4" name="Object 960"/>
                <p:cNvGraphicFramePr>
                  <a:graphicFrameLocks noChangeAspect="1"/>
                </p:cNvGraphicFramePr>
                <p:nvPr/>
              </p:nvGraphicFramePr>
              <p:xfrm>
                <a:off x="3020" y="16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361" name="Clip" r:id="rId949" imgW="142555" imgH="142555" progId="MS_ClipArt_Gallery.2">
                        <p:embed/>
                      </p:oleObj>
                    </mc:Choice>
                    <mc:Fallback>
                      <p:oleObj name="Clip" r:id="rId949" imgW="142555" imgH="142555" progId="MS_ClipArt_Gallery.2">
                        <p:embed/>
                        <p:pic>
                          <p:nvPicPr>
                            <p:cNvPr id="964" name="Object 960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0" y="16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5" name="Object 961"/>
                <p:cNvGraphicFramePr>
                  <a:graphicFrameLocks noChangeAspect="1"/>
                </p:cNvGraphicFramePr>
                <p:nvPr/>
              </p:nvGraphicFramePr>
              <p:xfrm>
                <a:off x="2866" y="15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362" name="Clip" r:id="rId950" imgW="142555" imgH="142555" progId="MS_ClipArt_Gallery.2">
                        <p:embed/>
                      </p:oleObj>
                    </mc:Choice>
                    <mc:Fallback>
                      <p:oleObj name="Clip" r:id="rId950" imgW="142555" imgH="142555" progId="MS_ClipArt_Gallery.2">
                        <p:embed/>
                        <p:pic>
                          <p:nvPicPr>
                            <p:cNvPr id="965" name="Object 96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5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6" name="Object 962"/>
                <p:cNvGraphicFramePr>
                  <a:graphicFrameLocks noChangeAspect="1"/>
                </p:cNvGraphicFramePr>
                <p:nvPr/>
              </p:nvGraphicFramePr>
              <p:xfrm>
                <a:off x="3032" y="159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363" name="Clip" r:id="rId951" imgW="142555" imgH="142555" progId="MS_ClipArt_Gallery.2">
                        <p:embed/>
                      </p:oleObj>
                    </mc:Choice>
                    <mc:Fallback>
                      <p:oleObj name="Clip" r:id="rId951" imgW="142555" imgH="142555" progId="MS_ClipArt_Gallery.2">
                        <p:embed/>
                        <p:pic>
                          <p:nvPicPr>
                            <p:cNvPr id="966" name="Object 96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32" y="159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7" name="Object 963"/>
                <p:cNvGraphicFramePr>
                  <a:graphicFrameLocks noChangeAspect="1"/>
                </p:cNvGraphicFramePr>
                <p:nvPr/>
              </p:nvGraphicFramePr>
              <p:xfrm>
                <a:off x="2995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364" name="Clip" r:id="rId952" imgW="142555" imgH="142555" progId="MS_ClipArt_Gallery.2">
                        <p:embed/>
                      </p:oleObj>
                    </mc:Choice>
                    <mc:Fallback>
                      <p:oleObj name="Clip" r:id="rId952" imgW="142555" imgH="142555" progId="MS_ClipArt_Gallery.2">
                        <p:embed/>
                        <p:pic>
                          <p:nvPicPr>
                            <p:cNvPr id="967" name="Object 96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8" name="Object 964"/>
                <p:cNvGraphicFramePr>
                  <a:graphicFrameLocks noChangeAspect="1"/>
                </p:cNvGraphicFramePr>
                <p:nvPr/>
              </p:nvGraphicFramePr>
              <p:xfrm>
                <a:off x="2962" y="17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365" name="Clip" r:id="rId953" imgW="142555" imgH="142555" progId="MS_ClipArt_Gallery.2">
                        <p:embed/>
                      </p:oleObj>
                    </mc:Choice>
                    <mc:Fallback>
                      <p:oleObj name="Clip" r:id="rId953" imgW="142555" imgH="142555" progId="MS_ClipArt_Gallery.2">
                        <p:embed/>
                        <p:pic>
                          <p:nvPicPr>
                            <p:cNvPr id="968" name="Object 96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2" y="17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9" name="Object 965"/>
                <p:cNvGraphicFramePr>
                  <a:graphicFrameLocks noChangeAspect="1"/>
                </p:cNvGraphicFramePr>
                <p:nvPr/>
              </p:nvGraphicFramePr>
              <p:xfrm>
                <a:off x="2940" y="16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366" name="Clip" r:id="rId954" imgW="142555" imgH="142555" progId="MS_ClipArt_Gallery.2">
                        <p:embed/>
                      </p:oleObj>
                    </mc:Choice>
                    <mc:Fallback>
                      <p:oleObj name="Clip" r:id="rId954" imgW="142555" imgH="142555" progId="MS_ClipArt_Gallery.2">
                        <p:embed/>
                        <p:pic>
                          <p:nvPicPr>
                            <p:cNvPr id="969" name="Object 965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0" y="16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0" name="Object 966"/>
                <p:cNvGraphicFramePr>
                  <a:graphicFrameLocks noChangeAspect="1"/>
                </p:cNvGraphicFramePr>
                <p:nvPr/>
              </p:nvGraphicFramePr>
              <p:xfrm>
                <a:off x="2920" y="162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367" name="Clip" r:id="rId955" imgW="142555" imgH="142555" progId="MS_ClipArt_Gallery.2">
                        <p:embed/>
                      </p:oleObj>
                    </mc:Choice>
                    <mc:Fallback>
                      <p:oleObj name="Clip" r:id="rId955" imgW="142555" imgH="142555" progId="MS_ClipArt_Gallery.2">
                        <p:embed/>
                        <p:pic>
                          <p:nvPicPr>
                            <p:cNvPr id="970" name="Object 96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2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1" name="Object 967"/>
                <p:cNvGraphicFramePr>
                  <a:graphicFrameLocks noChangeAspect="1"/>
                </p:cNvGraphicFramePr>
                <p:nvPr/>
              </p:nvGraphicFramePr>
              <p:xfrm>
                <a:off x="2847" y="178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368" name="Clip" r:id="rId956" imgW="142555" imgH="142555" progId="MS_ClipArt_Gallery.2">
                        <p:embed/>
                      </p:oleObj>
                    </mc:Choice>
                    <mc:Fallback>
                      <p:oleObj name="Clip" r:id="rId956" imgW="142555" imgH="142555" progId="MS_ClipArt_Gallery.2">
                        <p:embed/>
                        <p:pic>
                          <p:nvPicPr>
                            <p:cNvPr id="971" name="Object 96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78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654" name="Text Box 968"/>
              <p:cNvSpPr txBox="1">
                <a:spLocks noChangeArrowheads="1"/>
              </p:cNvSpPr>
              <p:nvPr/>
            </p:nvSpPr>
            <p:spPr bwMode="auto">
              <a:xfrm>
                <a:off x="1768" y="1286"/>
                <a:ext cx="45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de-DE" sz="1200" b="1" i="0" u="none" strike="noStrike" kern="0" cap="none" spc="0" normalizeH="0" baseline="3000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277</a:t>
                </a:r>
                <a:r>
                  <a:rPr kumimoji="0" lang="en-US" altLang="de-DE" sz="12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112</a:t>
                </a:r>
                <a:endParaRPr kumimoji="0" lang="en-US" altLang="de-DE" sz="1200" b="1" i="1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endParaRPr>
              </a:p>
            </p:txBody>
          </p:sp>
          <p:sp>
            <p:nvSpPr>
              <p:cNvPr id="655" name="Text Box 969"/>
              <p:cNvSpPr txBox="1">
                <a:spLocks noChangeArrowheads="1"/>
              </p:cNvSpPr>
              <p:nvPr/>
            </p:nvSpPr>
            <p:spPr bwMode="auto">
              <a:xfrm>
                <a:off x="2036" y="720"/>
                <a:ext cx="31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de-DE" sz="12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n</a:t>
                </a:r>
                <a:endParaRPr kumimoji="0" lang="en-US" altLang="de-DE" sz="1200" b="1" i="1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endParaRPr>
              </a:p>
            </p:txBody>
          </p:sp>
        </p:grpSp>
      </p:grpSp>
      <p:sp>
        <p:nvSpPr>
          <p:cNvPr id="973" name="Text Box 971"/>
          <p:cNvSpPr txBox="1">
            <a:spLocks noChangeArrowheads="1"/>
          </p:cNvSpPr>
          <p:nvPr/>
        </p:nvSpPr>
        <p:spPr bwMode="auto">
          <a:xfrm>
            <a:off x="3900495" y="2675000"/>
            <a:ext cx="80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dirty="0" smtClean="0">
                <a:solidFill>
                  <a:srgbClr val="0000CC"/>
                </a:solidFill>
                <a:latin typeface="Times New Roman" pitchFamily="18" charset="0"/>
              </a:rPr>
              <a:t>Fusion</a:t>
            </a:r>
          </a:p>
        </p:txBody>
      </p:sp>
      <p:sp>
        <p:nvSpPr>
          <p:cNvPr id="975" name="Rectangle 973"/>
          <p:cNvSpPr>
            <a:spLocks noChangeArrowheads="1"/>
          </p:cNvSpPr>
          <p:nvPr/>
        </p:nvSpPr>
        <p:spPr bwMode="auto">
          <a:xfrm>
            <a:off x="8312596" y="2924944"/>
            <a:ext cx="7239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b="1" i="1" dirty="0" smtClean="0">
                <a:solidFill>
                  <a:srgbClr val="FF3300"/>
                </a:solidFill>
                <a:latin typeface="Verdana" pitchFamily="34" charset="0"/>
                <a:sym typeface="Symbol" pitchFamily="18" charset="2"/>
              </a:rPr>
              <a:t>_1_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b="1" i="1" dirty="0" smtClean="0">
                <a:solidFill>
                  <a:srgbClr val="FF3300"/>
                </a:solidFill>
                <a:latin typeface="Verdana" pitchFamily="34" charset="0"/>
                <a:sym typeface="Symbol" pitchFamily="18" charset="2"/>
              </a:rPr>
              <a:t>10</a:t>
            </a:r>
            <a:r>
              <a:rPr lang="de-DE" altLang="de-DE" b="1" i="1" baseline="30000" dirty="0" smtClean="0">
                <a:solidFill>
                  <a:srgbClr val="FF3300"/>
                </a:solidFill>
                <a:latin typeface="Verdana" pitchFamily="34" charset="0"/>
                <a:sym typeface="Symbol" pitchFamily="18" charset="2"/>
              </a:rPr>
              <a:t>12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Synthesis of heavy elements</a:t>
            </a:r>
            <a:endParaRPr lang="en-US" dirty="0"/>
          </a:p>
        </p:txBody>
      </p:sp>
      <p:pic>
        <p:nvPicPr>
          <p:cNvPr id="3" name="Fusion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57"/>
          <a:stretch>
            <a:fillRect/>
          </a:stretch>
        </p:blipFill>
        <p:spPr>
          <a:xfrm>
            <a:off x="4850889" y="685809"/>
            <a:ext cx="3365462" cy="2524096"/>
          </a:xfrm>
          <a:prstGeom prst="rect">
            <a:avLst/>
          </a:prstGeom>
        </p:spPr>
      </p:pic>
      <p:pic>
        <p:nvPicPr>
          <p:cNvPr id="4" name="Nicht-Fusion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58"/>
          <a:stretch>
            <a:fillRect/>
          </a:stretch>
        </p:blipFill>
        <p:spPr>
          <a:xfrm>
            <a:off x="4850889" y="3319200"/>
            <a:ext cx="3365462" cy="2524096"/>
          </a:xfrm>
          <a:prstGeom prst="rect">
            <a:avLst/>
          </a:prstGeom>
        </p:spPr>
      </p:pic>
      <p:sp>
        <p:nvSpPr>
          <p:cNvPr id="978" name="Text Box 971"/>
          <p:cNvSpPr txBox="1">
            <a:spLocks noChangeArrowheads="1"/>
          </p:cNvSpPr>
          <p:nvPr/>
        </p:nvSpPr>
        <p:spPr bwMode="auto">
          <a:xfrm>
            <a:off x="2771800" y="5435932"/>
            <a:ext cx="193514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dirty="0" smtClean="0">
                <a:solidFill>
                  <a:srgbClr val="0000CC"/>
                </a:solidFill>
                <a:latin typeface="Times New Roman" pitchFamily="18" charset="0"/>
              </a:rPr>
              <a:t>Compound Fission</a:t>
            </a:r>
          </a:p>
        </p:txBody>
      </p:sp>
    </p:spTree>
    <p:extLst>
      <p:ext uri="{BB962C8B-B14F-4D97-AF65-F5344CB8AC3E}">
        <p14:creationId xmlns:p14="http://schemas.microsoft.com/office/powerpoint/2010/main" val="408087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6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973" grpId="0"/>
      <p:bldP spid="975" grpId="0"/>
      <p:bldP spid="97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20000"/>
            <a:ext cx="54864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Fusion / fission competition</a:t>
            </a:r>
            <a:endParaRPr lang="en-US" dirty="0"/>
          </a:p>
        </p:txBody>
      </p:sp>
      <p:grpSp>
        <p:nvGrpSpPr>
          <p:cNvPr id="4" name="Gruppieren 3"/>
          <p:cNvGrpSpPr/>
          <p:nvPr/>
        </p:nvGrpSpPr>
        <p:grpSpPr>
          <a:xfrm>
            <a:off x="5724005" y="2304000"/>
            <a:ext cx="3269617" cy="4117618"/>
            <a:chOff x="5724005" y="908655"/>
            <a:chExt cx="3269617" cy="4117618"/>
          </a:xfrm>
        </p:grpSpPr>
        <p:sp>
          <p:nvSpPr>
            <p:cNvPr id="39" name="AutoShape 11"/>
            <p:cNvSpPr>
              <a:spLocks noChangeArrowheads="1"/>
            </p:cNvSpPr>
            <p:nvPr/>
          </p:nvSpPr>
          <p:spPr bwMode="auto">
            <a:xfrm>
              <a:off x="5724005" y="908655"/>
              <a:ext cx="3269617" cy="4104513"/>
            </a:xfrm>
            <a:prstGeom prst="roundRect">
              <a:avLst>
                <a:gd name="adj" fmla="val 4722"/>
              </a:avLst>
            </a:prstGeom>
            <a:solidFill>
              <a:srgbClr val="FFFF99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 altLang="de-DE"/>
            </a:p>
          </p:txBody>
        </p:sp>
        <p:pic>
          <p:nvPicPr>
            <p:cNvPr id="40" name="Picture 12" descr="fission barriers2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contrast="2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9389" y="909862"/>
              <a:ext cx="2673606" cy="3637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Text Box 13"/>
            <p:cNvSpPr txBox="1">
              <a:spLocks noChangeArrowheads="1"/>
            </p:cNvSpPr>
            <p:nvPr/>
          </p:nvSpPr>
          <p:spPr bwMode="auto">
            <a:xfrm>
              <a:off x="7776000" y="2196000"/>
              <a:ext cx="875920" cy="328168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de-DE" b="1" baseline="30000" dirty="0">
                  <a:solidFill>
                    <a:srgbClr val="000000"/>
                  </a:solidFill>
                  <a:cs typeface="Times New Roman" panose="02020603050405020304" pitchFamily="18" charset="0"/>
                </a:rPr>
                <a:t>268</a:t>
              </a:r>
              <a:r>
                <a:rPr lang="en-US" altLang="de-DE" b="1" dirty="0">
                  <a:solidFill>
                    <a:srgbClr val="000000"/>
                  </a:solidFill>
                  <a:cs typeface="Times New Roman" panose="02020603050405020304" pitchFamily="18" charset="0"/>
                </a:rPr>
                <a:t>106</a:t>
              </a:r>
              <a:r>
                <a:rPr lang="en-US" altLang="de-DE" b="1" baseline="-25000" dirty="0">
                  <a:solidFill>
                    <a:srgbClr val="000000"/>
                  </a:solidFill>
                  <a:cs typeface="Times New Roman" panose="02020603050405020304" pitchFamily="18" charset="0"/>
                </a:rPr>
                <a:t>162</a:t>
              </a:r>
            </a:p>
            <a:p>
              <a:pPr eaLnBrk="1" hangingPunct="1">
                <a:spcBef>
                  <a:spcPct val="50000"/>
                </a:spcBef>
              </a:pPr>
              <a:endParaRPr lang="en-US" altLang="de-DE" sz="2400" b="1" baseline="-25000" dirty="0">
                <a:solidFill>
                  <a:srgbClr val="000000"/>
                </a:solidFill>
                <a:latin typeface="Arial Unicode MS" pitchFamily="34" charset="-128"/>
              </a:endParaRPr>
            </a:p>
            <a:p>
              <a:pPr eaLnBrk="1" hangingPunct="1">
                <a:spcBef>
                  <a:spcPct val="50000"/>
                </a:spcBef>
              </a:pPr>
              <a:endParaRPr lang="de-DE" altLang="de-DE" sz="2400" b="1" baseline="-25000" dirty="0">
                <a:latin typeface="Arial Unicode MS" pitchFamily="34" charset="-128"/>
              </a:endParaRPr>
            </a:p>
          </p:txBody>
        </p:sp>
        <p:sp>
          <p:nvSpPr>
            <p:cNvPr id="42" name="Text Box 14"/>
            <p:cNvSpPr txBox="1">
              <a:spLocks noChangeArrowheads="1"/>
            </p:cNvSpPr>
            <p:nvPr/>
          </p:nvSpPr>
          <p:spPr bwMode="auto">
            <a:xfrm>
              <a:off x="7776000" y="3384000"/>
              <a:ext cx="810768" cy="36195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de-DE" b="1" baseline="30000" dirty="0">
                  <a:solidFill>
                    <a:srgbClr val="000000"/>
                  </a:solidFill>
                  <a:cs typeface="Times New Roman" panose="02020603050405020304" pitchFamily="18" charset="0"/>
                </a:rPr>
                <a:t>298</a:t>
              </a:r>
              <a:r>
                <a:rPr lang="en-US" altLang="de-DE" b="1" dirty="0">
                  <a:solidFill>
                    <a:srgbClr val="000000"/>
                  </a:solidFill>
                  <a:cs typeface="Times New Roman" panose="02020603050405020304" pitchFamily="18" charset="0"/>
                </a:rPr>
                <a:t>114</a:t>
              </a:r>
              <a:r>
                <a:rPr lang="en-US" altLang="de-DE" b="1" baseline="-25000" dirty="0">
                  <a:solidFill>
                    <a:srgbClr val="000000"/>
                  </a:solidFill>
                  <a:cs typeface="Times New Roman" panose="02020603050405020304" pitchFamily="18" charset="0"/>
                </a:rPr>
                <a:t>184</a:t>
              </a:r>
              <a:endParaRPr lang="de-DE" altLang="de-DE" b="1" baseline="-250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3" name="Text Box 15"/>
            <p:cNvSpPr txBox="1">
              <a:spLocks noChangeArrowheads="1"/>
            </p:cNvSpPr>
            <p:nvPr/>
          </p:nvSpPr>
          <p:spPr bwMode="auto">
            <a:xfrm>
              <a:off x="6876000" y="4487134"/>
              <a:ext cx="1548000" cy="2509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de-DE" dirty="0">
                  <a:solidFill>
                    <a:srgbClr val="000000"/>
                  </a:solidFill>
                  <a:cs typeface="Times New Roman" panose="02020603050405020304" pitchFamily="18" charset="0"/>
                </a:rPr>
                <a:t>Deformation </a:t>
              </a:r>
              <a:r>
                <a:rPr lang="el-GR" altLang="de-DE" dirty="0">
                  <a:solidFill>
                    <a:srgbClr val="000000"/>
                  </a:solidFill>
                  <a:ea typeface="Arial Unicode MS" pitchFamily="34" charset="-128"/>
                  <a:cs typeface="Times New Roman" panose="02020603050405020304" pitchFamily="18" charset="0"/>
                </a:rPr>
                <a:t>β</a:t>
              </a:r>
              <a:r>
                <a:rPr lang="en-US" altLang="de-DE" baseline="-25000" dirty="0">
                  <a:solidFill>
                    <a:srgbClr val="000000"/>
                  </a:solidFill>
                  <a:ea typeface="Arial Unicode MS" pitchFamily="34" charset="-128"/>
                  <a:cs typeface="Times New Roman" panose="02020603050405020304" pitchFamily="18" charset="0"/>
                </a:rPr>
                <a:t>2</a:t>
              </a:r>
              <a:endParaRPr lang="de-DE" altLang="de-DE" baseline="-250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4" name="Text Box 16"/>
            <p:cNvSpPr txBox="1">
              <a:spLocks noChangeArrowheads="1"/>
            </p:cNvSpPr>
            <p:nvPr/>
          </p:nvSpPr>
          <p:spPr bwMode="auto">
            <a:xfrm>
              <a:off x="7516865" y="1058261"/>
              <a:ext cx="492252" cy="298006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de-DE" altLang="de-DE" sz="2800" b="1" baseline="-25000">
                <a:latin typeface="Arial Unicode MS" pitchFamily="34" charset="-128"/>
              </a:endParaRPr>
            </a:p>
          </p:txBody>
        </p:sp>
        <p:sp>
          <p:nvSpPr>
            <p:cNvPr id="45" name="Text Box 17"/>
            <p:cNvSpPr txBox="1">
              <a:spLocks noChangeArrowheads="1"/>
            </p:cNvSpPr>
            <p:nvPr/>
          </p:nvSpPr>
          <p:spPr bwMode="auto">
            <a:xfrm>
              <a:off x="7292456" y="1801465"/>
              <a:ext cx="559816" cy="2195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de-DE" sz="2400" b="1" baseline="-25000">
                <a:latin typeface="Arial Unicode MS" pitchFamily="34" charset="-128"/>
              </a:endParaRPr>
            </a:p>
            <a:p>
              <a:pPr eaLnBrk="1" hangingPunct="1">
                <a:spcBef>
                  <a:spcPct val="50000"/>
                </a:spcBef>
              </a:pPr>
              <a:endParaRPr lang="en-US" altLang="de-DE" sz="2400" b="1" baseline="-25000">
                <a:latin typeface="Arial Unicode MS" pitchFamily="34" charset="-128"/>
              </a:endParaRPr>
            </a:p>
            <a:p>
              <a:pPr eaLnBrk="1" hangingPunct="1">
                <a:spcBef>
                  <a:spcPct val="50000"/>
                </a:spcBef>
              </a:pPr>
              <a:endParaRPr lang="de-DE" altLang="de-DE" sz="2800" b="1" baseline="-25000">
                <a:latin typeface="Arial Unicode MS" pitchFamily="34" charset="-128"/>
              </a:endParaRPr>
            </a:p>
          </p:txBody>
        </p:sp>
        <p:sp>
          <p:nvSpPr>
            <p:cNvPr id="46" name="Text Box 18"/>
            <p:cNvSpPr txBox="1">
              <a:spLocks noChangeArrowheads="1"/>
            </p:cNvSpPr>
            <p:nvPr/>
          </p:nvSpPr>
          <p:spPr bwMode="auto">
            <a:xfrm>
              <a:off x="7051156" y="2825784"/>
              <a:ext cx="492252" cy="219583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de-DE" sz="2400" b="1" baseline="-25000">
                <a:latin typeface="Arial Unicode MS" pitchFamily="34" charset="-128"/>
              </a:endParaRPr>
            </a:p>
            <a:p>
              <a:pPr eaLnBrk="1" hangingPunct="1">
                <a:spcBef>
                  <a:spcPct val="50000"/>
                </a:spcBef>
              </a:pPr>
              <a:endParaRPr lang="en-US" altLang="de-DE" sz="2400" b="1" baseline="-25000">
                <a:latin typeface="Arial Unicode MS" pitchFamily="34" charset="-128"/>
              </a:endParaRPr>
            </a:p>
            <a:p>
              <a:pPr eaLnBrk="1" hangingPunct="1">
                <a:spcBef>
                  <a:spcPct val="50000"/>
                </a:spcBef>
              </a:pPr>
              <a:endParaRPr lang="de-DE" altLang="de-DE" sz="2800" b="1" baseline="-25000">
                <a:latin typeface="Arial Unicode MS" pitchFamily="34" charset="-128"/>
              </a:endParaRPr>
            </a:p>
          </p:txBody>
        </p:sp>
        <p:sp>
          <p:nvSpPr>
            <p:cNvPr id="47" name="Text Box 19"/>
            <p:cNvSpPr txBox="1">
              <a:spLocks noChangeArrowheads="1"/>
            </p:cNvSpPr>
            <p:nvPr/>
          </p:nvSpPr>
          <p:spPr bwMode="auto">
            <a:xfrm>
              <a:off x="7025820" y="4016599"/>
              <a:ext cx="492252" cy="218377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de-DE" sz="2400" b="1" baseline="-25000">
                <a:latin typeface="Arial Unicode MS" pitchFamily="34" charset="-128"/>
              </a:endParaRPr>
            </a:p>
            <a:p>
              <a:pPr eaLnBrk="1" hangingPunct="1">
                <a:spcBef>
                  <a:spcPct val="50000"/>
                </a:spcBef>
              </a:pPr>
              <a:endParaRPr lang="en-US" altLang="de-DE" sz="2400" b="1" baseline="-25000">
                <a:latin typeface="Arial Unicode MS" pitchFamily="34" charset="-128"/>
              </a:endParaRPr>
            </a:p>
            <a:p>
              <a:pPr eaLnBrk="1" hangingPunct="1">
                <a:spcBef>
                  <a:spcPct val="50000"/>
                </a:spcBef>
              </a:pPr>
              <a:endParaRPr lang="de-DE" altLang="de-DE" sz="2800" b="1" baseline="-25000">
                <a:latin typeface="Arial Unicode MS" pitchFamily="34" charset="-128"/>
              </a:endParaRPr>
            </a:p>
          </p:txBody>
        </p:sp>
        <p:sp>
          <p:nvSpPr>
            <p:cNvPr id="48" name="Text Box 20"/>
            <p:cNvSpPr txBox="1">
              <a:spLocks noChangeArrowheads="1"/>
            </p:cNvSpPr>
            <p:nvPr/>
          </p:nvSpPr>
          <p:spPr bwMode="auto">
            <a:xfrm rot="16200000">
              <a:off x="5060202" y="2664000"/>
              <a:ext cx="1833120" cy="27360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de-DE" dirty="0">
                  <a:solidFill>
                    <a:srgbClr val="000000"/>
                  </a:solidFill>
                  <a:cs typeface="Times New Roman" panose="02020603050405020304" pitchFamily="18" charset="0"/>
                </a:rPr>
                <a:t>Potential energy / MeV</a:t>
              </a:r>
              <a:r>
                <a:rPr lang="en-US" altLang="de-DE" dirty="0">
                  <a:cs typeface="Times New Roman" panose="02020603050405020304" pitchFamily="18" charset="0"/>
                </a:rPr>
                <a:t> </a:t>
              </a:r>
              <a:endParaRPr lang="de-DE" altLang="de-DE" baseline="-25000" dirty="0">
                <a:cs typeface="Times New Roman" panose="02020603050405020304" pitchFamily="18" charset="0"/>
              </a:endParaRPr>
            </a:p>
          </p:txBody>
        </p:sp>
        <p:sp>
          <p:nvSpPr>
            <p:cNvPr id="49" name="Text Box 21"/>
            <p:cNvSpPr txBox="1">
              <a:spLocks noChangeArrowheads="1"/>
            </p:cNvSpPr>
            <p:nvPr/>
          </p:nvSpPr>
          <p:spPr bwMode="auto">
            <a:xfrm>
              <a:off x="6912000" y="1764000"/>
              <a:ext cx="919354" cy="305245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de-DE" b="1" dirty="0">
                  <a:solidFill>
                    <a:srgbClr val="000000"/>
                  </a:solidFill>
                  <a:cs typeface="Times New Roman" panose="02020603050405020304" pitchFamily="18" charset="0"/>
                </a:rPr>
                <a:t>LD + shell</a:t>
              </a:r>
              <a:endParaRPr lang="en-US" altLang="de-DE" b="1" baseline="-250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  <a:p>
              <a:pPr eaLnBrk="1" hangingPunct="1">
                <a:spcBef>
                  <a:spcPct val="50000"/>
                </a:spcBef>
              </a:pPr>
              <a:endParaRPr lang="en-US" altLang="de-DE" sz="2000" b="1" baseline="-25000" dirty="0">
                <a:latin typeface="Arial Unicode MS" pitchFamily="34" charset="-128"/>
              </a:endParaRPr>
            </a:p>
            <a:p>
              <a:pPr eaLnBrk="1" hangingPunct="1">
                <a:spcBef>
                  <a:spcPct val="50000"/>
                </a:spcBef>
              </a:pPr>
              <a:endParaRPr lang="de-DE" altLang="de-DE" sz="2800" b="1" baseline="-25000" dirty="0">
                <a:latin typeface="Arial Unicode MS" pitchFamily="34" charset="-128"/>
              </a:endParaRPr>
            </a:p>
          </p:txBody>
        </p:sp>
        <p:sp>
          <p:nvSpPr>
            <p:cNvPr id="50" name="Text Box 22"/>
            <p:cNvSpPr txBox="1">
              <a:spLocks noChangeArrowheads="1"/>
            </p:cNvSpPr>
            <p:nvPr/>
          </p:nvSpPr>
          <p:spPr bwMode="auto">
            <a:xfrm>
              <a:off x="7848000" y="1044000"/>
              <a:ext cx="766128" cy="328168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de-DE" b="1" baseline="30000" dirty="0">
                  <a:solidFill>
                    <a:srgbClr val="000000"/>
                  </a:solidFill>
                  <a:cs typeface="Times New Roman" panose="02020603050405020304" pitchFamily="18" charset="0"/>
                </a:rPr>
                <a:t>250</a:t>
              </a:r>
              <a:r>
                <a:rPr lang="en-US" altLang="de-DE" b="1" dirty="0">
                  <a:solidFill>
                    <a:srgbClr val="000000"/>
                  </a:solidFill>
                  <a:cs typeface="Times New Roman" panose="02020603050405020304" pitchFamily="18" charset="0"/>
                </a:rPr>
                <a:t>98</a:t>
              </a:r>
              <a:r>
                <a:rPr lang="en-US" altLang="de-DE" b="1" baseline="-25000" dirty="0">
                  <a:solidFill>
                    <a:srgbClr val="000000"/>
                  </a:solidFill>
                  <a:cs typeface="Times New Roman" panose="02020603050405020304" pitchFamily="18" charset="0"/>
                </a:rPr>
                <a:t>152</a:t>
              </a:r>
              <a:endParaRPr lang="de-DE" altLang="de-DE" b="1" baseline="-250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51" name="Oval 23"/>
            <p:cNvSpPr>
              <a:spLocks noChangeArrowheads="1"/>
            </p:cNvSpPr>
            <p:nvPr/>
          </p:nvSpPr>
          <p:spPr bwMode="auto">
            <a:xfrm>
              <a:off x="7639928" y="3520728"/>
              <a:ext cx="109792" cy="219583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 altLang="de-DE"/>
            </a:p>
          </p:txBody>
        </p:sp>
        <p:sp>
          <p:nvSpPr>
            <p:cNvPr id="52" name="Oval 24"/>
            <p:cNvSpPr>
              <a:spLocks noChangeArrowheads="1"/>
            </p:cNvSpPr>
            <p:nvPr/>
          </p:nvSpPr>
          <p:spPr bwMode="auto">
            <a:xfrm>
              <a:off x="7858305" y="2481931"/>
              <a:ext cx="273876" cy="250952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 altLang="de-DE"/>
            </a:p>
          </p:txBody>
        </p:sp>
        <p:sp>
          <p:nvSpPr>
            <p:cNvPr id="53" name="Oval 25"/>
            <p:cNvSpPr>
              <a:spLocks noChangeArrowheads="1"/>
            </p:cNvSpPr>
            <p:nvPr/>
          </p:nvSpPr>
          <p:spPr bwMode="auto">
            <a:xfrm>
              <a:off x="8143039" y="1449167"/>
              <a:ext cx="90488" cy="84455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 altLang="de-DE"/>
            </a:p>
          </p:txBody>
        </p:sp>
        <p:sp>
          <p:nvSpPr>
            <p:cNvPr id="54" name="Text Box 26"/>
            <p:cNvSpPr txBox="1">
              <a:spLocks noChangeArrowheads="1"/>
            </p:cNvSpPr>
            <p:nvPr/>
          </p:nvSpPr>
          <p:spPr bwMode="auto">
            <a:xfrm>
              <a:off x="8260070" y="1606012"/>
              <a:ext cx="492252" cy="2980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de-DE" b="1">
                  <a:solidFill>
                    <a:srgbClr val="000000"/>
                  </a:solidFill>
                  <a:latin typeface="Arial Unicode MS" pitchFamily="34" charset="-128"/>
                </a:rPr>
                <a:t>LD</a:t>
              </a:r>
              <a:endParaRPr lang="de-DE" altLang="de-DE" sz="2800" b="1" baseline="-25000">
                <a:solidFill>
                  <a:srgbClr val="000000"/>
                </a:solidFill>
                <a:latin typeface="Arial Unicode MS" pitchFamily="34" charset="-128"/>
              </a:endParaRPr>
            </a:p>
          </p:txBody>
        </p:sp>
        <p:sp>
          <p:nvSpPr>
            <p:cNvPr id="55" name="Text Box 27"/>
            <p:cNvSpPr txBox="1">
              <a:spLocks noChangeArrowheads="1"/>
            </p:cNvSpPr>
            <p:nvPr/>
          </p:nvSpPr>
          <p:spPr bwMode="auto">
            <a:xfrm>
              <a:off x="5853101" y="4814096"/>
              <a:ext cx="1265048" cy="2121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de-DE" altLang="de-DE" sz="1200" i="1" dirty="0">
                  <a:solidFill>
                    <a:srgbClr val="000000"/>
                  </a:solidFill>
                  <a:latin typeface="Comic Sans MS" pitchFamily="66" charset="0"/>
                  <a:sym typeface="WP MathA" pitchFamily="2" charset="2"/>
                </a:rPr>
                <a:t>A. </a:t>
              </a:r>
              <a:r>
                <a:rPr lang="de-DE" altLang="de-DE" sz="1200" i="1" dirty="0" err="1">
                  <a:solidFill>
                    <a:srgbClr val="000000"/>
                  </a:solidFill>
                  <a:latin typeface="Comic Sans MS" pitchFamily="66" charset="0"/>
                  <a:sym typeface="WP MathA" pitchFamily="2" charset="2"/>
                </a:rPr>
                <a:t>Sobiczewski</a:t>
              </a:r>
              <a:r>
                <a:rPr lang="de-DE" altLang="de-DE" sz="1200" i="1" dirty="0">
                  <a:solidFill>
                    <a:srgbClr val="000000"/>
                  </a:solidFill>
                  <a:latin typeface="Comic Sans MS" pitchFamily="66" charset="0"/>
                  <a:sym typeface="WP MathA" pitchFamily="2" charset="2"/>
                </a:rPr>
                <a:t> et al.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720000" y="3240000"/>
                <a:ext cx="3192797" cy="390748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/>
                              <a:ea typeface="Cambria Math"/>
                            </a:rPr>
                            <m:t>𝜎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𝐸𝑅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𝜎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𝑐𝑎𝑝𝑡𝑢𝑟𝑒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𝐶𝑁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𝑠𝑢𝑟𝑣𝑖𝑣𝑎𝑙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3240000"/>
                <a:ext cx="3192797" cy="390748"/>
              </a:xfrm>
              <a:prstGeom prst="rect">
                <a:avLst/>
              </a:prstGeom>
              <a:blipFill rotWithShape="1">
                <a:blip r:embed="rId5"/>
                <a:stretch>
                  <a:fillRect b="-2985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720000" y="5447730"/>
                <a:ext cx="3202993" cy="3575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Superheavy system: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i="1" smtClean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de-DE" sz="16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𝐸𝑅</m:t>
                        </m:r>
                      </m:sub>
                    </m:sSub>
                    <m:r>
                      <a:rPr lang="en-US" sz="1600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≪</m:t>
                    </m:r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  <a:ea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i="1" smtClean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b>
                        <m:r>
                          <a:rPr lang="de-DE" sz="1600" b="0" i="1" smtClean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𝑐𝑎𝑝𝑡𝑢𝑟𝑒</m:t>
                        </m:r>
                      </m:sub>
                    </m:sSub>
                  </m:oMath>
                </a14:m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5447730"/>
                <a:ext cx="3202993" cy="357534"/>
              </a:xfrm>
              <a:prstGeom prst="rect">
                <a:avLst/>
              </a:prstGeom>
              <a:blipFill rotWithShape="1">
                <a:blip r:embed="rId6"/>
                <a:stretch>
                  <a:fillRect l="-951" t="-5172"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720000" y="3780000"/>
                <a:ext cx="4847481" cy="6799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US" sz="1400" i="1" smtClean="0">
                              <a:latin typeface="Cambria Math"/>
                              <a:ea typeface="Cambria Math"/>
                            </a:rPr>
                            <m:t>𝜎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𝐸𝑅</m:t>
                          </m:r>
                        </m:sub>
                        <m:sup>
                          <m:r>
                            <a:rPr lang="de-DE" sz="1400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sz="1400" i="1" smtClean="0">
                              <a:latin typeface="Cambria Math"/>
                            </a:rPr>
                            <m:t>𝑛</m:t>
                          </m:r>
                        </m:sup>
                      </m:sSubSup>
                      <m:d>
                        <m:d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𝐸</m:t>
                          </m:r>
                        </m:e>
                      </m:d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</m:num>
                        <m:den>
                          <m:sSup>
                            <m:s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de-DE" sz="1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nary>
                        <m:naryPr>
                          <m:chr m:val="∑"/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ℓ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=0</m:t>
                          </m:r>
                        </m:sub>
                        <m:sup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d>
                            <m:d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2</m:t>
                              </m:r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ℓ+1</m:t>
                              </m:r>
                            </m:e>
                          </m:d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𝑐𝑜𝑛𝑡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,ℓ</m:t>
                              </m:r>
                            </m:e>
                          </m:d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𝐶𝑁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  <m:sup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,ℓ</m:t>
                              </m:r>
                            </m:e>
                          </m:d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𝑥𝑛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  <m:sup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,ℓ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3780000"/>
                <a:ext cx="4847481" cy="679994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Geschweifte Klammer rechts 7"/>
          <p:cNvSpPr/>
          <p:nvPr/>
        </p:nvSpPr>
        <p:spPr>
          <a:xfrm rot="5400000">
            <a:off x="3168000" y="3960000"/>
            <a:ext cx="180000" cy="7560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Geschweifte Klammer rechts 55"/>
          <p:cNvSpPr/>
          <p:nvPr/>
        </p:nvSpPr>
        <p:spPr>
          <a:xfrm rot="5400000">
            <a:off x="4104000" y="3960000"/>
            <a:ext cx="180000" cy="7560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Geschweifte Klammer rechts 56"/>
          <p:cNvSpPr/>
          <p:nvPr/>
        </p:nvSpPr>
        <p:spPr>
          <a:xfrm rot="5400000">
            <a:off x="4968000" y="3960000"/>
            <a:ext cx="180000" cy="7560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feld 8"/>
          <p:cNvSpPr txBox="1"/>
          <p:nvPr/>
        </p:nvSpPr>
        <p:spPr>
          <a:xfrm>
            <a:off x="2952000" y="4464000"/>
            <a:ext cx="25154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capture           formation        survival</a:t>
            </a:r>
            <a:endParaRPr lang="en-US" sz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1944000" y="4752000"/>
            <a:ext cx="35429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competing:      quasi-elastic     quasi-fission      fission</a:t>
            </a:r>
            <a:endParaRPr lang="en-US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87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Fusion / fission competition</a:t>
            </a:r>
            <a:endParaRPr lang="en-US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20000"/>
            <a:ext cx="54864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000" y="3240000"/>
            <a:ext cx="5048572" cy="3193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720000" y="3240000"/>
                <a:ext cx="3192797" cy="390748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/>
                              <a:ea typeface="Cambria Math"/>
                            </a:rPr>
                            <m:t>𝜎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𝐸𝑅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𝜎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𝑐𝑎𝑝𝑡𝑢𝑟𝑒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𝐶𝑁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𝑠𝑢𝑟𝑣𝑖𝑣𝑎𝑙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3240000"/>
                <a:ext cx="3192797" cy="390748"/>
              </a:xfrm>
              <a:prstGeom prst="rect">
                <a:avLst/>
              </a:prstGeom>
              <a:blipFill rotWithShape="1">
                <a:blip r:embed="rId5"/>
                <a:stretch>
                  <a:fillRect b="-2985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feld 6"/>
          <p:cNvSpPr txBox="1"/>
          <p:nvPr/>
        </p:nvSpPr>
        <p:spPr>
          <a:xfrm>
            <a:off x="5400000" y="2916000"/>
            <a:ext cx="20585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 + 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208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Pb → 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271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Ds + 1n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7380000" y="2934000"/>
                <a:ext cx="156908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de-DE" sz="12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sz="1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sz="12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𝑖𝑛𝑡</m:t>
                              </m:r>
                            </m:sub>
                          </m:sSub>
                        </m:e>
                      </m:d>
                      <m:r>
                        <a:rPr lang="de-DE" sz="12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=238 </m:t>
                      </m:r>
                      <m:r>
                        <a:rPr lang="de-DE" sz="12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𝑀𝑒𝑉</m:t>
                      </m:r>
                    </m:oMath>
                  </m:oMathPara>
                </a14:m>
                <a:endParaRPr lang="en-US" sz="1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0000" y="2934000"/>
                <a:ext cx="1569084" cy="276999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feld 8"/>
          <p:cNvSpPr txBox="1"/>
          <p:nvPr/>
        </p:nvSpPr>
        <p:spPr>
          <a:xfrm>
            <a:off x="7524000" y="3312000"/>
            <a:ext cx="10695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fusion-fission</a:t>
            </a:r>
            <a:endParaRPr lang="en-US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58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Fusion and evaporation</a:t>
            </a:r>
            <a:endParaRPr lang="en-US" dirty="0"/>
          </a:p>
        </p:txBody>
      </p:sp>
      <p:grpSp>
        <p:nvGrpSpPr>
          <p:cNvPr id="1002" name="Group 5"/>
          <p:cNvGrpSpPr>
            <a:grpSpLocks/>
          </p:cNvGrpSpPr>
          <p:nvPr/>
        </p:nvGrpSpPr>
        <p:grpSpPr bwMode="auto">
          <a:xfrm>
            <a:off x="76200" y="1307753"/>
            <a:ext cx="5429250" cy="4770438"/>
            <a:chOff x="288" y="960"/>
            <a:chExt cx="3420" cy="3005"/>
          </a:xfrm>
        </p:grpSpPr>
        <p:pic>
          <p:nvPicPr>
            <p:cNvPr id="1003" name="Picture 6" descr="sig104prev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960"/>
              <a:ext cx="3420" cy="3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04" name="Text Box 7"/>
            <p:cNvSpPr txBox="1">
              <a:spLocks noChangeArrowheads="1"/>
            </p:cNvSpPr>
            <p:nvPr/>
          </p:nvSpPr>
          <p:spPr bwMode="auto">
            <a:xfrm>
              <a:off x="1475" y="3600"/>
              <a:ext cx="605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CC00"/>
                      </a:gs>
                      <a:gs pos="50000">
                        <a:srgbClr val="FFFFFF"/>
                      </a:gs>
                      <a:gs pos="100000">
                        <a:srgbClr val="FFCC00"/>
                      </a:gs>
                    </a:gsLst>
                    <a:lin ang="189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z="1400" smtClean="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E</a:t>
              </a:r>
              <a:r>
                <a:rPr lang="de-DE" altLang="de-DE" sz="1400" baseline="-25000" smtClean="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lab</a:t>
              </a:r>
              <a:r>
                <a:rPr lang="de-DE" altLang="de-DE" sz="1400" smtClean="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 [MeV]</a:t>
              </a:r>
              <a:endParaRPr lang="en-US" altLang="de-DE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05" name="Text Box 8"/>
            <p:cNvSpPr txBox="1">
              <a:spLocks noChangeArrowheads="1"/>
            </p:cNvSpPr>
            <p:nvPr/>
          </p:nvSpPr>
          <p:spPr bwMode="auto">
            <a:xfrm rot="-5400000">
              <a:off x="194" y="2254"/>
              <a:ext cx="57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CC00"/>
                      </a:gs>
                      <a:gs pos="50000">
                        <a:srgbClr val="FFFFFF"/>
                      </a:gs>
                      <a:gs pos="100000">
                        <a:srgbClr val="FFCC00"/>
                      </a:gs>
                    </a:gsLst>
                    <a:lin ang="189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z="1400" smtClean="0">
                  <a:solidFill>
                    <a:srgbClr val="000000"/>
                  </a:solidFill>
                  <a:latin typeface="Times New Roman" pitchFamily="18" charset="0"/>
                  <a:cs typeface="Arial" charset="0"/>
                  <a:sym typeface="Symbol" pitchFamily="18" charset="2"/>
                </a:rPr>
                <a:t></a:t>
              </a:r>
              <a:r>
                <a:rPr lang="de-DE" altLang="de-DE" sz="1400" smtClean="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 [mbarn]</a:t>
              </a:r>
              <a:endParaRPr lang="en-US" altLang="de-DE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06" name="Text Box 9"/>
            <p:cNvSpPr txBox="1">
              <a:spLocks noChangeArrowheads="1"/>
            </p:cNvSpPr>
            <p:nvPr/>
          </p:nvSpPr>
          <p:spPr bwMode="auto">
            <a:xfrm>
              <a:off x="960" y="1238"/>
              <a:ext cx="1461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CC00"/>
                      </a:gs>
                      <a:gs pos="50000">
                        <a:srgbClr val="FFFFFF"/>
                      </a:gs>
                      <a:gs pos="100000">
                        <a:srgbClr val="FFCC00"/>
                      </a:gs>
                    </a:gsLst>
                    <a:lin ang="189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z="1600" baseline="30000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50</a:t>
              </a:r>
              <a:r>
                <a:rPr lang="de-DE" altLang="de-DE" sz="1600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Ti + </a:t>
              </a:r>
              <a:r>
                <a:rPr lang="de-DE" altLang="de-DE" sz="1600" baseline="30000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208</a:t>
              </a:r>
              <a:r>
                <a:rPr lang="de-DE" altLang="de-DE" sz="1600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Pb </a:t>
              </a:r>
              <a:r>
                <a:rPr lang="de-DE" altLang="de-DE" sz="1600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  <a:sym typeface="Symbol" pitchFamily="18" charset="2"/>
                </a:rPr>
                <a:t></a:t>
              </a:r>
              <a:r>
                <a:rPr lang="de-DE" altLang="de-DE" sz="1600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de-DE" altLang="de-DE" sz="1600" baseline="30000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258</a:t>
              </a:r>
              <a:r>
                <a:rPr lang="de-DE" altLang="de-DE" sz="1600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Rf*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z="1200" i="1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(HIVAP </a:t>
              </a:r>
              <a:r>
                <a:rPr lang="de-DE" altLang="de-DE" sz="1200" i="1" dirty="0" err="1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calculations</a:t>
              </a:r>
              <a:r>
                <a:rPr lang="de-DE" altLang="de-DE" sz="1200" i="1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)</a:t>
              </a:r>
              <a:endParaRPr lang="en-US" altLang="de-DE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1007" name="Freeform 10"/>
          <p:cNvSpPr>
            <a:spLocks/>
          </p:cNvSpPr>
          <p:nvPr/>
        </p:nvSpPr>
        <p:spPr bwMode="auto">
          <a:xfrm>
            <a:off x="1295400" y="2222153"/>
            <a:ext cx="3517900" cy="2120900"/>
          </a:xfrm>
          <a:custGeom>
            <a:avLst/>
            <a:gdLst>
              <a:gd name="T0" fmla="*/ 112 w 2216"/>
              <a:gd name="T1" fmla="*/ 1072 h 1336"/>
              <a:gd name="T2" fmla="*/ 496 w 2216"/>
              <a:gd name="T3" fmla="*/ 544 h 1336"/>
              <a:gd name="T4" fmla="*/ 1264 w 2216"/>
              <a:gd name="T5" fmla="*/ 208 h 1336"/>
              <a:gd name="T6" fmla="*/ 2032 w 2216"/>
              <a:gd name="T7" fmla="*/ 16 h 1336"/>
              <a:gd name="T8" fmla="*/ 2176 w 2216"/>
              <a:gd name="T9" fmla="*/ 304 h 1336"/>
              <a:gd name="T10" fmla="*/ 1984 w 2216"/>
              <a:gd name="T11" fmla="*/ 1216 h 1336"/>
              <a:gd name="T12" fmla="*/ 784 w 2216"/>
              <a:gd name="T13" fmla="*/ 1024 h 1336"/>
              <a:gd name="T14" fmla="*/ 112 w 2216"/>
              <a:gd name="T15" fmla="*/ 1168 h 1336"/>
              <a:gd name="T16" fmla="*/ 112 w 2216"/>
              <a:gd name="T17" fmla="*/ 1072 h 1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216" h="1336">
                <a:moveTo>
                  <a:pt x="112" y="1072"/>
                </a:moveTo>
                <a:cubicBezTo>
                  <a:pt x="176" y="968"/>
                  <a:pt x="304" y="688"/>
                  <a:pt x="496" y="544"/>
                </a:cubicBezTo>
                <a:cubicBezTo>
                  <a:pt x="688" y="400"/>
                  <a:pt x="1008" y="296"/>
                  <a:pt x="1264" y="208"/>
                </a:cubicBezTo>
                <a:cubicBezTo>
                  <a:pt x="1520" y="120"/>
                  <a:pt x="1880" y="0"/>
                  <a:pt x="2032" y="16"/>
                </a:cubicBezTo>
                <a:cubicBezTo>
                  <a:pt x="2184" y="32"/>
                  <a:pt x="2184" y="104"/>
                  <a:pt x="2176" y="304"/>
                </a:cubicBezTo>
                <a:cubicBezTo>
                  <a:pt x="2168" y="504"/>
                  <a:pt x="2216" y="1096"/>
                  <a:pt x="1984" y="1216"/>
                </a:cubicBezTo>
                <a:cubicBezTo>
                  <a:pt x="1752" y="1336"/>
                  <a:pt x="1096" y="1032"/>
                  <a:pt x="784" y="1024"/>
                </a:cubicBezTo>
                <a:cubicBezTo>
                  <a:pt x="472" y="1016"/>
                  <a:pt x="224" y="1160"/>
                  <a:pt x="112" y="1168"/>
                </a:cubicBezTo>
                <a:cubicBezTo>
                  <a:pt x="0" y="1176"/>
                  <a:pt x="48" y="1176"/>
                  <a:pt x="112" y="1072"/>
                </a:cubicBezTo>
                <a:close/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FF6600"/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008" name="Text Box 11"/>
          <p:cNvSpPr txBox="1">
            <a:spLocks noChangeArrowheads="1"/>
          </p:cNvSpPr>
          <p:nvPr/>
        </p:nvSpPr>
        <p:spPr bwMode="auto">
          <a:xfrm>
            <a:off x="1822450" y="2374553"/>
            <a:ext cx="8445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CC00"/>
                    </a:gs>
                    <a:gs pos="50000">
                      <a:srgbClr val="FFFFFF"/>
                    </a:gs>
                    <a:gs pos="100000">
                      <a:srgbClr val="FFCC00"/>
                    </a:gs>
                  </a:gsLst>
                  <a:lin ang="189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Fusion</a:t>
            </a:r>
            <a:endParaRPr lang="en-US" altLang="de-DE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09" name="Text Box 12"/>
          <p:cNvSpPr txBox="1">
            <a:spLocks noChangeArrowheads="1"/>
          </p:cNvSpPr>
          <p:nvPr/>
        </p:nvSpPr>
        <p:spPr bwMode="auto">
          <a:xfrm>
            <a:off x="2803848" y="2983151"/>
            <a:ext cx="88517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CC00"/>
                    </a:gs>
                    <a:gs pos="50000">
                      <a:srgbClr val="FFFFFF"/>
                    </a:gs>
                    <a:gs pos="100000">
                      <a:srgbClr val="FFCC00"/>
                    </a:gs>
                  </a:gsLst>
                  <a:lin ang="189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dirty="0" smtClean="0">
                <a:solidFill>
                  <a:srgbClr val="0000FF"/>
                </a:solidFill>
                <a:latin typeface="Verdana" pitchFamily="34" charset="0"/>
                <a:cs typeface="Arial" charset="0"/>
              </a:rPr>
              <a:t>Fission</a:t>
            </a:r>
            <a:endParaRPr lang="en-US" altLang="de-DE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grpSp>
        <p:nvGrpSpPr>
          <p:cNvPr id="1010" name="Group 13"/>
          <p:cNvGrpSpPr>
            <a:grpSpLocks/>
          </p:cNvGrpSpPr>
          <p:nvPr/>
        </p:nvGrpSpPr>
        <p:grpSpPr bwMode="auto">
          <a:xfrm>
            <a:off x="1338264" y="4203353"/>
            <a:ext cx="3114677" cy="869950"/>
            <a:chOff x="1083" y="2784"/>
            <a:chExt cx="1962" cy="548"/>
          </a:xfrm>
        </p:grpSpPr>
        <p:sp>
          <p:nvSpPr>
            <p:cNvPr id="1011" name="Text Box 14"/>
            <p:cNvSpPr txBox="1">
              <a:spLocks noChangeArrowheads="1"/>
            </p:cNvSpPr>
            <p:nvPr/>
          </p:nvSpPr>
          <p:spPr bwMode="auto">
            <a:xfrm>
              <a:off x="2767" y="2832"/>
              <a:ext cx="27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CC00"/>
                      </a:gs>
                      <a:gs pos="50000">
                        <a:srgbClr val="FFFFFF"/>
                      </a:gs>
                      <a:gs pos="100000">
                        <a:srgbClr val="FFCC00"/>
                      </a:gs>
                    </a:gsLst>
                    <a:lin ang="189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z="1600" smtClean="0">
                  <a:solidFill>
                    <a:srgbClr val="CC00CC"/>
                  </a:solidFill>
                  <a:latin typeface="Verdana" pitchFamily="34" charset="0"/>
                  <a:cs typeface="Arial" charset="0"/>
                </a:rPr>
                <a:t>3n</a:t>
              </a:r>
              <a:endParaRPr lang="en-US" altLang="de-DE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12" name="Text Box 15"/>
            <p:cNvSpPr txBox="1">
              <a:spLocks noChangeArrowheads="1"/>
            </p:cNvSpPr>
            <p:nvPr/>
          </p:nvSpPr>
          <p:spPr bwMode="auto">
            <a:xfrm>
              <a:off x="1327" y="2784"/>
              <a:ext cx="27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CC00"/>
                      </a:gs>
                      <a:gs pos="50000">
                        <a:srgbClr val="FFFFFF"/>
                      </a:gs>
                      <a:gs pos="100000">
                        <a:srgbClr val="FFCC00"/>
                      </a:gs>
                    </a:gsLst>
                    <a:lin ang="189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z="1600" smtClean="0">
                  <a:solidFill>
                    <a:srgbClr val="00FF00"/>
                  </a:solidFill>
                  <a:latin typeface="Verdana" pitchFamily="34" charset="0"/>
                  <a:cs typeface="Arial" charset="0"/>
                </a:rPr>
                <a:t>1n</a:t>
              </a:r>
              <a:endParaRPr lang="en-US" altLang="de-DE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13" name="Text Box 16"/>
            <p:cNvSpPr txBox="1">
              <a:spLocks noChangeArrowheads="1"/>
            </p:cNvSpPr>
            <p:nvPr/>
          </p:nvSpPr>
          <p:spPr bwMode="auto">
            <a:xfrm>
              <a:off x="2047" y="2784"/>
              <a:ext cx="27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CC00"/>
                      </a:gs>
                      <a:gs pos="50000">
                        <a:srgbClr val="FFFFFF"/>
                      </a:gs>
                      <a:gs pos="100000">
                        <a:srgbClr val="FFCC00"/>
                      </a:gs>
                    </a:gsLst>
                    <a:lin ang="189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z="1600" smtClean="0">
                  <a:solidFill>
                    <a:srgbClr val="333399"/>
                  </a:solidFill>
                  <a:latin typeface="Verdana" pitchFamily="34" charset="0"/>
                  <a:cs typeface="Arial" charset="0"/>
                </a:rPr>
                <a:t>2n</a:t>
              </a:r>
              <a:endParaRPr lang="en-US" altLang="de-DE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14" name="Text Box 17"/>
            <p:cNvSpPr txBox="1">
              <a:spLocks noChangeArrowheads="1"/>
            </p:cNvSpPr>
            <p:nvPr/>
          </p:nvSpPr>
          <p:spPr bwMode="auto">
            <a:xfrm>
              <a:off x="1083" y="3119"/>
              <a:ext cx="1804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CC00"/>
                      </a:gs>
                      <a:gs pos="50000">
                        <a:srgbClr val="FFFFFF"/>
                      </a:gs>
                      <a:gs pos="100000">
                        <a:srgbClr val="FFCC00"/>
                      </a:gs>
                    </a:gsLst>
                    <a:lin ang="189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600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evaporation residues </a:t>
              </a:r>
              <a:r>
                <a:rPr lang="de-DE" altLang="de-DE" sz="1600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(ER)</a:t>
              </a:r>
              <a:endParaRPr lang="en-US" altLang="de-DE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1015" name="Group 18"/>
          <p:cNvGrpSpPr>
            <a:grpSpLocks/>
          </p:cNvGrpSpPr>
          <p:nvPr/>
        </p:nvGrpSpPr>
        <p:grpSpPr bwMode="auto">
          <a:xfrm>
            <a:off x="1692282" y="2374553"/>
            <a:ext cx="2987684" cy="1752600"/>
            <a:chOff x="1306" y="1632"/>
            <a:chExt cx="1882" cy="1104"/>
          </a:xfrm>
        </p:grpSpPr>
        <p:sp>
          <p:nvSpPr>
            <p:cNvPr id="1016" name="Text Box 19"/>
            <p:cNvSpPr txBox="1">
              <a:spLocks noChangeArrowheads="1"/>
            </p:cNvSpPr>
            <p:nvPr/>
          </p:nvSpPr>
          <p:spPr bwMode="auto">
            <a:xfrm>
              <a:off x="1306" y="2327"/>
              <a:ext cx="1882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CC00"/>
                      </a:gs>
                      <a:gs pos="50000">
                        <a:srgbClr val="FFFFFF"/>
                      </a:gs>
                      <a:gs pos="100000">
                        <a:srgbClr val="FFCC00"/>
                      </a:gs>
                    </a:gsLst>
                    <a:lin ang="189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z="1400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  <a:sym typeface="Symbol" pitchFamily="18" charset="2"/>
                </a:rPr>
                <a:t></a:t>
              </a:r>
              <a:r>
                <a:rPr lang="de-DE" altLang="de-DE" sz="1400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5-7 </a:t>
              </a:r>
              <a:r>
                <a:rPr lang="de-DE" altLang="de-DE" sz="1400" dirty="0" err="1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orders</a:t>
              </a:r>
              <a:r>
                <a:rPr lang="de-DE" altLang="de-DE" sz="1400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de-DE" altLang="de-DE" sz="1400" dirty="0" err="1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of</a:t>
              </a:r>
              <a:r>
                <a:rPr lang="de-DE" altLang="de-DE" sz="1400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de-DE" altLang="de-DE" sz="1400" dirty="0" err="1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magnitude</a:t>
              </a:r>
              <a:r>
                <a:rPr lang="de-DE" altLang="de-DE" sz="1400" dirty="0" smtClean="0">
                  <a:solidFill>
                    <a:srgbClr val="000000"/>
                  </a:solidFill>
                  <a:latin typeface="Verdana" pitchFamily="34" charset="0"/>
                  <a:cs typeface="Arial" charset="0"/>
                </a:rPr>
                <a:t>        </a:t>
              </a:r>
              <a:endParaRPr lang="en-US" altLang="de-DE" dirty="0" smtClean="0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17" name="Line 20"/>
            <p:cNvSpPr>
              <a:spLocks noChangeShapeType="1"/>
            </p:cNvSpPr>
            <p:nvPr/>
          </p:nvSpPr>
          <p:spPr bwMode="auto">
            <a:xfrm>
              <a:off x="2832" y="1632"/>
              <a:ext cx="0" cy="110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stealth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pic>
        <p:nvPicPr>
          <p:cNvPr id="1018" name="Picture 21" descr="fission-evaporati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80000">
            <a:off x="5991225" y="1329085"/>
            <a:ext cx="2678113" cy="251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9" name="Text Box 22"/>
          <p:cNvSpPr txBox="1">
            <a:spLocks noChangeArrowheads="1"/>
          </p:cNvSpPr>
          <p:nvPr/>
        </p:nvSpPr>
        <p:spPr bwMode="auto">
          <a:xfrm>
            <a:off x="5827713" y="4064347"/>
            <a:ext cx="2935287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4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Both decay processes are determined by the level density, either from the residual nucleus or at the saddle point.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de-DE" sz="800" dirty="0" smtClean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4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level density:</a:t>
            </a:r>
          </a:p>
        </p:txBody>
      </p:sp>
      <p:graphicFrame>
        <p:nvGraphicFramePr>
          <p:cNvPr id="1020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4604482"/>
              </p:ext>
            </p:extLst>
          </p:nvPr>
        </p:nvGraphicFramePr>
        <p:xfrm>
          <a:off x="6999288" y="4896000"/>
          <a:ext cx="16002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47" name="Equation" r:id="rId6" imgW="1600200" imgH="228600" progId="Equation.3">
                  <p:embed/>
                </p:oleObj>
              </mc:Choice>
              <mc:Fallback>
                <p:oleObj name="Equation" r:id="rId6" imgW="1600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99288" y="4896000"/>
                        <a:ext cx="16002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1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7437943"/>
              </p:ext>
            </p:extLst>
          </p:nvPr>
        </p:nvGraphicFramePr>
        <p:xfrm>
          <a:off x="5919788" y="5289897"/>
          <a:ext cx="2601912" cy="58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48" name="Equation" r:id="rId8" imgW="2082600" imgH="469800" progId="Equation.3">
                  <p:embed/>
                </p:oleObj>
              </mc:Choice>
              <mc:Fallback>
                <p:oleObj name="Equation" r:id="rId8" imgW="208260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19788" y="5289897"/>
                        <a:ext cx="2601912" cy="587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3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9251209"/>
              </p:ext>
            </p:extLst>
          </p:nvPr>
        </p:nvGraphicFramePr>
        <p:xfrm>
          <a:off x="2895600" y="6300000"/>
          <a:ext cx="10414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49" name="Equation" r:id="rId10" imgW="1041120" imgH="291960" progId="Equation.3">
                  <p:embed/>
                </p:oleObj>
              </mc:Choice>
              <mc:Fallback>
                <p:oleObj name="Equation" r:id="rId10" imgW="1041120" imgH="291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6300000"/>
                        <a:ext cx="1041400" cy="292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" name="Text Box 28"/>
          <p:cNvSpPr txBox="1">
            <a:spLocks noChangeArrowheads="1"/>
          </p:cNvSpPr>
          <p:nvPr/>
        </p:nvSpPr>
        <p:spPr bwMode="auto">
          <a:xfrm>
            <a:off x="5919788" y="1333847"/>
            <a:ext cx="704850" cy="3365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8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final </a:t>
            </a:r>
            <a:r>
              <a:rPr lang="de-DE" altLang="de-DE" sz="800" dirty="0" err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nucleus</a:t>
            </a:r>
            <a:endParaRPr lang="de-DE" altLang="de-DE" sz="800" dirty="0" smtClean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8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plus </a:t>
            </a:r>
            <a:r>
              <a:rPr lang="de-DE" altLang="de-DE" sz="800" dirty="0" err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neutron</a:t>
            </a:r>
            <a:endParaRPr lang="de-DE" altLang="de-DE" sz="800" dirty="0" smtClean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025" name="Text Box 30"/>
          <p:cNvSpPr txBox="1">
            <a:spLocks noChangeArrowheads="1"/>
          </p:cNvSpPr>
          <p:nvPr/>
        </p:nvSpPr>
        <p:spPr bwMode="auto">
          <a:xfrm>
            <a:off x="6628801" y="1606897"/>
            <a:ext cx="255199" cy="24622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000" b="1" dirty="0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n</a:t>
            </a:r>
          </a:p>
        </p:txBody>
      </p:sp>
      <p:sp>
        <p:nvSpPr>
          <p:cNvPr id="1026" name="Text Box 27"/>
          <p:cNvSpPr txBox="1">
            <a:spLocks noChangeArrowheads="1"/>
          </p:cNvSpPr>
          <p:nvPr/>
        </p:nvSpPr>
        <p:spPr bwMode="auto">
          <a:xfrm>
            <a:off x="6711950" y="1257647"/>
            <a:ext cx="612775" cy="4587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800" dirty="0" err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even-even</a:t>
            </a:r>
            <a:endParaRPr lang="de-DE" altLang="de-DE" sz="800" dirty="0" smtClean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800" dirty="0" err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compound</a:t>
            </a:r>
            <a:endParaRPr lang="de-DE" altLang="de-DE" sz="800" dirty="0" smtClean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800" dirty="0" err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nucleus</a:t>
            </a:r>
            <a:endParaRPr lang="de-DE" altLang="de-DE" sz="800" dirty="0" smtClean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027" name="Text Box 29"/>
          <p:cNvSpPr txBox="1">
            <a:spLocks noChangeArrowheads="1"/>
          </p:cNvSpPr>
          <p:nvPr/>
        </p:nvSpPr>
        <p:spPr bwMode="auto">
          <a:xfrm>
            <a:off x="7155964" y="1606897"/>
            <a:ext cx="529610" cy="24840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000" b="1" dirty="0" err="1" smtClean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fission</a:t>
            </a:r>
            <a:endParaRPr lang="de-DE" altLang="de-DE" sz="1000" b="1" dirty="0" smtClean="0">
              <a:solidFill>
                <a:srgbClr val="0000FF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028" name="Line 32"/>
          <p:cNvSpPr>
            <a:spLocks noChangeShapeType="1"/>
          </p:cNvSpPr>
          <p:nvPr/>
        </p:nvSpPr>
        <p:spPr bwMode="auto">
          <a:xfrm rot="1860000">
            <a:off x="7104063" y="1859310"/>
            <a:ext cx="4318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029" name="Line 31"/>
          <p:cNvSpPr>
            <a:spLocks noChangeShapeType="1"/>
          </p:cNvSpPr>
          <p:nvPr/>
        </p:nvSpPr>
        <p:spPr bwMode="auto">
          <a:xfrm rot="9000000">
            <a:off x="6527800" y="1841847"/>
            <a:ext cx="4318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540000" y="6354000"/>
                <a:ext cx="1899879" cy="1726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1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1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de-DE" sz="11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de-DE" sz="11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de-DE" sz="11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sz="11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1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de-DE" sz="11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de-DE" sz="11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de-DE" sz="1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de-DE" sz="1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de-DE" sz="1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Sup>
                            <m:sSubSupPr>
                              <m:ctrlPr>
                                <a:rPr lang="de-DE" sz="11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1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de-DE" sz="11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de-DE" sz="11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de-DE" sz="11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≈11.4 </m:t>
                      </m:r>
                      <m:r>
                        <a:rPr lang="de-DE" sz="11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𝑀𝑒𝑉</m:t>
                      </m:r>
                    </m:oMath>
                  </m:oMathPara>
                </a14:m>
                <a:endParaRPr lang="de-DE" sz="1100" dirty="0"/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00" y="6354000"/>
                <a:ext cx="1899879" cy="172611"/>
              </a:xfrm>
              <a:prstGeom prst="rect">
                <a:avLst/>
              </a:prstGeom>
              <a:blipFill>
                <a:blip r:embed="rId12"/>
                <a:stretch>
                  <a:fillRect l="-1286" t="-155172" r="-1286" b="-23103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13221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1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1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7" grpId="0" animBg="1"/>
      <p:bldP spid="1008" grpId="0" autoUpdateAnimBg="0"/>
      <p:bldP spid="1009" grpId="0" autoUpdateAnimBg="0"/>
      <p:bldP spid="1024" grpId="0" animBg="1"/>
      <p:bldP spid="1025" grpId="0" animBg="1"/>
      <p:bldP spid="1026" grpId="0" animBg="1"/>
      <p:bldP spid="1027" grpId="0" animBg="1"/>
      <p:bldP spid="1028" grpId="0" animBg="1"/>
      <p:bldP spid="1029" grpId="0" animBg="1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Survival probability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720000" y="2016000"/>
                <a:ext cx="7121501" cy="7621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1400" i="1" smtClean="0">
                                  <a:latin typeface="Cambria Math"/>
                                  <a:ea typeface="Cambria Math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𝐶𝑁</m:t>
                                  </m:r>
                                </m:sub>
                                <m:sup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∗</m:t>
                                  </m:r>
                                </m:sup>
                              </m:sSubSup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1400" i="1" smtClean="0">
                                  <a:latin typeface="Cambria Math"/>
                                  <a:ea typeface="Cambria Math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𝑓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𝐶𝑁</m:t>
                                  </m:r>
                                </m:sub>
                                <m:sup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∗</m:t>
                                  </m:r>
                                </m:sup>
                              </m:sSubSup>
                            </m:e>
                          </m:d>
                        </m:den>
                      </m:f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latin typeface="Cambria Math"/>
                            </a:rPr>
                            <m:t>4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sSup>
                            <m:s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2/3</m:t>
                              </m:r>
                            </m:sup>
                          </m:sSup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d>
                            <m:d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𝐶𝑁</m:t>
                                  </m:r>
                                </m:sub>
                                <m:sup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∗</m:t>
                                  </m:r>
                                </m:sup>
                              </m:sSubSup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de-DE" sz="1400" b="0" i="1" smtClean="0">
                              <a:latin typeface="Cambria Math"/>
                            </a:rPr>
                            <m:t>𝑘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2∙</m:t>
                              </m:r>
                              <m:sSup>
                                <m:sSup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𝑎</m:t>
                                  </m:r>
                                </m:e>
                                <m:sup>
                                  <m:f>
                                    <m:fPr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den>
                                  </m:f>
                                </m:sup>
                              </m:sSup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de-DE" sz="1400" b="0" i="1" smtClean="0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de-DE" sz="14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de-DE" sz="14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𝐶𝑁</m:t>
                                          </m:r>
                                        </m:sub>
                                        <m:sup>
                                          <m:r>
                                            <a:rPr lang="de-DE" sz="14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∗</m:t>
                                          </m:r>
                                        </m:sup>
                                      </m:sSubSup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de-DE" sz="1400" b="0" i="1" smtClean="0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4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𝐵</m:t>
                                          </m:r>
                                        </m:e>
                                        <m:sub>
                                          <m:r>
                                            <a:rPr lang="de-DE" sz="14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𝑓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1/2</m:t>
                                  </m:r>
                                </m:sup>
                              </m:sSup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−1</m:t>
                              </m:r>
                            </m:e>
                          </m:d>
                        </m:den>
                      </m:f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𝑒𝑥𝑝</m:t>
                      </m:r>
                      <m:d>
                        <m:dPr>
                          <m:begChr m:val="{"/>
                          <m:endChr m:val="}"/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2∙</m:t>
                          </m:r>
                          <m:sSup>
                            <m:s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1/2</m:t>
                              </m:r>
                            </m:sup>
                          </m:sSup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de-DE" sz="1400" b="0" i="1" smtClean="0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de-DE" sz="14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de-DE" sz="14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𝐶𝑁</m:t>
                                          </m:r>
                                        </m:sub>
                                        <m:sup>
                                          <m:r>
                                            <a:rPr lang="de-DE" sz="14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∗</m:t>
                                          </m:r>
                                        </m:sup>
                                      </m:sSubSup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de-DE" sz="1400" b="0" i="1" smtClean="0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4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𝐵</m:t>
                                          </m:r>
                                        </m:e>
                                        <m:sub>
                                          <m:r>
                                            <a:rPr lang="de-DE" sz="14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1/2</m:t>
                                  </m:r>
                                </m:sup>
                              </m:sSup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de-DE" sz="1400" b="0" i="1" smtClean="0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de-DE" sz="14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de-DE" sz="14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𝐶𝑁</m:t>
                                          </m:r>
                                        </m:sub>
                                        <m:sup>
                                          <m:r>
                                            <a:rPr lang="de-DE" sz="14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∗</m:t>
                                          </m:r>
                                        </m:sup>
                                      </m:sSubSup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de-DE" sz="1400" b="0" i="1" smtClean="0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4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𝐵</m:t>
                                          </m:r>
                                        </m:e>
                                        <m:sub>
                                          <m:r>
                                            <a:rPr lang="de-DE" sz="14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𝑓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1/2</m:t>
                                  </m:r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2016000"/>
                <a:ext cx="7121501" cy="7621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2880000" y="648000"/>
                <a:ext cx="3317382" cy="7932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latin typeface="Cambria Math"/>
                            </a:rPr>
                            <m:t>𝑊</m:t>
                          </m:r>
                        </m:e>
                        <m:sub>
                          <m:r>
                            <a:rPr lang="de-DE" sz="1600" b="0" i="1" smtClean="0">
                              <a:latin typeface="Cambria Math"/>
                            </a:rPr>
                            <m:t>𝑠𝑢𝑟</m:t>
                          </m:r>
                        </m:sub>
                      </m:sSub>
                      <m:r>
                        <a:rPr lang="de-DE" sz="16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b="0" i="1" smtClean="0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de-DE" sz="1600" b="0" i="1" smtClean="0">
                              <a:latin typeface="Cambria Math"/>
                            </a:rPr>
                            <m:t>𝑥𝑛</m:t>
                          </m:r>
                        </m:sub>
                      </m:sSub>
                      <m:d>
                        <m:d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  <m:sup>
                              <m:r>
                                <a:rPr lang="de-DE" sz="1600" b="0" i="1" smtClean="0">
                                  <a:latin typeface="Cambria Math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nary>
                        <m:naryPr>
                          <m:chr m:val="∏"/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sz="1600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de-DE" sz="1600" b="0" i="1" smtClean="0">
                              <a:latin typeface="Cambria Math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600" b="0" i="1" smtClean="0">
                                  <a:latin typeface="Cambria Math"/>
                                </a:rPr>
                                <m:t>𝑖</m:t>
                              </m:r>
                            </m:e>
                            <m:sub>
                              <m:r>
                                <a:rPr lang="de-DE" sz="1600" b="0" i="1" smtClean="0">
                                  <a:latin typeface="Cambria Math"/>
                                </a:rPr>
                                <m:t>𝑚𝑎𝑥</m:t>
                              </m:r>
                            </m:sub>
                          </m:sSub>
                          <m:r>
                            <a:rPr lang="de-DE" sz="1600" b="0" i="1" smtClean="0">
                              <a:latin typeface="Cambria Math"/>
                            </a:rPr>
                            <m:t>=</m:t>
                          </m:r>
                          <m:r>
                            <a:rPr lang="de-DE" sz="1600" b="0" i="1" smtClean="0">
                              <a:latin typeface="Cambria Math"/>
                            </a:rPr>
                            <m:t>𝑥</m:t>
                          </m:r>
                        </m:sup>
                        <m:e>
                          <m:sSub>
                            <m:sSub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de-DE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de-DE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de-DE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l-GR" sz="16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Γ</m:t>
                                          </m:r>
                                        </m:e>
                                        <m:sub>
                                          <m:r>
                                            <a:rPr lang="de-DE" sz="1600" b="0" i="1" smtClean="0">
                                              <a:latin typeface="Cambria Math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de-DE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l-GR" sz="16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Γ</m:t>
                                          </m:r>
                                        </m:e>
                                        <m:sub>
                                          <m:r>
                                            <a:rPr lang="de-DE" sz="1600" b="0" i="1" smtClean="0">
                                              <a:latin typeface="Cambria Math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  <m:r>
                                        <a:rPr lang="de-DE" sz="1600" b="0" i="1" smtClean="0">
                                          <a:latin typeface="Cambria Math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de-DE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l-GR" sz="16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Γ</m:t>
                                          </m:r>
                                        </m:e>
                                        <m:sub>
                                          <m:r>
                                            <a:rPr lang="de-DE" sz="1600" b="0" i="1" smtClean="0">
                                              <a:latin typeface="Cambria Math"/>
                                            </a:rPr>
                                            <m:t>𝑓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b>
                              <m:r>
                                <a:rPr lang="de-DE" sz="1600" b="0" i="1" smtClean="0">
                                  <a:latin typeface="Cambria Math"/>
                                </a:rPr>
                                <m:t>𝑖</m:t>
                              </m:r>
                              <m:r>
                                <a:rPr lang="de-DE" sz="1600" b="0" i="1" smtClean="0">
                                  <a:latin typeface="Cambria Math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de-DE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1600" b="0" i="1" smtClean="0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p>
                                  <m:r>
                                    <a:rPr lang="de-DE" sz="1600" b="0" i="1" smtClean="0">
                                      <a:latin typeface="Cambria Math"/>
                                    </a:rPr>
                                    <m:t>∗</m:t>
                                  </m:r>
                                </m:sup>
                              </m:sSup>
                            </m:sub>
                          </m:sSub>
                        </m:e>
                      </m:nary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0000" y="648000"/>
                <a:ext cx="3317382" cy="79323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feld 6"/>
          <p:cNvSpPr txBox="1"/>
          <p:nvPr/>
        </p:nvSpPr>
        <p:spPr>
          <a:xfrm>
            <a:off x="720001" y="1476000"/>
            <a:ext cx="8028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more rigorous expression of </a:t>
            </a:r>
            <a:r>
              <a:rPr lang="el-G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de-DE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de-DE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l-GR" sz="1400" dirty="0" smtClean="0">
                <a:latin typeface="Times New Roman"/>
                <a:cs typeface="Times New Roman"/>
              </a:rPr>
              <a:t>Γ</a:t>
            </a:r>
            <a:r>
              <a:rPr lang="de-DE" sz="1400" baseline="-25000" dirty="0" smtClean="0">
                <a:latin typeface="Times New Roman"/>
                <a:cs typeface="Times New Roman"/>
              </a:rPr>
              <a:t>f</a:t>
            </a:r>
            <a:r>
              <a:rPr lang="de-DE" sz="1400" dirty="0" smtClean="0">
                <a:latin typeface="Times New Roman"/>
                <a:cs typeface="Times New Roman"/>
              </a:rPr>
              <a:t> </a:t>
            </a:r>
            <a:r>
              <a:rPr lang="en-US" sz="1400" dirty="0">
                <a:latin typeface="Times New Roman"/>
                <a:cs typeface="Times New Roman"/>
              </a:rPr>
              <a:t>(</a:t>
            </a:r>
            <a:r>
              <a:rPr lang="en-US" sz="1400" dirty="0" err="1" smtClean="0">
                <a:latin typeface="Times New Roman"/>
                <a:cs typeface="Times New Roman"/>
              </a:rPr>
              <a:t>Vandenbosch</a:t>
            </a:r>
            <a:r>
              <a:rPr lang="en-US" sz="1400" dirty="0" smtClean="0">
                <a:latin typeface="Times New Roman"/>
                <a:cs typeface="Times New Roman"/>
              </a:rPr>
              <a:t> and Huizenga) can be used over a wider range of excitation energies: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00" y="3312000"/>
            <a:ext cx="4670477" cy="3184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000" y="2592000"/>
            <a:ext cx="3521583" cy="3907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720001" y="2808000"/>
            <a:ext cx="496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 k = 9.8 MeV and a = A/12 MeV</a:t>
            </a:r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4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B</a:t>
            </a:r>
            <a:r>
              <a:rPr lang="en-US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Möller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At. Data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Data Tables 39, 213 &amp; 59, 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185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62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Event rate for SHE production</a:t>
            </a:r>
            <a:endParaRPr lang="en-US" dirty="0"/>
          </a:p>
        </p:txBody>
      </p:sp>
      <p:pic>
        <p:nvPicPr>
          <p:cNvPr id="14" name="Picture 4" descr="absorb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844675"/>
            <a:ext cx="1279525" cy="81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898525" y="2211388"/>
            <a:ext cx="344488" cy="2746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000000"/>
                </a:solidFill>
                <a:latin typeface="Times New Roman" pitchFamily="18" charset="0"/>
              </a:rPr>
              <a:t>N</a:t>
            </a:r>
            <a:r>
              <a:rPr lang="en-US" altLang="de-DE" sz="1200" baseline="-25000" dirty="0" smtClean="0">
                <a:solidFill>
                  <a:srgbClr val="000000"/>
                </a:solidFill>
                <a:latin typeface="Times New Roman" pitchFamily="18" charset="0"/>
              </a:rPr>
              <a:t>p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1617663" y="2211388"/>
            <a:ext cx="522287" cy="2746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200" smtClean="0">
                <a:solidFill>
                  <a:srgbClr val="000000"/>
                </a:solidFill>
                <a:latin typeface="Times New Roman" pitchFamily="18" charset="0"/>
              </a:rPr>
              <a:t>N</a:t>
            </a:r>
            <a:r>
              <a:rPr lang="en-US" altLang="de-DE" sz="1200" baseline="-25000" smtClean="0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altLang="de-DE" sz="1200" smtClean="0">
                <a:solidFill>
                  <a:srgbClr val="000000"/>
                </a:solidFill>
                <a:latin typeface="Times New Roman" pitchFamily="18" charset="0"/>
              </a:rPr>
              <a:t>(x)</a:t>
            </a:r>
            <a:endParaRPr lang="en-US" altLang="de-DE" sz="1200" baseline="-25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898525" y="1440000"/>
            <a:ext cx="31683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200" dirty="0" smtClean="0">
                <a:latin typeface="Times New Roman"/>
                <a:cs typeface="Times New Roman"/>
              </a:rPr>
              <a:t>·10</a:t>
            </a:r>
            <a:r>
              <a:rPr lang="en-US" sz="1200" baseline="30000" dirty="0" smtClean="0">
                <a:latin typeface="Times New Roman"/>
                <a:cs typeface="Times New Roman"/>
              </a:rPr>
              <a:t>12</a:t>
            </a:r>
            <a:r>
              <a:rPr lang="en-US" sz="1200" dirty="0" smtClean="0">
                <a:latin typeface="Times New Roman"/>
                <a:cs typeface="Times New Roman"/>
              </a:rPr>
              <a:t>/s projectiles → </a:t>
            </a:r>
            <a:r>
              <a:rPr lang="en-US" sz="1200" baseline="30000" dirty="0" smtClean="0">
                <a:latin typeface="Times New Roman"/>
                <a:cs typeface="Times New Roman"/>
              </a:rPr>
              <a:t>208</a:t>
            </a:r>
            <a:r>
              <a:rPr lang="en-US" sz="1200" dirty="0" smtClean="0">
                <a:latin typeface="Times New Roman"/>
                <a:cs typeface="Times New Roman"/>
              </a:rPr>
              <a:t>Pb target (0.5 mg/cm</a:t>
            </a:r>
            <a:r>
              <a:rPr lang="en-US" sz="1200" baseline="30000" dirty="0" smtClean="0">
                <a:latin typeface="Times New Roman"/>
                <a:cs typeface="Times New Roman"/>
              </a:rPr>
              <a:t>2</a:t>
            </a:r>
            <a:r>
              <a:rPr lang="en-US" sz="1200" dirty="0" smtClean="0">
                <a:latin typeface="Times New Roman"/>
                <a:cs typeface="Times New Roman"/>
              </a:rPr>
              <a:t>)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feld 17"/>
              <p:cNvSpPr txBox="1"/>
              <p:nvPr/>
            </p:nvSpPr>
            <p:spPr>
              <a:xfrm>
                <a:off x="2520000" y="1980000"/>
                <a:ext cx="3916072" cy="3287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𝑝</m:t>
                          </m:r>
                        </m:sub>
                      </m:sSub>
                      <m:d>
                        <m:d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𝑝</m:t>
                          </m:r>
                        </m:sub>
                      </m:sSub>
                      <m:d>
                        <m:d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0</m:t>
                          </m:r>
                        </m:e>
                      </m:d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1−</m:t>
                          </m:r>
                          <m:sSup>
                            <m:s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sup>
                          </m:sSup>
                        </m:e>
                      </m:d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≅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𝑁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𝑝</m:t>
                          </m:r>
                        </m:sub>
                      </m:sSub>
                      <m:d>
                        <m:d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0</m:t>
                          </m:r>
                        </m:e>
                      </m:d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𝑁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𝜎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𝑥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8" name="Textfeld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0000" y="1980000"/>
                <a:ext cx="3916072" cy="32874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feld 18"/>
          <p:cNvSpPr txBox="1"/>
          <p:nvPr/>
        </p:nvSpPr>
        <p:spPr>
          <a:xfrm>
            <a:off x="2520000" y="2520000"/>
            <a:ext cx="19752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208g   ≡ 6.02·10</a:t>
            </a:r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atoms</a:t>
            </a:r>
          </a:p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0.5mg ≡ 1.45·10</a:t>
            </a:r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atoms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899592" y="3240000"/>
            <a:ext cx="300595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luminosity: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4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400" dirty="0" err="1" smtClean="0">
                <a:latin typeface="Times New Roman"/>
                <a:cs typeface="Times New Roman"/>
              </a:rPr>
              <a:t>·N</a:t>
            </a:r>
            <a:r>
              <a:rPr lang="en-US" sz="1400" baseline="-25000" dirty="0" err="1" smtClean="0">
                <a:latin typeface="Times New Roman"/>
                <a:cs typeface="Times New Roman"/>
              </a:rPr>
              <a:t>t</a:t>
            </a:r>
            <a:r>
              <a:rPr lang="en-US" sz="1400" dirty="0" smtClean="0">
                <a:latin typeface="Times New Roman"/>
                <a:cs typeface="Times New Roman"/>
              </a:rPr>
              <a:t> = 2.9·10</a:t>
            </a:r>
            <a:r>
              <a:rPr lang="en-US" sz="1400" baseline="30000" dirty="0" smtClean="0">
                <a:latin typeface="Times New Roman"/>
                <a:cs typeface="Times New Roman"/>
              </a:rPr>
              <a:t>30</a:t>
            </a:r>
            <a:r>
              <a:rPr lang="en-US" sz="1400" dirty="0" smtClean="0">
                <a:latin typeface="Times New Roman"/>
                <a:cs typeface="Times New Roman"/>
              </a:rPr>
              <a:t> [s</a:t>
            </a:r>
            <a:r>
              <a:rPr lang="en-US" sz="1400" baseline="30000" dirty="0" smtClean="0">
                <a:latin typeface="Times New Roman"/>
                <a:cs typeface="Times New Roman"/>
              </a:rPr>
              <a:t>-1</a:t>
            </a:r>
            <a:r>
              <a:rPr lang="en-US" sz="1400" dirty="0" smtClean="0">
                <a:latin typeface="Times New Roman"/>
                <a:cs typeface="Times New Roman"/>
              </a:rPr>
              <a:t>cm</a:t>
            </a:r>
            <a:r>
              <a:rPr lang="en-US" sz="1400" baseline="30000" dirty="0" smtClean="0">
                <a:latin typeface="Times New Roman"/>
                <a:cs typeface="Times New Roman"/>
              </a:rPr>
              <a:t>-2</a:t>
            </a:r>
            <a:r>
              <a:rPr lang="en-US" sz="1400" dirty="0" smtClean="0">
                <a:latin typeface="Times New Roman"/>
                <a:cs typeface="Times New Roman"/>
              </a:rPr>
              <a:t>]</a:t>
            </a:r>
          </a:p>
          <a:p>
            <a:r>
              <a:rPr lang="en-US" sz="1400" dirty="0" smtClean="0">
                <a:latin typeface="Times New Roman"/>
                <a:cs typeface="Times New Roman"/>
              </a:rPr>
              <a:t>SHIP transmission: </a:t>
            </a:r>
            <a:r>
              <a:rPr lang="el-GR" sz="1400" dirty="0" smtClean="0">
                <a:latin typeface="Times New Roman"/>
                <a:cs typeface="Times New Roman"/>
              </a:rPr>
              <a:t>ε</a:t>
            </a:r>
            <a:r>
              <a:rPr lang="de-DE" sz="1400" dirty="0" smtClean="0">
                <a:latin typeface="Times New Roman"/>
                <a:cs typeface="Times New Roman"/>
              </a:rPr>
              <a:t> = 40%</a:t>
            </a:r>
          </a:p>
          <a:p>
            <a:r>
              <a:rPr lang="de-DE" sz="1400" dirty="0" err="1" smtClean="0">
                <a:latin typeface="Times New Roman"/>
                <a:cs typeface="Times New Roman"/>
              </a:rPr>
              <a:t>cross</a:t>
            </a:r>
            <a:r>
              <a:rPr lang="de-DE" sz="1400" dirty="0" smtClean="0">
                <a:latin typeface="Times New Roman"/>
                <a:cs typeface="Times New Roman"/>
              </a:rPr>
              <a:t> </a:t>
            </a:r>
            <a:r>
              <a:rPr lang="de-DE" sz="1400" dirty="0" err="1" smtClean="0">
                <a:latin typeface="Times New Roman"/>
                <a:cs typeface="Times New Roman"/>
              </a:rPr>
              <a:t>section</a:t>
            </a:r>
            <a:r>
              <a:rPr lang="de-DE" sz="1400" dirty="0" smtClean="0">
                <a:latin typeface="Times New Roman"/>
                <a:cs typeface="Times New Roman"/>
              </a:rPr>
              <a:t>: </a:t>
            </a:r>
            <a:r>
              <a:rPr lang="el-GR" sz="1400" dirty="0" smtClean="0">
                <a:latin typeface="Times New Roman"/>
                <a:cs typeface="Times New Roman"/>
              </a:rPr>
              <a:t>σ</a:t>
            </a:r>
            <a:r>
              <a:rPr lang="de-DE" sz="1400" dirty="0" smtClean="0">
                <a:latin typeface="Times New Roman"/>
                <a:cs typeface="Times New Roman"/>
              </a:rPr>
              <a:t> = 1 [</a:t>
            </a:r>
            <a:r>
              <a:rPr lang="de-DE" sz="1400" dirty="0" err="1" smtClean="0">
                <a:latin typeface="Times New Roman"/>
                <a:cs typeface="Times New Roman"/>
              </a:rPr>
              <a:t>pb</a:t>
            </a:r>
            <a:r>
              <a:rPr lang="de-DE" sz="1400" dirty="0" smtClean="0">
                <a:latin typeface="Times New Roman"/>
                <a:cs typeface="Times New Roman"/>
              </a:rPr>
              <a:t>] = 10</a:t>
            </a:r>
            <a:r>
              <a:rPr lang="de-DE" sz="1400" baseline="30000" dirty="0" smtClean="0">
                <a:latin typeface="Times New Roman"/>
                <a:cs typeface="Times New Roman"/>
              </a:rPr>
              <a:t>-36</a:t>
            </a:r>
            <a:r>
              <a:rPr lang="de-DE" sz="1400" dirty="0" smtClean="0">
                <a:latin typeface="Times New Roman"/>
                <a:cs typeface="Times New Roman"/>
              </a:rPr>
              <a:t> [cm</a:t>
            </a:r>
            <a:r>
              <a:rPr lang="de-DE" sz="1400" baseline="30000" dirty="0" smtClean="0">
                <a:latin typeface="Times New Roman"/>
                <a:cs typeface="Times New Roman"/>
              </a:rPr>
              <a:t>2</a:t>
            </a:r>
            <a:r>
              <a:rPr lang="de-DE" sz="1400" dirty="0" smtClean="0">
                <a:latin typeface="Times New Roman"/>
                <a:cs typeface="Times New Roman"/>
              </a:rPr>
              <a:t>]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900000" y="4320000"/>
            <a:ext cx="3454792" cy="307777"/>
          </a:xfrm>
          <a:prstGeom prst="rect">
            <a:avLst/>
          </a:prstGeom>
          <a:noFill/>
          <a:ln>
            <a:solidFill>
              <a:srgbClr val="CC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event rate: </a:t>
            </a:r>
            <a:r>
              <a:rPr lang="en-US" sz="14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400" baseline="-250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400" dirty="0" err="1" smtClean="0">
                <a:solidFill>
                  <a:srgbClr val="0000CC"/>
                </a:solidFill>
                <a:latin typeface="Times New Roman"/>
                <a:cs typeface="Times New Roman"/>
              </a:rPr>
              <a:t>·N</a:t>
            </a:r>
            <a:r>
              <a:rPr lang="en-US" sz="1400" baseline="-25000" dirty="0" err="1" smtClean="0">
                <a:solidFill>
                  <a:srgbClr val="0000CC"/>
                </a:solidFill>
                <a:latin typeface="Times New Roman"/>
                <a:cs typeface="Times New Roman"/>
              </a:rPr>
              <a:t>t</a:t>
            </a:r>
            <a:r>
              <a:rPr lang="en-US" sz="1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·</a:t>
            </a:r>
            <a:r>
              <a:rPr lang="el-GR" sz="1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ε·σ</a:t>
            </a:r>
            <a:r>
              <a:rPr lang="de-DE" sz="1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 = 1·10</a:t>
            </a:r>
            <a:r>
              <a:rPr lang="de-DE" sz="1400" baseline="300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-6</a:t>
            </a:r>
            <a:r>
              <a:rPr lang="de-DE" sz="1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 [s</a:t>
            </a:r>
            <a:r>
              <a:rPr lang="de-DE" sz="1400" baseline="300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-1</a:t>
            </a:r>
            <a:r>
              <a:rPr lang="de-DE" sz="1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] = 0.1 [d</a:t>
            </a:r>
            <a:r>
              <a:rPr lang="de-DE" sz="1400" baseline="300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-1</a:t>
            </a:r>
            <a:r>
              <a:rPr lang="de-DE" sz="1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]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22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</a:t>
            </a:r>
            <a:r>
              <a:rPr lang="en-US" dirty="0" smtClean="0"/>
              <a:t>eparator for </a:t>
            </a:r>
            <a:r>
              <a:rPr lang="en-US" b="1" dirty="0" smtClean="0">
                <a:solidFill>
                  <a:srgbClr val="FF0000"/>
                </a:solidFill>
              </a:rPr>
              <a:t>H</a:t>
            </a:r>
            <a:r>
              <a:rPr lang="en-US" dirty="0" smtClean="0"/>
              <a:t>eavy </a:t>
            </a:r>
            <a:r>
              <a:rPr lang="en-US" b="1" dirty="0" smtClean="0">
                <a:solidFill>
                  <a:srgbClr val="FF0000"/>
                </a:solidFill>
              </a:rPr>
              <a:t>I</a:t>
            </a:r>
            <a:r>
              <a:rPr lang="en-US" dirty="0" smtClean="0"/>
              <a:t>on </a:t>
            </a:r>
            <a:r>
              <a:rPr lang="en-US" b="1" dirty="0" smtClean="0">
                <a:solidFill>
                  <a:srgbClr val="FF0000"/>
                </a:solidFill>
              </a:rPr>
              <a:t>P</a:t>
            </a:r>
            <a:r>
              <a:rPr lang="en-US" dirty="0" smtClean="0"/>
              <a:t>roducts (SHIP)</a:t>
            </a:r>
            <a:endParaRPr lang="en-US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48680"/>
            <a:ext cx="9184386" cy="7034022"/>
          </a:xfrm>
          <a:prstGeom prst="rect">
            <a:avLst/>
          </a:prstGeom>
        </p:spPr>
      </p:pic>
      <p:pic>
        <p:nvPicPr>
          <p:cNvPr id="12" name="Picture 5" descr="ship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809745"/>
            <a:ext cx="3509963" cy="233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94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</a:t>
            </a:r>
            <a:r>
              <a:rPr lang="en-US" dirty="0" smtClean="0"/>
              <a:t>eparator for </a:t>
            </a:r>
            <a:r>
              <a:rPr lang="en-US" b="1" dirty="0" smtClean="0">
                <a:solidFill>
                  <a:srgbClr val="FF0000"/>
                </a:solidFill>
              </a:rPr>
              <a:t>H</a:t>
            </a:r>
            <a:r>
              <a:rPr lang="en-US" dirty="0" smtClean="0"/>
              <a:t>eavy </a:t>
            </a:r>
            <a:r>
              <a:rPr lang="en-US" b="1" dirty="0" smtClean="0">
                <a:solidFill>
                  <a:srgbClr val="FF0000"/>
                </a:solidFill>
              </a:rPr>
              <a:t>I</a:t>
            </a:r>
            <a:r>
              <a:rPr lang="en-US" dirty="0" smtClean="0"/>
              <a:t>on </a:t>
            </a:r>
            <a:r>
              <a:rPr lang="en-US" b="1" dirty="0" smtClean="0">
                <a:solidFill>
                  <a:srgbClr val="FF0000"/>
                </a:solidFill>
              </a:rPr>
              <a:t>P</a:t>
            </a:r>
            <a:r>
              <a:rPr lang="en-US" dirty="0" smtClean="0"/>
              <a:t>roducts (SHIP)</a:t>
            </a:r>
            <a:endParaRPr lang="en-US" dirty="0"/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685799" y="1330424"/>
            <a:ext cx="431641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003399"/>
              </a:buClr>
              <a:buChar char="•"/>
              <a:defRPr>
                <a:solidFill>
                  <a:srgbClr val="003399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>
                <a:solidFill>
                  <a:srgbClr val="000000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9pPr>
          </a:lstStyle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lang="en-US" altLang="de-DE" sz="16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Fusion products are slower than scattered or transfer particles</a:t>
            </a:r>
            <a:r>
              <a:rPr kumimoji="0" lang="en-US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en-US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US" altLang="de-DE" sz="1600" b="0" i="0" u="none" strike="noStrike" kern="0" cap="none" spc="0" normalizeH="0" baseline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Tx/>
              <a:buFontTx/>
              <a:buNone/>
              <a:tabLst/>
              <a:defRPr/>
            </a:pPr>
            <a:r>
              <a:rPr kumimoji="0" lang="de-DE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de-DE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de-DE" altLang="de-DE" sz="1600" b="0" i="0" u="none" strike="noStrike" kern="0" cap="none" spc="0" normalizeH="0" baseline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Tx/>
              <a:buFontTx/>
              <a:buNone/>
              <a:tabLst/>
              <a:defRPr/>
            </a:pPr>
            <a:endParaRPr kumimoji="0" lang="de-DE" altLang="de-DE" sz="1600" b="0" i="0" u="none" strike="noStrike" kern="0" cap="none" spc="0" normalizeH="0" baseline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de-DE" sz="1600" b="0" i="0" u="none" strike="noStrike" kern="0" cap="none" spc="0" normalizeH="0" baseline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E- and B-field</a:t>
            </a:r>
            <a:r>
              <a:rPr kumimoji="0" lang="en-US" altLang="de-DE" sz="1600" b="0" i="0" u="none" strike="noStrike" kern="0" cap="none" spc="0" normalizeH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are perpendicular to each other</a:t>
            </a:r>
            <a:endParaRPr kumimoji="0" lang="en-US" altLang="de-DE" sz="1600" b="0" i="0" u="none" strike="noStrike" kern="0" cap="none" spc="0" normalizeH="0" baseline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marR="0" lvl="1" indent="-28575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endParaRPr kumimoji="0" lang="de-DE" altLang="de-DE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12" descr="shipe-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088" y="1536278"/>
            <a:ext cx="28162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 descr="ship_gesam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213" y="3695278"/>
            <a:ext cx="3100387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14"/>
          <p:cNvSpPr>
            <a:spLocks noChangeArrowheads="1"/>
          </p:cNvSpPr>
          <p:nvPr/>
        </p:nvSpPr>
        <p:spPr bwMode="auto">
          <a:xfrm>
            <a:off x="5576888" y="3933403"/>
            <a:ext cx="1584325" cy="1655762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9" name="Line 15"/>
          <p:cNvSpPr>
            <a:spLocks noChangeShapeType="1"/>
          </p:cNvSpPr>
          <p:nvPr/>
        </p:nvSpPr>
        <p:spPr bwMode="auto">
          <a:xfrm flipV="1">
            <a:off x="6588125" y="3240000"/>
            <a:ext cx="720725" cy="72072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1080000" y="6120000"/>
            <a:ext cx="42529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4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electric deflectors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: </a:t>
            </a:r>
            <a:r>
              <a:rPr lang="en-US" altLang="de-DE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±330 kV    dipole magnets: 0.7 T max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/>
              <p:cNvSpPr txBox="1"/>
              <p:nvPr/>
            </p:nvSpPr>
            <p:spPr>
              <a:xfrm>
                <a:off x="1080000" y="2016000"/>
                <a:ext cx="2358081" cy="3397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𝐶𝑁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lin"/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𝑝</m:t>
                                  </m:r>
                                </m:sub>
                              </m:sSub>
                            </m:num>
                            <m:den>
                              <m:d>
                                <m:d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𝑝</m:t>
                                      </m:r>
                                    </m:sub>
                                  </m:sSub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</m:den>
                          </m:f>
                        </m:e>
                      </m:d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𝑣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3" name="Textfeld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00" y="2016000"/>
                <a:ext cx="2358081" cy="339773"/>
              </a:xfrm>
              <a:prstGeom prst="rect">
                <a:avLst/>
              </a:prstGeom>
              <a:blipFill rotWithShape="1">
                <a:blip r:embed="rId5"/>
                <a:stretch>
                  <a:fillRect t="-81818" b="-13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/>
              <p:cNvSpPr txBox="1"/>
              <p:nvPr/>
            </p:nvSpPr>
            <p:spPr>
              <a:xfrm>
                <a:off x="1080000" y="2520000"/>
                <a:ext cx="2867323" cy="3243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/>
                        </a:rPr>
                        <m:t>𝑒</m:t>
                      </m:r>
                      <m:r>
                        <a:rPr lang="de-DE" sz="1400" b="0" i="1" smtClean="0">
                          <a:latin typeface="Cambria Math"/>
                        </a:rPr>
                        <m:t>.</m:t>
                      </m:r>
                      <m:r>
                        <a:rPr lang="de-DE" sz="1400" b="0" i="1" smtClean="0">
                          <a:latin typeface="Cambria Math"/>
                        </a:rPr>
                        <m:t>𝑞</m:t>
                      </m:r>
                      <m:r>
                        <a:rPr lang="de-DE" sz="1400" b="0" i="1" smtClean="0">
                          <a:latin typeface="Cambria Math"/>
                        </a:rPr>
                        <m:t>. 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𝑝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≈10.3%   →   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𝑣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𝐶𝑁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≈2.2%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4" name="Textfeld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00" y="2520000"/>
                <a:ext cx="2867323" cy="32438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/>
              <p:cNvSpPr txBox="1"/>
              <p:nvPr/>
            </p:nvSpPr>
            <p:spPr>
              <a:xfrm>
                <a:off x="1080000" y="3420000"/>
                <a:ext cx="1485215" cy="6138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/>
                        </a:rPr>
                        <m:t>𝐵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𝜌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𝑣</m:t>
                          </m:r>
                        </m:num>
                        <m:den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𝑞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feld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00" y="3420000"/>
                <a:ext cx="1485215" cy="61382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/>
              <p:cNvSpPr txBox="1"/>
              <p:nvPr/>
            </p:nvSpPr>
            <p:spPr>
              <a:xfrm>
                <a:off x="1080000" y="4140000"/>
                <a:ext cx="1651798" cy="7192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/>
                        </a:rPr>
                        <m:t>𝐸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𝜌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𝑞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feld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00" y="4140000"/>
                <a:ext cx="1651798" cy="719299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16"/>
              <p:cNvSpPr txBox="1"/>
              <p:nvPr/>
            </p:nvSpPr>
            <p:spPr>
              <a:xfrm>
                <a:off x="1080000" y="5040000"/>
                <a:ext cx="2442400" cy="3919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𝑚𝑎𝑔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𝑒𝑙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⇒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𝐹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𝑡𝑜𝑡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feld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00" y="5040000"/>
                <a:ext cx="2442400" cy="391902"/>
              </a:xfrm>
              <a:prstGeom prst="rect">
                <a:avLst/>
              </a:prstGeom>
              <a:blipFill rotWithShape="1">
                <a:blip r:embed="rId9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25270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</a:t>
            </a:r>
            <a:r>
              <a:rPr lang="en-US" dirty="0" smtClean="0"/>
              <a:t>eparator for </a:t>
            </a:r>
            <a:r>
              <a:rPr lang="en-US" b="1" dirty="0" smtClean="0">
                <a:solidFill>
                  <a:srgbClr val="FF0000"/>
                </a:solidFill>
              </a:rPr>
              <a:t>H</a:t>
            </a:r>
            <a:r>
              <a:rPr lang="en-US" dirty="0" smtClean="0"/>
              <a:t>eavy </a:t>
            </a:r>
            <a:r>
              <a:rPr lang="en-US" b="1" dirty="0" smtClean="0">
                <a:solidFill>
                  <a:srgbClr val="FF0000"/>
                </a:solidFill>
              </a:rPr>
              <a:t>I</a:t>
            </a:r>
            <a:r>
              <a:rPr lang="en-US" dirty="0" smtClean="0"/>
              <a:t>on </a:t>
            </a:r>
            <a:r>
              <a:rPr lang="en-US" b="1" dirty="0" smtClean="0">
                <a:solidFill>
                  <a:srgbClr val="FF0000"/>
                </a:solidFill>
              </a:rPr>
              <a:t>P</a:t>
            </a:r>
            <a:r>
              <a:rPr lang="en-US" dirty="0" smtClean="0"/>
              <a:t>roducts (SHIP)</a:t>
            </a:r>
            <a:endParaRPr lang="en-US" dirty="0"/>
          </a:p>
        </p:txBody>
      </p:sp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685799" y="1330424"/>
            <a:ext cx="431641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003399"/>
              </a:buClr>
              <a:buChar char="•"/>
              <a:defRPr>
                <a:solidFill>
                  <a:srgbClr val="003399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>
                <a:solidFill>
                  <a:srgbClr val="000000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9pPr>
          </a:lstStyle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lang="en-US" altLang="de-DE" sz="1600" kern="0" noProof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choice of E and B determines the transmitted velocity</a:t>
            </a:r>
            <a:r>
              <a:rPr kumimoji="0" lang="en-US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en-US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US" altLang="de-DE" sz="1600" b="0" i="0" u="none" strike="noStrike" kern="0" cap="none" spc="0" normalizeH="0" baseline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Tx/>
              <a:buFontTx/>
              <a:buNone/>
              <a:tabLst/>
              <a:defRPr/>
            </a:pPr>
            <a:r>
              <a:rPr kumimoji="0" lang="de-DE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de-DE" alt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de-DE" altLang="de-DE" sz="1600" b="0" i="0" u="none" strike="noStrike" kern="0" cap="none" spc="0" normalizeH="0" baseline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Tx/>
              <a:buFontTx/>
              <a:buNone/>
              <a:tabLst/>
              <a:defRPr/>
            </a:pPr>
            <a:endParaRPr kumimoji="0" lang="de-DE" altLang="de-DE" sz="1600" b="0" i="0" u="none" strike="noStrike" kern="0" cap="none" spc="0" normalizeH="0" baseline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Ø"/>
              <a:tabLst/>
              <a:defRPr/>
            </a:pPr>
            <a:r>
              <a:rPr lang="en-US" altLang="de-DE" sz="16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rejected beam will be stopped on a cooled Cu plate</a:t>
            </a:r>
            <a:endParaRPr kumimoji="0" lang="en-US" altLang="de-DE" sz="1600" b="0" i="0" u="none" strike="noStrike" kern="0" cap="none" spc="0" normalizeH="0" baseline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marR="0" lvl="1" indent="-28575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endParaRPr kumimoji="0" lang="de-DE" altLang="de-DE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2" descr="shipe-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088" y="1536278"/>
            <a:ext cx="28162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3" descr="ship_gesam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213" y="3695278"/>
            <a:ext cx="3100387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val 14"/>
          <p:cNvSpPr>
            <a:spLocks noChangeArrowheads="1"/>
          </p:cNvSpPr>
          <p:nvPr/>
        </p:nvSpPr>
        <p:spPr bwMode="auto">
          <a:xfrm>
            <a:off x="5576888" y="3933403"/>
            <a:ext cx="1584325" cy="1655762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2" name="Line 15"/>
          <p:cNvSpPr>
            <a:spLocks noChangeShapeType="1"/>
          </p:cNvSpPr>
          <p:nvPr/>
        </p:nvSpPr>
        <p:spPr bwMode="auto">
          <a:xfrm flipV="1">
            <a:off x="6588125" y="3240000"/>
            <a:ext cx="720725" cy="72072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feld 22"/>
              <p:cNvSpPr txBox="1"/>
              <p:nvPr/>
            </p:nvSpPr>
            <p:spPr>
              <a:xfrm>
                <a:off x="1440000" y="2088000"/>
                <a:ext cx="834011" cy="6090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/>
                        </a:rPr>
                        <m:t>𝑣</m:t>
                      </m:r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/>
                            </a:rPr>
                            <m:t>𝐸</m:t>
                          </m:r>
                        </m:num>
                        <m:den>
                          <m:r>
                            <a:rPr lang="de-DE" b="0" i="1" smtClean="0">
                              <a:latin typeface="Cambria Math"/>
                            </a:rPr>
                            <m:t>𝐵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feld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0000" y="2088000"/>
                <a:ext cx="834011" cy="609077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2462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Chart of Nuclides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smtClean="0">
                <a:solidFill>
                  <a:schemeClr val="tx1"/>
                </a:solidFill>
              </a:rPr>
              <a:t>the “playground” for Nuclear Physics</a:t>
            </a:r>
            <a:endParaRPr lang="en-US" dirty="0"/>
          </a:p>
        </p:txBody>
      </p:sp>
      <p:grpSp>
        <p:nvGrpSpPr>
          <p:cNvPr id="8" name="Group 33"/>
          <p:cNvGrpSpPr>
            <a:grpSpLocks/>
          </p:cNvGrpSpPr>
          <p:nvPr/>
        </p:nvGrpSpPr>
        <p:grpSpPr bwMode="auto">
          <a:xfrm>
            <a:off x="617538" y="850999"/>
            <a:ext cx="7426326" cy="5284788"/>
            <a:chOff x="329" y="873"/>
            <a:chExt cx="4678" cy="3329"/>
          </a:xfrm>
        </p:grpSpPr>
        <p:grpSp>
          <p:nvGrpSpPr>
            <p:cNvPr id="10" name="Group 34"/>
            <p:cNvGrpSpPr>
              <a:grpSpLocks/>
            </p:cNvGrpSpPr>
            <p:nvPr/>
          </p:nvGrpSpPr>
          <p:grpSpPr bwMode="auto">
            <a:xfrm>
              <a:off x="329" y="873"/>
              <a:ext cx="4678" cy="3329"/>
              <a:chOff x="329" y="873"/>
              <a:chExt cx="4678" cy="3329"/>
            </a:xfrm>
          </p:grpSpPr>
          <p:grpSp>
            <p:nvGrpSpPr>
              <p:cNvPr id="12" name="Group 35"/>
              <p:cNvGrpSpPr>
                <a:grpSpLocks/>
              </p:cNvGrpSpPr>
              <p:nvPr/>
            </p:nvGrpSpPr>
            <p:grpSpPr bwMode="auto">
              <a:xfrm>
                <a:off x="329" y="873"/>
                <a:ext cx="4678" cy="3329"/>
                <a:chOff x="329" y="873"/>
                <a:chExt cx="4678" cy="3329"/>
              </a:xfrm>
            </p:grpSpPr>
            <p:pic>
              <p:nvPicPr>
                <p:cNvPr id="14" name="Picture 36" descr="chart-2005-0419-cr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C0BEFF"/>
                    </a:clrFrom>
                    <a:clrTo>
                      <a:srgbClr val="C0BE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9" y="873"/>
                  <a:ext cx="4678" cy="33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 useBgFill="1">
              <p:nvSpPr>
                <p:cNvPr id="15" name="Rectangle 37"/>
                <p:cNvSpPr>
                  <a:spLocks noChangeArrowheads="1"/>
                </p:cNvSpPr>
                <p:nvPr/>
              </p:nvSpPr>
              <p:spPr bwMode="auto">
                <a:xfrm>
                  <a:off x="1831" y="1395"/>
                  <a:ext cx="1049" cy="765"/>
                </a:xfrm>
                <a:prstGeom prst="rect">
                  <a:avLst/>
                </a:prstGeom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 smtClean="0">
                    <a:solidFill>
                      <a:srgbClr val="FFFFFF"/>
                    </a:solidFill>
                    <a:latin typeface="Times New Roman" pitchFamily="18" charset="0"/>
                  </a:endParaRPr>
                </a:p>
              </p:txBody>
            </p:sp>
            <p:sp useBgFill="1">
              <p:nvSpPr>
                <p:cNvPr id="16" name="Rectangle 38"/>
                <p:cNvSpPr>
                  <a:spLocks noChangeArrowheads="1"/>
                </p:cNvSpPr>
                <p:nvPr/>
              </p:nvSpPr>
              <p:spPr bwMode="auto">
                <a:xfrm>
                  <a:off x="2852" y="885"/>
                  <a:ext cx="907" cy="765"/>
                </a:xfrm>
                <a:prstGeom prst="rect">
                  <a:avLst/>
                </a:prstGeom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 smtClean="0">
                    <a:solidFill>
                      <a:srgbClr val="FFFFFF"/>
                    </a:solidFill>
                    <a:latin typeface="Times New Roman" pitchFamily="18" charset="0"/>
                  </a:endParaRPr>
                </a:p>
              </p:txBody>
            </p:sp>
            <p:sp useBgFill="1">
              <p:nvSpPr>
                <p:cNvPr id="17" name="Rectangle 39"/>
                <p:cNvSpPr>
                  <a:spLocks noChangeArrowheads="1"/>
                </p:cNvSpPr>
                <p:nvPr/>
              </p:nvSpPr>
              <p:spPr bwMode="auto">
                <a:xfrm>
                  <a:off x="3447" y="884"/>
                  <a:ext cx="765" cy="511"/>
                </a:xfrm>
                <a:prstGeom prst="rect">
                  <a:avLst/>
                </a:prstGeom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 anchor="ctr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 smtClean="0">
                    <a:solidFill>
                      <a:srgbClr val="FFFFFF"/>
                    </a:solidFill>
                    <a:latin typeface="Times New Roman" pitchFamily="18" charset="0"/>
                  </a:endParaRPr>
                </a:p>
              </p:txBody>
            </p:sp>
          </p:grpSp>
          <p:sp useBgFill="1">
            <p:nvSpPr>
              <p:cNvPr id="13" name="Rectangle 40"/>
              <p:cNvSpPr>
                <a:spLocks noChangeArrowheads="1"/>
              </p:cNvSpPr>
              <p:nvPr/>
            </p:nvSpPr>
            <p:spPr bwMode="auto">
              <a:xfrm>
                <a:off x="1349" y="1621"/>
                <a:ext cx="709" cy="539"/>
              </a:xfrm>
              <a:prstGeom prst="rect">
                <a:avLst/>
              </a:prstGeom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200" smtClean="0">
                  <a:solidFill>
                    <a:srgbClr val="FFFFFF"/>
                  </a:solidFill>
                  <a:latin typeface="Times New Roman" pitchFamily="18" charset="0"/>
                </a:endParaRPr>
              </a:p>
            </p:txBody>
          </p:sp>
        </p:grpSp>
        <p:sp useBgFill="1">
          <p:nvSpPr>
            <p:cNvPr id="11" name="Rectangle 41"/>
            <p:cNvSpPr>
              <a:spLocks noChangeArrowheads="1"/>
            </p:cNvSpPr>
            <p:nvPr/>
          </p:nvSpPr>
          <p:spPr bwMode="auto">
            <a:xfrm>
              <a:off x="2994" y="2925"/>
              <a:ext cx="1757" cy="964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sp>
        <p:nvSpPr>
          <p:cNvPr id="18" name="Text Box 52"/>
          <p:cNvSpPr txBox="1">
            <a:spLocks noChangeArrowheads="1"/>
          </p:cNvSpPr>
          <p:nvPr/>
        </p:nvSpPr>
        <p:spPr bwMode="auto">
          <a:xfrm>
            <a:off x="323850" y="836712"/>
            <a:ext cx="4788000" cy="1233287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b="1" i="1" dirty="0" smtClean="0">
                <a:solidFill>
                  <a:srgbClr val="000000"/>
                </a:solidFill>
                <a:latin typeface="Verdana" pitchFamily="34" charset="0"/>
                <a:sym typeface="SymbolProp BT" pitchFamily="2" charset="2"/>
              </a:rPr>
              <a:t>chart of nuclides: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GB" altLang="de-DE" sz="1600" i="1" dirty="0" smtClean="0">
                <a:solidFill>
                  <a:srgbClr val="000000"/>
                </a:solidFill>
                <a:latin typeface="Verdana" pitchFamily="34" charset="0"/>
                <a:sym typeface="SymbolProp BT" pitchFamily="2" charset="2"/>
              </a:rPr>
              <a:t>representation of isotopes in the Z-N plane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de-DE" sz="800" i="1" dirty="0" smtClean="0">
              <a:solidFill>
                <a:srgbClr val="000000"/>
              </a:solidFill>
              <a:latin typeface="Verdana" pitchFamily="34" charset="0"/>
              <a:sym typeface="SymbolProp BT" pitchFamily="2" charset="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GB" altLang="de-DE" sz="1600" i="1" dirty="0" smtClean="0">
                <a:solidFill>
                  <a:srgbClr val="000000"/>
                </a:solidFill>
                <a:latin typeface="Verdana" pitchFamily="34" charset="0"/>
                <a:sym typeface="SymbolProp BT" pitchFamily="2" charset="2"/>
              </a:rPr>
              <a:t>isotope: atom (nucleus) of an element with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1600" i="1" dirty="0" smtClean="0">
                <a:solidFill>
                  <a:srgbClr val="000000"/>
                </a:solidFill>
                <a:latin typeface="Verdana" pitchFamily="34" charset="0"/>
                <a:sym typeface="SymbolProp BT" pitchFamily="2" charset="2"/>
              </a:rPr>
              <a:t>	  different number of neutrons </a:t>
            </a:r>
          </a:p>
        </p:txBody>
      </p:sp>
      <p:sp>
        <p:nvSpPr>
          <p:cNvPr id="19" name="Text Box 53"/>
          <p:cNvSpPr txBox="1">
            <a:spLocks noChangeArrowheads="1"/>
          </p:cNvSpPr>
          <p:nvPr/>
        </p:nvSpPr>
        <p:spPr bwMode="auto">
          <a:xfrm>
            <a:off x="5580112" y="4333974"/>
            <a:ext cx="3461502" cy="1479509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b="1" i="1" dirty="0" smtClean="0">
                <a:solidFill>
                  <a:srgbClr val="000000"/>
                </a:solidFill>
                <a:latin typeface="Verdana" pitchFamily="34" charset="0"/>
                <a:sym typeface="SymbolProp BT" pitchFamily="2" charset="2"/>
              </a:rPr>
              <a:t>black</a:t>
            </a:r>
            <a:r>
              <a:rPr lang="en-GB" altLang="de-DE" i="1" dirty="0" smtClean="0">
                <a:solidFill>
                  <a:srgbClr val="000000"/>
                </a:solidFill>
                <a:latin typeface="Verdana" pitchFamily="34" charset="0"/>
                <a:sym typeface="SymbolProp BT" pitchFamily="2" charset="2"/>
              </a:rPr>
              <a:t>:  stable isotope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b="1" i="1" dirty="0" smtClean="0">
                <a:solidFill>
                  <a:srgbClr val="FF0000"/>
                </a:solidFill>
                <a:latin typeface="Verdana" pitchFamily="34" charset="0"/>
                <a:sym typeface="SymbolProp BT" pitchFamily="2" charset="2"/>
              </a:rPr>
              <a:t>red</a:t>
            </a:r>
            <a:r>
              <a:rPr lang="en-GB" altLang="de-DE" i="1" dirty="0" smtClean="0">
                <a:solidFill>
                  <a:srgbClr val="000000"/>
                </a:solidFill>
                <a:latin typeface="Verdana" pitchFamily="34" charset="0"/>
                <a:sym typeface="SymbolProp BT" pitchFamily="2" charset="2"/>
              </a:rPr>
              <a:t>:     </a:t>
            </a:r>
            <a:r>
              <a:rPr lang="en-GB" altLang="de-DE" dirty="0" smtClean="0">
                <a:solidFill>
                  <a:srgbClr val="000000"/>
                </a:solidFill>
                <a:latin typeface="Verdana" pitchFamily="34" charset="0"/>
                <a:sym typeface="Symbol" pitchFamily="18" charset="2"/>
              </a:rPr>
              <a:t></a:t>
            </a:r>
            <a:r>
              <a:rPr lang="en-GB" altLang="de-DE" baseline="30000" dirty="0" smtClean="0">
                <a:solidFill>
                  <a:srgbClr val="000000"/>
                </a:solidFill>
                <a:latin typeface="Verdana" pitchFamily="34" charset="0"/>
                <a:sym typeface="Symbol" pitchFamily="18" charset="2"/>
              </a:rPr>
              <a:t>+</a:t>
            </a:r>
            <a:r>
              <a:rPr lang="en-GB" altLang="de-DE" i="1" dirty="0" smtClean="0">
                <a:solidFill>
                  <a:srgbClr val="000000"/>
                </a:solidFill>
                <a:latin typeface="Verdana" pitchFamily="34" charset="0"/>
                <a:sym typeface="Symbol" pitchFamily="18" charset="2"/>
              </a:rPr>
              <a:t>-un</a:t>
            </a:r>
            <a:r>
              <a:rPr lang="en-GB" altLang="de-DE" i="1" dirty="0" smtClean="0">
                <a:solidFill>
                  <a:srgbClr val="000000"/>
                </a:solidFill>
                <a:latin typeface="Verdana" pitchFamily="34" charset="0"/>
                <a:sym typeface="SymbolProp BT" pitchFamily="2" charset="2"/>
              </a:rPr>
              <a:t>stable isotope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b="1" i="1" dirty="0" smtClean="0">
                <a:solidFill>
                  <a:srgbClr val="0000CC"/>
                </a:solidFill>
                <a:latin typeface="Verdana" pitchFamily="34" charset="0"/>
                <a:sym typeface="SymbolProp BT" pitchFamily="2" charset="2"/>
              </a:rPr>
              <a:t>blue</a:t>
            </a:r>
            <a:r>
              <a:rPr lang="en-GB" altLang="de-DE" i="1" dirty="0" smtClean="0">
                <a:solidFill>
                  <a:srgbClr val="000000"/>
                </a:solidFill>
                <a:latin typeface="Verdana" pitchFamily="34" charset="0"/>
                <a:sym typeface="SymbolProp BT" pitchFamily="2" charset="2"/>
              </a:rPr>
              <a:t>:    </a:t>
            </a:r>
            <a:r>
              <a:rPr lang="en-GB" altLang="de-DE" dirty="0" smtClean="0">
                <a:solidFill>
                  <a:srgbClr val="000000"/>
                </a:solidFill>
                <a:latin typeface="Verdana" pitchFamily="34" charset="0"/>
                <a:sym typeface="Symbol" pitchFamily="18" charset="2"/>
              </a:rPr>
              <a:t></a:t>
            </a:r>
            <a:r>
              <a:rPr lang="en-GB" altLang="de-DE" baseline="30000" dirty="0" smtClean="0">
                <a:solidFill>
                  <a:srgbClr val="000000"/>
                </a:solidFill>
                <a:latin typeface="Verdana" pitchFamily="34" charset="0"/>
                <a:sym typeface="Symbol" pitchFamily="18" charset="2"/>
              </a:rPr>
              <a:t>-</a:t>
            </a:r>
            <a:r>
              <a:rPr lang="en-GB" altLang="de-DE" dirty="0" smtClean="0">
                <a:solidFill>
                  <a:srgbClr val="000000"/>
                </a:solidFill>
                <a:latin typeface="Verdana" pitchFamily="34" charset="0"/>
                <a:sym typeface="SymbolProp BT" pitchFamily="2" charset="2"/>
              </a:rPr>
              <a:t>-</a:t>
            </a:r>
            <a:r>
              <a:rPr lang="en-GB" altLang="de-DE" i="1" dirty="0" smtClean="0">
                <a:solidFill>
                  <a:srgbClr val="000000"/>
                </a:solidFill>
                <a:latin typeface="Verdana" pitchFamily="34" charset="0"/>
                <a:sym typeface="SymbolProp BT" pitchFamily="2" charset="2"/>
              </a:rPr>
              <a:t>unstable isotope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b="1" i="1" dirty="0" smtClean="0">
                <a:solidFill>
                  <a:srgbClr val="FFFF00"/>
                </a:solidFill>
                <a:latin typeface="Verdana" pitchFamily="34" charset="0"/>
                <a:sym typeface="SymbolProp BT" pitchFamily="2" charset="2"/>
              </a:rPr>
              <a:t>yellow</a:t>
            </a:r>
            <a:r>
              <a:rPr lang="en-GB" altLang="de-DE" i="1" dirty="0" smtClean="0">
                <a:solidFill>
                  <a:srgbClr val="000000"/>
                </a:solidFill>
                <a:latin typeface="Verdana" pitchFamily="34" charset="0"/>
                <a:sym typeface="SymbolProp BT" pitchFamily="2" charset="2"/>
              </a:rPr>
              <a:t>: </a:t>
            </a:r>
            <a:r>
              <a:rPr lang="en-GB" altLang="de-DE" dirty="0" smtClean="0">
                <a:solidFill>
                  <a:srgbClr val="000000"/>
                </a:solidFill>
                <a:latin typeface="Verdana" pitchFamily="34" charset="0"/>
                <a:sym typeface="Symbol" pitchFamily="18" charset="2"/>
              </a:rPr>
              <a:t></a:t>
            </a:r>
            <a:r>
              <a:rPr lang="en-GB" altLang="de-DE" i="1" dirty="0" smtClean="0">
                <a:solidFill>
                  <a:srgbClr val="000000"/>
                </a:solidFill>
                <a:latin typeface="Verdana" pitchFamily="34" charset="0"/>
                <a:sym typeface="Symbol" pitchFamily="18" charset="2"/>
              </a:rPr>
              <a:t>-in</a:t>
            </a:r>
            <a:r>
              <a:rPr lang="en-GB" altLang="de-DE" i="1" dirty="0" smtClean="0">
                <a:solidFill>
                  <a:srgbClr val="000000"/>
                </a:solidFill>
                <a:latin typeface="Verdana" pitchFamily="34" charset="0"/>
                <a:sym typeface="SymbolProp BT" pitchFamily="2" charset="2"/>
              </a:rPr>
              <a:t>stable isotope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b="1" i="1" dirty="0" smtClean="0">
                <a:solidFill>
                  <a:srgbClr val="00FF00"/>
                </a:solidFill>
                <a:latin typeface="Verdana" pitchFamily="34" charset="0"/>
                <a:sym typeface="SymbolProp BT" pitchFamily="2" charset="2"/>
              </a:rPr>
              <a:t>green</a:t>
            </a:r>
            <a:r>
              <a:rPr lang="en-GB" altLang="de-DE" i="1" dirty="0" smtClean="0">
                <a:solidFill>
                  <a:srgbClr val="000000"/>
                </a:solidFill>
                <a:latin typeface="Verdana" pitchFamily="34" charset="0"/>
                <a:sym typeface="SymbolProp BT" pitchFamily="2" charset="2"/>
              </a:rPr>
              <a:t>:  spontaneous fission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3240000" y="5760000"/>
            <a:ext cx="161281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neutron number N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feld 20"/>
          <p:cNvSpPr txBox="1">
            <a:spLocks noChangeAspect="1"/>
          </p:cNvSpPr>
          <p:nvPr/>
        </p:nvSpPr>
        <p:spPr>
          <a:xfrm rot="16200000">
            <a:off x="216000" y="3528000"/>
            <a:ext cx="151342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proton number Z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Group 54"/>
          <p:cNvGrpSpPr>
            <a:grpSpLocks/>
          </p:cNvGrpSpPr>
          <p:nvPr/>
        </p:nvGrpSpPr>
        <p:grpSpPr bwMode="auto">
          <a:xfrm>
            <a:off x="617538" y="2374776"/>
            <a:ext cx="4049712" cy="838200"/>
            <a:chOff x="329" y="1824"/>
            <a:chExt cx="2551" cy="528"/>
          </a:xfrm>
        </p:grpSpPr>
        <p:sp>
          <p:nvSpPr>
            <p:cNvPr id="24" name="Line 55"/>
            <p:cNvSpPr>
              <a:spLocks noChangeShapeType="1"/>
            </p:cNvSpPr>
            <p:nvPr/>
          </p:nvSpPr>
          <p:spPr bwMode="auto">
            <a:xfrm>
              <a:off x="1248" y="2112"/>
              <a:ext cx="1632" cy="2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/>
            <a:p>
              <a:endParaRPr lang="en-US"/>
            </a:p>
          </p:txBody>
        </p:sp>
        <p:sp>
          <p:nvSpPr>
            <p:cNvPr id="25" name="Text Box 56"/>
            <p:cNvSpPr txBox="1">
              <a:spLocks noChangeArrowheads="1"/>
            </p:cNvSpPr>
            <p:nvPr/>
          </p:nvSpPr>
          <p:spPr bwMode="auto">
            <a:xfrm>
              <a:off x="329" y="1824"/>
              <a:ext cx="183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algn="ctr"/>
              <a:r>
                <a:rPr lang="en-GB" altLang="de-DE" sz="1600" i="1" dirty="0" err="1">
                  <a:solidFill>
                    <a:srgbClr val="000000"/>
                  </a:solidFill>
                  <a:latin typeface="Verdana" pitchFamily="34" charset="0"/>
                  <a:sym typeface="SymbolProp BT" pitchFamily="2" charset="2"/>
                </a:rPr>
                <a:t>Pb</a:t>
              </a:r>
              <a:r>
                <a:rPr lang="en-GB" altLang="de-DE" sz="1600" i="1" dirty="0">
                  <a:solidFill>
                    <a:srgbClr val="000000"/>
                  </a:solidFill>
                  <a:latin typeface="Verdana" pitchFamily="34" charset="0"/>
                  <a:sym typeface="SymbolProp BT" pitchFamily="2" charset="2"/>
                </a:rPr>
                <a:t> (lead) and Bi (bismuth)</a:t>
              </a:r>
            </a:p>
          </p:txBody>
        </p:sp>
      </p:grpSp>
      <p:grpSp>
        <p:nvGrpSpPr>
          <p:cNvPr id="26" name="Group 57"/>
          <p:cNvGrpSpPr>
            <a:grpSpLocks/>
          </p:cNvGrpSpPr>
          <p:nvPr/>
        </p:nvGrpSpPr>
        <p:grpSpPr bwMode="auto">
          <a:xfrm>
            <a:off x="5353050" y="3060000"/>
            <a:ext cx="3765550" cy="793750"/>
            <a:chOff x="3312" y="2256"/>
            <a:chExt cx="2372" cy="500"/>
          </a:xfrm>
        </p:grpSpPr>
        <p:sp>
          <p:nvSpPr>
            <p:cNvPr id="27" name="Text Box 58"/>
            <p:cNvSpPr txBox="1">
              <a:spLocks noChangeArrowheads="1"/>
            </p:cNvSpPr>
            <p:nvPr/>
          </p:nvSpPr>
          <p:spPr bwMode="auto">
            <a:xfrm>
              <a:off x="3626" y="2544"/>
              <a:ext cx="205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algn="ctr"/>
              <a:r>
                <a:rPr lang="en-GB" altLang="de-DE" sz="1600" i="1" dirty="0">
                  <a:solidFill>
                    <a:srgbClr val="000000"/>
                  </a:solidFill>
                  <a:latin typeface="Verdana" pitchFamily="34" charset="0"/>
                  <a:sym typeface="SymbolProp BT" pitchFamily="2" charset="2"/>
                </a:rPr>
                <a:t>U (uranium) and </a:t>
              </a:r>
              <a:r>
                <a:rPr lang="en-GB" altLang="de-DE" sz="1600" i="1" dirty="0" err="1">
                  <a:solidFill>
                    <a:srgbClr val="000000"/>
                  </a:solidFill>
                  <a:latin typeface="Verdana" pitchFamily="34" charset="0"/>
                  <a:sym typeface="SymbolProp BT" pitchFamily="2" charset="2"/>
                </a:rPr>
                <a:t>Th</a:t>
              </a:r>
              <a:r>
                <a:rPr lang="en-GB" altLang="de-DE" sz="1600" i="1" dirty="0">
                  <a:solidFill>
                    <a:srgbClr val="000000"/>
                  </a:solidFill>
                  <a:latin typeface="Verdana" pitchFamily="34" charset="0"/>
                  <a:sym typeface="SymbolProp BT" pitchFamily="2" charset="2"/>
                </a:rPr>
                <a:t> (thorium)</a:t>
              </a:r>
            </a:p>
          </p:txBody>
        </p:sp>
        <p:sp>
          <p:nvSpPr>
            <p:cNvPr id="28" name="Line 59"/>
            <p:cNvSpPr>
              <a:spLocks noChangeShapeType="1"/>
            </p:cNvSpPr>
            <p:nvPr/>
          </p:nvSpPr>
          <p:spPr bwMode="auto">
            <a:xfrm flipH="1" flipV="1">
              <a:off x="3312" y="2256"/>
              <a:ext cx="816" cy="33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/>
            <a:p>
              <a:endParaRPr lang="en-US"/>
            </a:p>
          </p:txBody>
        </p:sp>
      </p:grpSp>
      <p:grpSp>
        <p:nvGrpSpPr>
          <p:cNvPr id="29" name="Group 42"/>
          <p:cNvGrpSpPr>
            <a:grpSpLocks/>
          </p:cNvGrpSpPr>
          <p:nvPr/>
        </p:nvGrpSpPr>
        <p:grpSpPr bwMode="auto">
          <a:xfrm>
            <a:off x="3168000" y="2610000"/>
            <a:ext cx="3124200" cy="304800"/>
            <a:chOff x="1920" y="1986"/>
            <a:chExt cx="1968" cy="192"/>
          </a:xfrm>
        </p:grpSpPr>
        <p:sp>
          <p:nvSpPr>
            <p:cNvPr id="30" name="Line 43"/>
            <p:cNvSpPr>
              <a:spLocks noChangeShapeType="1"/>
            </p:cNvSpPr>
            <p:nvPr/>
          </p:nvSpPr>
          <p:spPr bwMode="auto">
            <a:xfrm flipH="1">
              <a:off x="2496" y="2063"/>
              <a:ext cx="1392" cy="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Text Box 44"/>
            <p:cNvSpPr txBox="1">
              <a:spLocks noChangeArrowheads="1"/>
            </p:cNvSpPr>
            <p:nvPr/>
          </p:nvSpPr>
          <p:spPr bwMode="auto">
            <a:xfrm>
              <a:off x="1920" y="1986"/>
              <a:ext cx="57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CC00"/>
                      </a:gs>
                      <a:gs pos="50000">
                        <a:schemeClr val="bg1"/>
                      </a:gs>
                      <a:gs pos="100000">
                        <a:srgbClr val="FFCC00"/>
                      </a:gs>
                    </a:gsLst>
                    <a:lin ang="189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/>
              <a:r>
                <a:rPr lang="en-GB" altLang="de-DE" sz="1400" dirty="0">
                  <a:solidFill>
                    <a:srgbClr val="FF0000"/>
                  </a:solidFill>
                  <a:latin typeface="Verdana" pitchFamily="34" charset="0"/>
                  <a:sym typeface="Symbol" pitchFamily="18" charset="2"/>
                </a:rPr>
                <a:t>Z = 100</a:t>
              </a:r>
            </a:p>
          </p:txBody>
        </p:sp>
      </p:grpSp>
      <p:sp>
        <p:nvSpPr>
          <p:cNvPr id="32" name="Text Box 61"/>
          <p:cNvSpPr txBox="1">
            <a:spLocks noChangeArrowheads="1"/>
          </p:cNvSpPr>
          <p:nvPr/>
        </p:nvSpPr>
        <p:spPr bwMode="auto">
          <a:xfrm>
            <a:off x="7551794" y="2274997"/>
            <a:ext cx="14847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CC00"/>
                    </a:gs>
                    <a:gs pos="50000">
                      <a:srgbClr val="FFFFFF"/>
                    </a:gs>
                    <a:gs pos="100000">
                      <a:srgbClr val="FFCC00"/>
                    </a:gs>
                  </a:gsLst>
                  <a:lin ang="189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GB" altLang="de-DE" sz="16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stabilisation via</a:t>
            </a:r>
          </a:p>
          <a:p>
            <a:pPr algn="ctr"/>
            <a:r>
              <a:rPr lang="en-GB" altLang="de-DE" sz="16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shell effects</a:t>
            </a:r>
          </a:p>
        </p:txBody>
      </p:sp>
      <p:grpSp>
        <p:nvGrpSpPr>
          <p:cNvPr id="33" name="Group 45"/>
          <p:cNvGrpSpPr>
            <a:grpSpLocks/>
          </p:cNvGrpSpPr>
          <p:nvPr/>
        </p:nvGrpSpPr>
        <p:grpSpPr bwMode="auto">
          <a:xfrm>
            <a:off x="5810250" y="935682"/>
            <a:ext cx="2425700" cy="1773238"/>
            <a:chOff x="3600" y="913"/>
            <a:chExt cx="1528" cy="1117"/>
          </a:xfrm>
        </p:grpSpPr>
        <p:grpSp>
          <p:nvGrpSpPr>
            <p:cNvPr id="34" name="Group 46"/>
            <p:cNvGrpSpPr>
              <a:grpSpLocks/>
            </p:cNvGrpSpPr>
            <p:nvPr/>
          </p:nvGrpSpPr>
          <p:grpSpPr bwMode="auto">
            <a:xfrm>
              <a:off x="3600" y="1117"/>
              <a:ext cx="1528" cy="913"/>
              <a:chOff x="3600" y="1117"/>
              <a:chExt cx="1528" cy="913"/>
            </a:xfrm>
          </p:grpSpPr>
          <p:grpSp>
            <p:nvGrpSpPr>
              <p:cNvPr id="36" name="Group 47"/>
              <p:cNvGrpSpPr>
                <a:grpSpLocks/>
              </p:cNvGrpSpPr>
              <p:nvPr/>
            </p:nvGrpSpPr>
            <p:grpSpPr bwMode="auto">
              <a:xfrm>
                <a:off x="3600" y="1117"/>
                <a:ext cx="1528" cy="913"/>
                <a:chOff x="3600" y="1117"/>
                <a:chExt cx="1528" cy="913"/>
              </a:xfrm>
            </p:grpSpPr>
            <p:sp>
              <p:nvSpPr>
                <p:cNvPr id="38" name="Oval 48"/>
                <p:cNvSpPr>
                  <a:spLocks noChangeArrowheads="1"/>
                </p:cNvSpPr>
                <p:nvPr/>
              </p:nvSpPr>
              <p:spPr bwMode="auto">
                <a:xfrm>
                  <a:off x="3600" y="1358"/>
                  <a:ext cx="672" cy="672"/>
                </a:xfrm>
                <a:prstGeom prst="ellipse">
                  <a:avLst/>
                </a:prstGeom>
                <a:solidFill>
                  <a:srgbClr val="CCFFCC">
                    <a:alpha val="50000"/>
                  </a:srgbClr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" name="Text Box 49"/>
                <p:cNvSpPr txBox="1">
                  <a:spLocks noChangeArrowheads="1"/>
                </p:cNvSpPr>
                <p:nvPr/>
              </p:nvSpPr>
              <p:spPr bwMode="auto">
                <a:xfrm>
                  <a:off x="4529" y="1117"/>
                  <a:ext cx="599" cy="36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gradFill rotWithShape="0">
                        <a:gsLst>
                          <a:gs pos="0">
                            <a:srgbClr val="FFCC00"/>
                          </a:gs>
                          <a:gs pos="50000">
                            <a:srgbClr val="FFFFFF"/>
                          </a:gs>
                          <a:gs pos="100000">
                            <a:srgbClr val="FFCC00"/>
                          </a:gs>
                        </a:gsLst>
                        <a:lin ang="18900000" scaled="1"/>
                      </a:gra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pPr algn="ctr"/>
                  <a:r>
                    <a:rPr lang="en-GB" altLang="de-DE" sz="1600" dirty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itchFamily="18" charset="2"/>
                    </a:rPr>
                    <a:t>island of </a:t>
                  </a:r>
                </a:p>
                <a:p>
                  <a:pPr algn="ctr"/>
                  <a:r>
                    <a:rPr lang="en-GB" altLang="de-DE" sz="1600" dirty="0">
                      <a:solidFill>
                        <a:srgbClr val="0000CC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itchFamily="18" charset="2"/>
                    </a:rPr>
                    <a:t>stability</a:t>
                  </a:r>
                </a:p>
              </p:txBody>
            </p:sp>
          </p:grpSp>
          <p:sp>
            <p:nvSpPr>
              <p:cNvPr id="37" name="Line 50"/>
              <p:cNvSpPr>
                <a:spLocks noChangeShapeType="1"/>
              </p:cNvSpPr>
              <p:nvPr/>
            </p:nvSpPr>
            <p:spPr bwMode="auto">
              <a:xfrm flipH="1">
                <a:off x="4080" y="1358"/>
                <a:ext cx="384" cy="192"/>
              </a:xfrm>
              <a:prstGeom prst="line">
                <a:avLst/>
              </a:prstGeom>
              <a:noFill/>
              <a:ln w="28575">
                <a:solidFill>
                  <a:srgbClr val="333399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5" name="Text Box 51"/>
            <p:cNvSpPr txBox="1">
              <a:spLocks noChangeArrowheads="1"/>
            </p:cNvSpPr>
            <p:nvPr/>
          </p:nvSpPr>
          <p:spPr bwMode="auto">
            <a:xfrm>
              <a:off x="4212" y="913"/>
              <a:ext cx="256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CC00"/>
                      </a:gs>
                      <a:gs pos="50000">
                        <a:srgbClr val="FFFFFF"/>
                      </a:gs>
                      <a:gs pos="100000">
                        <a:srgbClr val="FFCC00"/>
                      </a:gs>
                    </a:gsLst>
                    <a:lin ang="189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/>
              <a:r>
                <a:rPr lang="en-GB" altLang="de-DE" sz="3200">
                  <a:solidFill>
                    <a:srgbClr val="333399"/>
                  </a:solidFill>
                  <a:latin typeface="Verdana" pitchFamily="34" charset="0"/>
                  <a:sym typeface="Symbol" pitchFamily="18" charset="2"/>
                </a:rPr>
                <a:t>?</a:t>
              </a:r>
              <a:endParaRPr lang="en-GB" altLang="de-DE" sz="1600">
                <a:solidFill>
                  <a:srgbClr val="333399"/>
                </a:solidFill>
                <a:latin typeface="Verdana" pitchFamily="34" charset="0"/>
                <a:sym typeface="Symbol" pitchFamily="18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148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utoUpdateAnimBg="0"/>
      <p:bldP spid="19" grpId="0" uiExpand="1" build="p" autoUpdateAnimBg="0"/>
      <p:bldP spid="3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SHIP</a:t>
            </a:r>
            <a:r>
              <a:rPr lang="en-US" dirty="0"/>
              <a:t> </a:t>
            </a:r>
            <a:r>
              <a:rPr lang="en-US" dirty="0" smtClean="0"/>
              <a:t>– stop detector</a:t>
            </a:r>
            <a:endParaRPr lang="en-US" dirty="0"/>
          </a:p>
        </p:txBody>
      </p:sp>
      <p:pic>
        <p:nvPicPr>
          <p:cNvPr id="47" name="Picture 38" descr="det1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8" y="908720"/>
            <a:ext cx="2644140" cy="3710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Rectangle 39"/>
          <p:cNvSpPr>
            <a:spLocks noChangeArrowheads="1"/>
          </p:cNvSpPr>
          <p:nvPr/>
        </p:nvSpPr>
        <p:spPr bwMode="auto">
          <a:xfrm>
            <a:off x="0" y="4830314"/>
            <a:ext cx="4894263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003399"/>
              </a:buClr>
              <a:buChar char="•"/>
              <a:defRPr>
                <a:solidFill>
                  <a:srgbClr val="003399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>
                <a:solidFill>
                  <a:srgbClr val="000000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400">
                <a:solidFill>
                  <a:srgbClr val="000000"/>
                </a:solidFill>
                <a:latin typeface="Arial" charset="0"/>
              </a:defRPr>
            </a:lvl9pPr>
          </a:lstStyle>
          <a:p>
            <a:pPr fontAlgn="base"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Ø"/>
            </a:pPr>
            <a:r>
              <a:rPr lang="en-US" altLang="de-DE" dirty="0" smtClean="0">
                <a:solidFill>
                  <a:srgbClr val="000000"/>
                </a:solidFill>
                <a:latin typeface="Times New Roman" pitchFamily="18" charset="0"/>
              </a:rPr>
              <a:t>position sensitive Silicon detector determines the position an energy of SHE and </a:t>
            </a:r>
            <a:r>
              <a:rPr lang="el-GR" altLang="de-DE" dirty="0" smtClean="0">
                <a:solidFill>
                  <a:srgbClr val="000000"/>
                </a:solidFill>
                <a:latin typeface="Times New Roman"/>
                <a:cs typeface="Times New Roman"/>
              </a:rPr>
              <a:t>α</a:t>
            </a:r>
            <a:r>
              <a:rPr lang="de-DE" altLang="de-DE" dirty="0" smtClean="0">
                <a:solidFill>
                  <a:srgbClr val="000000"/>
                </a:solidFill>
                <a:latin typeface="Times New Roman"/>
                <a:cs typeface="Times New Roman"/>
              </a:rPr>
              <a:t>, </a:t>
            </a:r>
            <a:r>
              <a:rPr lang="el-GR" altLang="de-DE" dirty="0" smtClean="0">
                <a:solidFill>
                  <a:srgbClr val="000000"/>
                </a:solidFill>
                <a:latin typeface="Times New Roman"/>
                <a:cs typeface="Times New Roman"/>
              </a:rPr>
              <a:t>β</a:t>
            </a:r>
            <a:r>
              <a:rPr lang="de-DE" altLang="de-DE" dirty="0" smtClean="0">
                <a:solidFill>
                  <a:srgbClr val="000000"/>
                </a:solidFill>
                <a:latin typeface="Times New Roman"/>
                <a:cs typeface="Times New Roman"/>
              </a:rPr>
              <a:t>, ... </a:t>
            </a:r>
            <a:endParaRPr lang="el-GR" altLang="de-DE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Aft>
                <a:spcPct val="0"/>
              </a:spcAft>
              <a:buClr>
                <a:srgbClr val="FF0000"/>
              </a:buClr>
              <a:buFont typeface="Wingdings" pitchFamily="2" charset="2"/>
              <a:buNone/>
            </a:pPr>
            <a:endParaRPr lang="de-DE" altLang="de-DE" sz="8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fontAlgn="base">
              <a:spcAft>
                <a:spcPct val="0"/>
              </a:spcAft>
              <a:buClr>
                <a:srgbClr val="FF0000"/>
              </a:buClr>
              <a:buFont typeface="Wingdings" pitchFamily="2" charset="2"/>
              <a:buNone/>
            </a:pPr>
            <a:r>
              <a:rPr lang="de-DE" altLang="de-DE" sz="1000" dirty="0" smtClean="0">
                <a:solidFill>
                  <a:srgbClr val="000000"/>
                </a:solidFill>
                <a:latin typeface="Times New Roman" pitchFamily="18" charset="0"/>
              </a:rPr>
              <a:t>           </a:t>
            </a:r>
            <a:r>
              <a:rPr lang="en-US" altLang="de-DE" sz="1000" dirty="0" smtClean="0">
                <a:solidFill>
                  <a:srgbClr val="000000"/>
                </a:solidFill>
                <a:latin typeface="Times New Roman" pitchFamily="18" charset="0"/>
              </a:rPr>
              <a:t>area: </a:t>
            </a:r>
            <a:r>
              <a:rPr lang="de-DE" altLang="de-DE" sz="1000" dirty="0" smtClean="0">
                <a:solidFill>
                  <a:srgbClr val="000000"/>
                </a:solidFill>
                <a:latin typeface="Times New Roman" pitchFamily="18" charset="0"/>
              </a:rPr>
              <a:t>27</a:t>
            </a:r>
            <a:r>
              <a:rPr lang="en-US" altLang="de-DE" sz="1000" baseline="-40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*</a:t>
            </a:r>
            <a:r>
              <a:rPr lang="en-US" altLang="de-DE" sz="10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87mm</a:t>
            </a:r>
            <a:r>
              <a:rPr lang="en-US" altLang="de-DE" sz="1000" baseline="300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2</a:t>
            </a:r>
            <a:r>
              <a:rPr lang="en-US" altLang="de-DE" sz="100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,  thickness: 0.3mm, </a:t>
            </a:r>
            <a:r>
              <a:rPr lang="en-US" altLang="de-DE" sz="1000" dirty="0" smtClean="0">
                <a:solidFill>
                  <a:srgbClr val="000000"/>
                </a:solidFill>
                <a:cs typeface="Arial" charset="0"/>
              </a:rPr>
              <a:t>16 strips</a:t>
            </a:r>
          </a:p>
          <a:p>
            <a:pPr fontAlgn="base">
              <a:spcAft>
                <a:spcPct val="0"/>
              </a:spcAft>
              <a:buClr>
                <a:srgbClr val="FF0000"/>
              </a:buClr>
              <a:buFont typeface="Wingdings" pitchFamily="2" charset="2"/>
              <a:buNone/>
            </a:pPr>
            <a:r>
              <a:rPr lang="en-US" altLang="de-DE" sz="1000" dirty="0" smtClean="0">
                <a:solidFill>
                  <a:srgbClr val="000000"/>
                </a:solidFill>
                <a:cs typeface="Arial" charset="0"/>
              </a:rPr>
              <a:t>          energy resolution  </a:t>
            </a:r>
            <a:r>
              <a:rPr lang="el-GR" altLang="de-DE" sz="1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de-DE" altLang="de-DE" sz="1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E=18-20 </a:t>
            </a:r>
            <a:r>
              <a:rPr lang="de-DE" altLang="de-DE" sz="10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keV</a:t>
            </a:r>
            <a:r>
              <a:rPr lang="de-DE" altLang="de-DE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@ E</a:t>
            </a:r>
            <a:r>
              <a:rPr lang="el-GR" altLang="de-DE" sz="1000" baseline="-25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de-DE" altLang="de-DE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&gt; 6MeV (</a:t>
            </a:r>
            <a:r>
              <a:rPr lang="en-US" altLang="de-DE" sz="1000" dirty="0" smtClean="0">
                <a:solidFill>
                  <a:srgbClr val="000000"/>
                </a:solidFill>
                <a:cs typeface="Arial" charset="0"/>
              </a:rPr>
              <a:t>cooling 260K) </a:t>
            </a:r>
            <a:endParaRPr lang="de-DE" altLang="de-DE" sz="10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Aft>
                <a:spcPct val="0"/>
              </a:spcAft>
              <a:buClr>
                <a:srgbClr val="FF0000"/>
              </a:buClr>
              <a:buFont typeface="Wingdings" pitchFamily="2" charset="2"/>
              <a:buNone/>
            </a:pPr>
            <a:r>
              <a:rPr lang="de-DE" altLang="de-DE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altLang="de-DE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position resolution </a:t>
            </a:r>
            <a:r>
              <a:rPr lang="el-GR" altLang="de-DE" sz="1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de-DE" altLang="de-DE" sz="1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x=0.3mm</a:t>
            </a:r>
            <a:r>
              <a:rPr lang="de-DE" altLang="de-DE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(FWHM)</a:t>
            </a:r>
          </a:p>
        </p:txBody>
      </p:sp>
      <p:sp>
        <p:nvSpPr>
          <p:cNvPr id="49" name="Rectangle 5"/>
          <p:cNvSpPr>
            <a:spLocks noChangeArrowheads="1"/>
          </p:cNvSpPr>
          <p:nvPr/>
        </p:nvSpPr>
        <p:spPr bwMode="auto">
          <a:xfrm rot="5400000">
            <a:off x="6153944" y="1435894"/>
            <a:ext cx="865187" cy="2232025"/>
          </a:xfrm>
          <a:prstGeom prst="rect">
            <a:avLst/>
          </a:prstGeom>
          <a:solidFill>
            <a:srgbClr val="BBE0E3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BBE0E3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50" name="Line 6"/>
          <p:cNvSpPr>
            <a:spLocks noChangeShapeType="1"/>
          </p:cNvSpPr>
          <p:nvPr/>
        </p:nvSpPr>
        <p:spPr bwMode="auto">
          <a:xfrm>
            <a:off x="5541963" y="2119313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" name="Line 7"/>
          <p:cNvSpPr>
            <a:spLocks noChangeShapeType="1"/>
          </p:cNvSpPr>
          <p:nvPr/>
        </p:nvSpPr>
        <p:spPr bwMode="auto">
          <a:xfrm>
            <a:off x="5686425" y="2119313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" name="Line 8"/>
          <p:cNvSpPr>
            <a:spLocks noChangeShapeType="1"/>
          </p:cNvSpPr>
          <p:nvPr/>
        </p:nvSpPr>
        <p:spPr bwMode="auto">
          <a:xfrm>
            <a:off x="5830888" y="2119313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" name="Line 9"/>
          <p:cNvSpPr>
            <a:spLocks noChangeShapeType="1"/>
          </p:cNvSpPr>
          <p:nvPr/>
        </p:nvSpPr>
        <p:spPr bwMode="auto">
          <a:xfrm>
            <a:off x="5973763" y="2119313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" name="Line 10"/>
          <p:cNvSpPr>
            <a:spLocks noChangeShapeType="1"/>
          </p:cNvSpPr>
          <p:nvPr/>
        </p:nvSpPr>
        <p:spPr bwMode="auto">
          <a:xfrm>
            <a:off x="6118225" y="2119313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" name="Line 11"/>
          <p:cNvSpPr>
            <a:spLocks noChangeShapeType="1"/>
          </p:cNvSpPr>
          <p:nvPr/>
        </p:nvSpPr>
        <p:spPr bwMode="auto">
          <a:xfrm>
            <a:off x="6262688" y="2119313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" name="Line 12"/>
          <p:cNvSpPr>
            <a:spLocks noChangeShapeType="1"/>
          </p:cNvSpPr>
          <p:nvPr/>
        </p:nvSpPr>
        <p:spPr bwMode="auto">
          <a:xfrm>
            <a:off x="6405563" y="2119313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" name="Line 13"/>
          <p:cNvSpPr>
            <a:spLocks noChangeShapeType="1"/>
          </p:cNvSpPr>
          <p:nvPr/>
        </p:nvSpPr>
        <p:spPr bwMode="auto">
          <a:xfrm>
            <a:off x="6550025" y="2119313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" name="Line 14"/>
          <p:cNvSpPr>
            <a:spLocks noChangeShapeType="1"/>
          </p:cNvSpPr>
          <p:nvPr/>
        </p:nvSpPr>
        <p:spPr bwMode="auto">
          <a:xfrm>
            <a:off x="6694488" y="2119313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" name="Line 15"/>
          <p:cNvSpPr>
            <a:spLocks noChangeShapeType="1"/>
          </p:cNvSpPr>
          <p:nvPr/>
        </p:nvSpPr>
        <p:spPr bwMode="auto">
          <a:xfrm>
            <a:off x="6838950" y="2119313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" name="Line 16"/>
          <p:cNvSpPr>
            <a:spLocks noChangeShapeType="1"/>
          </p:cNvSpPr>
          <p:nvPr/>
        </p:nvSpPr>
        <p:spPr bwMode="auto">
          <a:xfrm>
            <a:off x="6981825" y="2119313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" name="Line 17"/>
          <p:cNvSpPr>
            <a:spLocks noChangeShapeType="1"/>
          </p:cNvSpPr>
          <p:nvPr/>
        </p:nvSpPr>
        <p:spPr bwMode="auto">
          <a:xfrm>
            <a:off x="7126288" y="2119313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" name="Line 18"/>
          <p:cNvSpPr>
            <a:spLocks noChangeShapeType="1"/>
          </p:cNvSpPr>
          <p:nvPr/>
        </p:nvSpPr>
        <p:spPr bwMode="auto">
          <a:xfrm>
            <a:off x="7270750" y="2119313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" name="Line 19"/>
          <p:cNvSpPr>
            <a:spLocks noChangeShapeType="1"/>
          </p:cNvSpPr>
          <p:nvPr/>
        </p:nvSpPr>
        <p:spPr bwMode="auto">
          <a:xfrm>
            <a:off x="7702550" y="2119313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" name="Line 20"/>
          <p:cNvSpPr>
            <a:spLocks noChangeShapeType="1"/>
          </p:cNvSpPr>
          <p:nvPr/>
        </p:nvSpPr>
        <p:spPr bwMode="auto">
          <a:xfrm>
            <a:off x="7558088" y="2119313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" name="Line 21"/>
          <p:cNvSpPr>
            <a:spLocks noChangeShapeType="1"/>
          </p:cNvSpPr>
          <p:nvPr/>
        </p:nvSpPr>
        <p:spPr bwMode="auto">
          <a:xfrm>
            <a:off x="7413625" y="2119313"/>
            <a:ext cx="0" cy="8651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" name="Line 22"/>
          <p:cNvSpPr>
            <a:spLocks noChangeShapeType="1"/>
          </p:cNvSpPr>
          <p:nvPr/>
        </p:nvSpPr>
        <p:spPr bwMode="auto">
          <a:xfrm>
            <a:off x="5541963" y="2192338"/>
            <a:ext cx="216058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" name="Line 23"/>
          <p:cNvSpPr>
            <a:spLocks noChangeShapeType="1"/>
          </p:cNvSpPr>
          <p:nvPr/>
        </p:nvSpPr>
        <p:spPr bwMode="auto">
          <a:xfrm>
            <a:off x="5541963" y="2335213"/>
            <a:ext cx="216058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" name="Line 24"/>
          <p:cNvSpPr>
            <a:spLocks noChangeShapeType="1"/>
          </p:cNvSpPr>
          <p:nvPr/>
        </p:nvSpPr>
        <p:spPr bwMode="auto">
          <a:xfrm>
            <a:off x="5541963" y="2479675"/>
            <a:ext cx="216058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" name="Line 25"/>
          <p:cNvSpPr>
            <a:spLocks noChangeShapeType="1"/>
          </p:cNvSpPr>
          <p:nvPr/>
        </p:nvSpPr>
        <p:spPr bwMode="auto">
          <a:xfrm>
            <a:off x="5541963" y="2624138"/>
            <a:ext cx="216058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" name="Line 26"/>
          <p:cNvSpPr>
            <a:spLocks noChangeShapeType="1"/>
          </p:cNvSpPr>
          <p:nvPr/>
        </p:nvSpPr>
        <p:spPr bwMode="auto">
          <a:xfrm>
            <a:off x="5541963" y="2768600"/>
            <a:ext cx="216058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" name="Line 27"/>
          <p:cNvSpPr>
            <a:spLocks noChangeShapeType="1"/>
          </p:cNvSpPr>
          <p:nvPr/>
        </p:nvSpPr>
        <p:spPr bwMode="auto">
          <a:xfrm>
            <a:off x="5541963" y="2911475"/>
            <a:ext cx="216058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" name="Oval 28"/>
          <p:cNvSpPr>
            <a:spLocks noChangeArrowheads="1"/>
          </p:cNvSpPr>
          <p:nvPr/>
        </p:nvSpPr>
        <p:spPr bwMode="auto">
          <a:xfrm>
            <a:off x="5397500" y="2119313"/>
            <a:ext cx="2519363" cy="865187"/>
          </a:xfrm>
          <a:prstGeom prst="ellipse">
            <a:avLst/>
          </a:prstGeom>
          <a:solidFill>
            <a:srgbClr val="FFFF00">
              <a:alpha val="39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" name="Oval 30"/>
          <p:cNvSpPr>
            <a:spLocks noChangeArrowheads="1"/>
          </p:cNvSpPr>
          <p:nvPr/>
        </p:nvSpPr>
        <p:spPr bwMode="auto">
          <a:xfrm>
            <a:off x="1760538" y="6484938"/>
            <a:ext cx="144462" cy="142875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6" name="Group 32"/>
          <p:cNvGrpSpPr>
            <a:grpSpLocks noChangeAspect="1"/>
          </p:cNvGrpSpPr>
          <p:nvPr/>
        </p:nvGrpSpPr>
        <p:grpSpPr bwMode="auto">
          <a:xfrm>
            <a:off x="7005638" y="1795463"/>
            <a:ext cx="877887" cy="754062"/>
            <a:chOff x="4422" y="1842"/>
            <a:chExt cx="363" cy="499"/>
          </a:xfrm>
        </p:grpSpPr>
        <p:sp>
          <p:nvSpPr>
            <p:cNvPr id="77" name="Freeform 33"/>
            <p:cNvSpPr>
              <a:spLocks noChangeAspect="1"/>
            </p:cNvSpPr>
            <p:nvPr/>
          </p:nvSpPr>
          <p:spPr bwMode="auto">
            <a:xfrm>
              <a:off x="4422" y="2024"/>
              <a:ext cx="363" cy="317"/>
            </a:xfrm>
            <a:custGeom>
              <a:avLst/>
              <a:gdLst>
                <a:gd name="T0" fmla="*/ 0 w 363"/>
                <a:gd name="T1" fmla="*/ 317 h 317"/>
                <a:gd name="T2" fmla="*/ 182 w 363"/>
                <a:gd name="T3" fmla="*/ 227 h 317"/>
                <a:gd name="T4" fmla="*/ 182 w 363"/>
                <a:gd name="T5" fmla="*/ 91 h 317"/>
                <a:gd name="T6" fmla="*/ 363 w 363"/>
                <a:gd name="T7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3" h="317">
                  <a:moveTo>
                    <a:pt x="0" y="317"/>
                  </a:moveTo>
                  <a:cubicBezTo>
                    <a:pt x="76" y="290"/>
                    <a:pt x="152" y="264"/>
                    <a:pt x="182" y="227"/>
                  </a:cubicBezTo>
                  <a:cubicBezTo>
                    <a:pt x="212" y="190"/>
                    <a:pt x="152" y="129"/>
                    <a:pt x="182" y="91"/>
                  </a:cubicBezTo>
                  <a:cubicBezTo>
                    <a:pt x="212" y="53"/>
                    <a:pt x="333" y="15"/>
                    <a:pt x="363" y="0"/>
                  </a:cubicBez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Line 34"/>
            <p:cNvSpPr>
              <a:spLocks noChangeAspect="1" noChangeShapeType="1"/>
            </p:cNvSpPr>
            <p:nvPr/>
          </p:nvSpPr>
          <p:spPr bwMode="auto">
            <a:xfrm flipV="1">
              <a:off x="4785" y="1842"/>
              <a:ext cx="0" cy="18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9" name="Line 35"/>
          <p:cNvSpPr>
            <a:spLocks noChangeShapeType="1"/>
          </p:cNvSpPr>
          <p:nvPr/>
        </p:nvSpPr>
        <p:spPr bwMode="auto">
          <a:xfrm>
            <a:off x="6981825" y="2551113"/>
            <a:ext cx="287338" cy="287337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" name="Text Box 36"/>
          <p:cNvSpPr txBox="1">
            <a:spLocks noChangeArrowheads="1"/>
          </p:cNvSpPr>
          <p:nvPr/>
        </p:nvSpPr>
        <p:spPr bwMode="auto">
          <a:xfrm>
            <a:off x="7902575" y="1450975"/>
            <a:ext cx="327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altLang="de-DE" sz="2400" b="1">
                <a:solidFill>
                  <a:srgbClr val="FF0000"/>
                </a:solidFill>
                <a:cs typeface="Times New Roman" pitchFamily="18" charset="0"/>
              </a:rPr>
              <a:t>γ</a:t>
            </a:r>
          </a:p>
        </p:txBody>
      </p:sp>
      <p:sp>
        <p:nvSpPr>
          <p:cNvPr id="81" name="Text Box 37"/>
          <p:cNvSpPr txBox="1">
            <a:spLocks noChangeArrowheads="1"/>
          </p:cNvSpPr>
          <p:nvPr/>
        </p:nvSpPr>
        <p:spPr bwMode="auto">
          <a:xfrm>
            <a:off x="7321550" y="3001963"/>
            <a:ext cx="1466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altLang="de-DE" sz="1800" b="1">
                <a:solidFill>
                  <a:srgbClr val="000000"/>
                </a:solidFill>
                <a:cs typeface="Times New Roman" pitchFamily="18" charset="0"/>
              </a:rPr>
              <a:t>α</a:t>
            </a:r>
            <a:r>
              <a:rPr lang="en-US" altLang="de-DE" sz="1800" b="1">
                <a:solidFill>
                  <a:srgbClr val="000000"/>
                </a:solidFill>
                <a:cs typeface="Arial" charset="0"/>
              </a:rPr>
              <a:t> (</a:t>
            </a:r>
            <a:r>
              <a:rPr lang="el-GR" altLang="de-DE" sz="1800" b="1">
                <a:solidFill>
                  <a:srgbClr val="000000"/>
                </a:solidFill>
                <a:cs typeface="Arial" charset="0"/>
              </a:rPr>
              <a:t>Δ</a:t>
            </a:r>
            <a:r>
              <a:rPr lang="es-ES" altLang="de-DE" sz="1800" b="1">
                <a:solidFill>
                  <a:srgbClr val="000000"/>
                </a:solidFill>
                <a:cs typeface="Arial" charset="0"/>
              </a:rPr>
              <a:t>E signal)</a:t>
            </a:r>
            <a:endParaRPr lang="el-GR" altLang="de-DE" sz="18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2" name="Text Box 29"/>
          <p:cNvSpPr txBox="1">
            <a:spLocks noChangeArrowheads="1"/>
          </p:cNvSpPr>
          <p:nvPr/>
        </p:nvSpPr>
        <p:spPr bwMode="auto">
          <a:xfrm>
            <a:off x="5220000" y="3993122"/>
            <a:ext cx="31726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dirty="0" smtClean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SHE will be measured in a pixel</a:t>
            </a:r>
          </a:p>
        </p:txBody>
      </p:sp>
      <p:sp>
        <p:nvSpPr>
          <p:cNvPr id="83" name="Text Box 31"/>
          <p:cNvSpPr txBox="1">
            <a:spLocks noChangeArrowheads="1"/>
          </p:cNvSpPr>
          <p:nvPr/>
        </p:nvSpPr>
        <p:spPr bwMode="auto">
          <a:xfrm>
            <a:off x="5220000" y="4713122"/>
            <a:ext cx="3962400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dirty="0" smtClean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Wait for the emission of an </a:t>
            </a:r>
            <a:r>
              <a:rPr lang="el-GR" altLang="de-DE" dirty="0" smtClean="0">
                <a:solidFill>
                  <a:srgbClr val="FF0000"/>
                </a:solidFill>
                <a:latin typeface="Times New Roman"/>
                <a:cs typeface="Times New Roman"/>
              </a:rPr>
              <a:t>α</a:t>
            </a:r>
            <a:r>
              <a:rPr lang="en-US" altLang="de-DE" dirty="0" smtClean="0">
                <a:solidFill>
                  <a:srgbClr val="FF0000"/>
                </a:solidFill>
                <a:latin typeface="Times New Roman"/>
                <a:cs typeface="Times New Roman"/>
              </a:rPr>
              <a:t>-particle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(</a:t>
            </a:r>
            <a:r>
              <a:rPr lang="en-US" altLang="de-DE" sz="1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or</a:t>
            </a:r>
            <a:r>
              <a:rPr lang="de-DE" altLang="de-DE" sz="1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l-GR" altLang="de-DE" sz="1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β</a:t>
            </a:r>
            <a:r>
              <a:rPr lang="de-DE" altLang="de-DE" sz="1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-</a:t>
            </a:r>
            <a:r>
              <a:rPr lang="en-US" altLang="de-DE" sz="1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particle</a:t>
            </a:r>
            <a:r>
              <a:rPr lang="de-DE" altLang="de-DE" sz="1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)</a:t>
            </a:r>
            <a:endParaRPr lang="el-GR" altLang="de-DE" sz="1400" dirty="0" smtClean="0">
              <a:solidFill>
                <a:srgbClr val="FF0000"/>
              </a:solidFill>
              <a:latin typeface="Times New Roman" pitchFamily="18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b="1" dirty="0" smtClean="0">
                <a:solidFill>
                  <a:srgbClr val="0000CC"/>
                </a:solidFill>
                <a:latin typeface="Times New Roman" pitchFamily="18" charset="0"/>
                <a:cs typeface="Arial" charset="0"/>
              </a:rPr>
              <a:t>correlation method: implantation and decay event in the same pixel</a:t>
            </a:r>
          </a:p>
        </p:txBody>
      </p:sp>
    </p:spTree>
    <p:extLst>
      <p:ext uri="{BB962C8B-B14F-4D97-AF65-F5344CB8AC3E}">
        <p14:creationId xmlns:p14="http://schemas.microsoft.com/office/powerpoint/2010/main" val="328877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6.93642E-7 L 0.57083 -0.5833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42" y="-2917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9" grpId="0" animBg="1"/>
      <p:bldP spid="8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Synthesis and identification of heavy elements with SHIP</a:t>
            </a:r>
            <a:endParaRPr lang="en-US" dirty="0"/>
          </a:p>
        </p:txBody>
      </p:sp>
      <p:grpSp>
        <p:nvGrpSpPr>
          <p:cNvPr id="49" name="Group 1013"/>
          <p:cNvGrpSpPr>
            <a:grpSpLocks/>
          </p:cNvGrpSpPr>
          <p:nvPr/>
        </p:nvGrpSpPr>
        <p:grpSpPr bwMode="auto">
          <a:xfrm>
            <a:off x="4329113" y="4179863"/>
            <a:ext cx="2438400" cy="1868488"/>
            <a:chOff x="2591" y="2814"/>
            <a:chExt cx="1536" cy="1177"/>
          </a:xfrm>
        </p:grpSpPr>
        <p:sp>
          <p:nvSpPr>
            <p:cNvPr id="50" name="Rectangle 1014"/>
            <p:cNvSpPr>
              <a:spLocks noChangeArrowheads="1"/>
            </p:cNvSpPr>
            <p:nvPr/>
          </p:nvSpPr>
          <p:spPr bwMode="auto">
            <a:xfrm>
              <a:off x="2591" y="2814"/>
              <a:ext cx="1536" cy="117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51" name="Text Box 1015"/>
            <p:cNvSpPr txBox="1">
              <a:spLocks noChangeArrowheads="1"/>
            </p:cNvSpPr>
            <p:nvPr/>
          </p:nvSpPr>
          <p:spPr bwMode="auto">
            <a:xfrm>
              <a:off x="2746" y="2946"/>
              <a:ext cx="53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400" b="1" i="1" smtClean="0">
                  <a:solidFill>
                    <a:srgbClr val="000000"/>
                  </a:solidFill>
                  <a:latin typeface="Verdana" pitchFamily="34" charset="0"/>
                </a:rPr>
                <a:t>known</a:t>
              </a:r>
            </a:p>
          </p:txBody>
        </p:sp>
      </p:grpSp>
      <p:grpSp>
        <p:nvGrpSpPr>
          <p:cNvPr id="52" name="Group 1016"/>
          <p:cNvGrpSpPr>
            <a:grpSpLocks/>
          </p:cNvGrpSpPr>
          <p:nvPr/>
        </p:nvGrpSpPr>
        <p:grpSpPr bwMode="auto">
          <a:xfrm>
            <a:off x="4406900" y="1846238"/>
            <a:ext cx="4721225" cy="4587875"/>
            <a:chOff x="2640" y="1344"/>
            <a:chExt cx="2974" cy="2890"/>
          </a:xfrm>
        </p:grpSpPr>
        <p:sp>
          <p:nvSpPr>
            <p:cNvPr id="53" name="Rectangle 1017"/>
            <p:cNvSpPr>
              <a:spLocks noChangeArrowheads="1"/>
            </p:cNvSpPr>
            <p:nvPr/>
          </p:nvSpPr>
          <p:spPr bwMode="auto">
            <a:xfrm>
              <a:off x="5338" y="1344"/>
              <a:ext cx="276" cy="27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b="1" smtClean="0">
                  <a:solidFill>
                    <a:srgbClr val="000000"/>
                  </a:solidFill>
                  <a:latin typeface="Arial" charset="0"/>
                </a:rPr>
                <a:t>ER</a:t>
              </a:r>
              <a:endParaRPr lang="en-US" altLang="de-DE" b="1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4" name="Line 1018"/>
            <p:cNvSpPr>
              <a:spLocks noChangeShapeType="1"/>
            </p:cNvSpPr>
            <p:nvPr/>
          </p:nvSpPr>
          <p:spPr bwMode="auto">
            <a:xfrm flipH="1">
              <a:off x="4954" y="1632"/>
              <a:ext cx="96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55" name="Line 1019"/>
            <p:cNvSpPr>
              <a:spLocks noChangeShapeType="1"/>
            </p:cNvSpPr>
            <p:nvPr/>
          </p:nvSpPr>
          <p:spPr bwMode="auto">
            <a:xfrm flipH="1">
              <a:off x="4570" y="2016"/>
              <a:ext cx="96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56" name="Line 1020"/>
            <p:cNvSpPr>
              <a:spLocks noChangeShapeType="1"/>
            </p:cNvSpPr>
            <p:nvPr/>
          </p:nvSpPr>
          <p:spPr bwMode="auto">
            <a:xfrm flipH="1">
              <a:off x="4186" y="2400"/>
              <a:ext cx="96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57" name="Line 1021"/>
            <p:cNvSpPr>
              <a:spLocks noChangeShapeType="1"/>
            </p:cNvSpPr>
            <p:nvPr/>
          </p:nvSpPr>
          <p:spPr bwMode="auto">
            <a:xfrm flipH="1">
              <a:off x="3802" y="2784"/>
              <a:ext cx="96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58" name="Line 1022"/>
            <p:cNvSpPr>
              <a:spLocks noChangeShapeType="1"/>
            </p:cNvSpPr>
            <p:nvPr/>
          </p:nvSpPr>
          <p:spPr bwMode="auto">
            <a:xfrm flipH="1">
              <a:off x="3418" y="3168"/>
              <a:ext cx="96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59" name="Line 1023"/>
            <p:cNvSpPr>
              <a:spLocks noChangeShapeType="1"/>
            </p:cNvSpPr>
            <p:nvPr/>
          </p:nvSpPr>
          <p:spPr bwMode="auto">
            <a:xfrm flipH="1">
              <a:off x="3034" y="3552"/>
              <a:ext cx="96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60" name="Rectangle 1024"/>
            <p:cNvSpPr>
              <a:spLocks noChangeArrowheads="1"/>
            </p:cNvSpPr>
            <p:nvPr/>
          </p:nvSpPr>
          <p:spPr bwMode="auto">
            <a:xfrm>
              <a:off x="5050" y="1344"/>
              <a:ext cx="276" cy="276"/>
            </a:xfrm>
            <a:prstGeom prst="rect">
              <a:avLst/>
            </a:prstGeom>
            <a:solidFill>
              <a:srgbClr val="FFFF00"/>
            </a:solidFill>
            <a:ln w="9525">
              <a:miter lim="800000"/>
              <a:headEnd/>
              <a:tailEnd/>
            </a:ln>
            <a:effectLst/>
            <a:scene3d>
              <a:camera prst="legacyPerspectiveTopLeft"/>
              <a:lightRig rig="legacyFlat3" dir="t"/>
            </a:scene3d>
            <a:sp3d extrusionH="31723000" prstMaterial="legacyPlastic">
              <a:bevelT w="13500" h="13500" prst="angle"/>
              <a:bevelB w="13500" h="13500" prst="angle"/>
              <a:extrusionClr>
                <a:srgbClr val="CCECFF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baseline="30000" smtClean="0">
                  <a:solidFill>
                    <a:srgbClr val="000000"/>
                  </a:solidFill>
                  <a:latin typeface="Arial" charset="0"/>
                </a:rPr>
                <a:t>277</a:t>
              </a:r>
              <a:r>
                <a:rPr lang="en-US" altLang="de-DE" sz="1200" b="1" smtClean="0">
                  <a:solidFill>
                    <a:srgbClr val="000000"/>
                  </a:solidFill>
                  <a:latin typeface="Arial" charset="0"/>
                </a:rPr>
                <a:t>112</a:t>
              </a:r>
              <a:endParaRPr lang="en-US" altLang="de-DE" sz="1400" b="1" baseline="30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1" name="Rectangle 1025"/>
            <p:cNvSpPr>
              <a:spLocks noChangeArrowheads="1"/>
            </p:cNvSpPr>
            <p:nvPr/>
          </p:nvSpPr>
          <p:spPr bwMode="auto">
            <a:xfrm>
              <a:off x="4666" y="1728"/>
              <a:ext cx="276" cy="2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baseline="30000" smtClean="0">
                  <a:solidFill>
                    <a:srgbClr val="000000"/>
                  </a:solidFill>
                  <a:latin typeface="Arial" charset="0"/>
                </a:rPr>
                <a:t>273</a:t>
              </a:r>
              <a:r>
                <a:rPr lang="en-US" altLang="de-DE" sz="1200" b="1" smtClean="0">
                  <a:solidFill>
                    <a:srgbClr val="000000"/>
                  </a:solidFill>
                  <a:latin typeface="Arial" charset="0"/>
                </a:rPr>
                <a:t>110</a:t>
              </a:r>
              <a:endParaRPr lang="en-US" altLang="de-DE" sz="1400" b="1" baseline="30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2" name="Rectangle 1026"/>
            <p:cNvSpPr>
              <a:spLocks noChangeArrowheads="1"/>
            </p:cNvSpPr>
            <p:nvPr/>
          </p:nvSpPr>
          <p:spPr bwMode="auto">
            <a:xfrm>
              <a:off x="4282" y="2112"/>
              <a:ext cx="276" cy="2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baseline="30000" smtClean="0">
                  <a:solidFill>
                    <a:srgbClr val="000000"/>
                  </a:solidFill>
                  <a:latin typeface="Arial" charset="0"/>
                </a:rPr>
                <a:t>269</a:t>
              </a:r>
              <a:r>
                <a:rPr lang="en-US" altLang="de-DE" sz="1200" b="1" smtClean="0">
                  <a:solidFill>
                    <a:srgbClr val="000000"/>
                  </a:solidFill>
                  <a:latin typeface="Arial" charset="0"/>
                </a:rPr>
                <a:t>Hs</a:t>
              </a:r>
              <a:endParaRPr lang="en-US" altLang="de-DE" sz="1400" b="1" baseline="30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" name="Rectangle 1027"/>
            <p:cNvSpPr>
              <a:spLocks noChangeArrowheads="1"/>
            </p:cNvSpPr>
            <p:nvPr/>
          </p:nvSpPr>
          <p:spPr bwMode="auto">
            <a:xfrm>
              <a:off x="3898" y="2496"/>
              <a:ext cx="276" cy="2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baseline="30000" smtClean="0">
                  <a:solidFill>
                    <a:srgbClr val="000000"/>
                  </a:solidFill>
                  <a:latin typeface="Arial" charset="0"/>
                </a:rPr>
                <a:t>265</a:t>
              </a:r>
              <a:r>
                <a:rPr lang="en-US" altLang="de-DE" sz="1200" b="1" smtClean="0">
                  <a:solidFill>
                    <a:srgbClr val="000000"/>
                  </a:solidFill>
                  <a:latin typeface="Arial" charset="0"/>
                </a:rPr>
                <a:t>Sg</a:t>
              </a:r>
              <a:endParaRPr lang="en-US" altLang="de-DE" sz="1400" b="1" baseline="30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4" name="Rectangle 1028"/>
            <p:cNvSpPr>
              <a:spLocks noChangeArrowheads="1"/>
            </p:cNvSpPr>
            <p:nvPr/>
          </p:nvSpPr>
          <p:spPr bwMode="auto">
            <a:xfrm>
              <a:off x="3514" y="2880"/>
              <a:ext cx="276" cy="2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baseline="30000" smtClean="0">
                  <a:solidFill>
                    <a:srgbClr val="000000"/>
                  </a:solidFill>
                  <a:latin typeface="Arial" charset="0"/>
                </a:rPr>
                <a:t>261</a:t>
              </a:r>
              <a:r>
                <a:rPr lang="en-US" altLang="de-DE" sz="1200" b="1" smtClean="0">
                  <a:solidFill>
                    <a:srgbClr val="000000"/>
                  </a:solidFill>
                  <a:latin typeface="Arial" charset="0"/>
                </a:rPr>
                <a:t>Rf</a:t>
              </a:r>
              <a:endParaRPr lang="en-US" altLang="de-DE" sz="1400" b="1" baseline="30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5" name="Rectangle 1029"/>
            <p:cNvSpPr>
              <a:spLocks noChangeArrowheads="1"/>
            </p:cNvSpPr>
            <p:nvPr/>
          </p:nvSpPr>
          <p:spPr bwMode="auto">
            <a:xfrm>
              <a:off x="3130" y="3264"/>
              <a:ext cx="276" cy="2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baseline="30000" smtClean="0">
                  <a:solidFill>
                    <a:srgbClr val="000000"/>
                  </a:solidFill>
                  <a:latin typeface="Arial" charset="0"/>
                </a:rPr>
                <a:t>257</a:t>
              </a:r>
              <a:r>
                <a:rPr lang="en-US" altLang="de-DE" sz="1200" b="1" smtClean="0">
                  <a:solidFill>
                    <a:srgbClr val="000000"/>
                  </a:solidFill>
                  <a:latin typeface="Arial" charset="0"/>
                </a:rPr>
                <a:t>No</a:t>
              </a:r>
              <a:endParaRPr lang="en-US" altLang="de-DE" sz="1400" b="1" baseline="30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6" name="Text Box 1030"/>
            <p:cNvSpPr txBox="1">
              <a:spLocks noChangeArrowheads="1"/>
            </p:cNvSpPr>
            <p:nvPr/>
          </p:nvSpPr>
          <p:spPr bwMode="auto">
            <a:xfrm>
              <a:off x="5040" y="1669"/>
              <a:ext cx="50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11.45 MeV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280 </a:t>
              </a: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  <a:sym typeface="Symbol" pitchFamily="18" charset="2"/>
                </a:rPr>
                <a:t></a:t>
              </a: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s</a:t>
              </a:r>
            </a:p>
          </p:txBody>
        </p:sp>
        <p:sp>
          <p:nvSpPr>
            <p:cNvPr id="67" name="Text Box 1031"/>
            <p:cNvSpPr txBox="1">
              <a:spLocks noChangeArrowheads="1"/>
            </p:cNvSpPr>
            <p:nvPr/>
          </p:nvSpPr>
          <p:spPr bwMode="auto">
            <a:xfrm>
              <a:off x="4666" y="2046"/>
              <a:ext cx="50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11.08 MeV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110 </a:t>
              </a: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  <a:sym typeface="Symbol" pitchFamily="18" charset="2"/>
                </a:rPr>
                <a:t></a:t>
              </a: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 s</a:t>
              </a:r>
            </a:p>
          </p:txBody>
        </p:sp>
        <p:sp>
          <p:nvSpPr>
            <p:cNvPr id="68" name="Text Box 1032"/>
            <p:cNvSpPr txBox="1">
              <a:spLocks noChangeArrowheads="1"/>
            </p:cNvSpPr>
            <p:nvPr/>
          </p:nvSpPr>
          <p:spPr bwMode="auto">
            <a:xfrm>
              <a:off x="4282" y="2430"/>
              <a:ext cx="45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9.23 MeV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19.7 s</a:t>
              </a:r>
            </a:p>
          </p:txBody>
        </p:sp>
        <p:sp>
          <p:nvSpPr>
            <p:cNvPr id="69" name="Text Box 1033"/>
            <p:cNvSpPr txBox="1">
              <a:spLocks noChangeArrowheads="1"/>
            </p:cNvSpPr>
            <p:nvPr/>
          </p:nvSpPr>
          <p:spPr bwMode="auto">
            <a:xfrm>
              <a:off x="3898" y="2814"/>
              <a:ext cx="801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4.60 MeV (escape)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7.4 s</a:t>
              </a:r>
            </a:p>
          </p:txBody>
        </p:sp>
        <p:sp>
          <p:nvSpPr>
            <p:cNvPr id="70" name="Text Box 1034"/>
            <p:cNvSpPr txBox="1">
              <a:spLocks noChangeArrowheads="1"/>
            </p:cNvSpPr>
            <p:nvPr/>
          </p:nvSpPr>
          <p:spPr bwMode="auto">
            <a:xfrm>
              <a:off x="3514" y="3198"/>
              <a:ext cx="45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8.52 MeV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4.7 s</a:t>
              </a:r>
            </a:p>
          </p:txBody>
        </p:sp>
        <p:sp>
          <p:nvSpPr>
            <p:cNvPr id="71" name="Rectangle 1035"/>
            <p:cNvSpPr>
              <a:spLocks noChangeArrowheads="1"/>
            </p:cNvSpPr>
            <p:nvPr/>
          </p:nvSpPr>
          <p:spPr bwMode="auto">
            <a:xfrm>
              <a:off x="2746" y="3648"/>
              <a:ext cx="276" cy="2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baseline="30000" smtClean="0">
                  <a:solidFill>
                    <a:srgbClr val="000000"/>
                  </a:solidFill>
                  <a:latin typeface="Arial" charset="0"/>
                </a:rPr>
                <a:t>253</a:t>
              </a:r>
              <a:r>
                <a:rPr lang="en-US" altLang="de-DE" sz="1200" b="1" smtClean="0">
                  <a:solidFill>
                    <a:srgbClr val="000000"/>
                  </a:solidFill>
                  <a:latin typeface="Arial" charset="0"/>
                </a:rPr>
                <a:t>Fm</a:t>
              </a:r>
              <a:endParaRPr lang="en-US" altLang="de-DE" sz="1400" b="1" baseline="30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2" name="Text Box 1036"/>
            <p:cNvSpPr txBox="1">
              <a:spLocks noChangeArrowheads="1"/>
            </p:cNvSpPr>
            <p:nvPr/>
          </p:nvSpPr>
          <p:spPr bwMode="auto">
            <a:xfrm>
              <a:off x="3130" y="3582"/>
              <a:ext cx="45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8.34 MeV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15.0 s</a:t>
              </a:r>
            </a:p>
          </p:txBody>
        </p:sp>
        <p:sp>
          <p:nvSpPr>
            <p:cNvPr id="73" name="Text Box 1037"/>
            <p:cNvSpPr txBox="1">
              <a:spLocks noChangeArrowheads="1"/>
            </p:cNvSpPr>
            <p:nvPr/>
          </p:nvSpPr>
          <p:spPr bwMode="auto">
            <a:xfrm>
              <a:off x="2640" y="3984"/>
              <a:ext cx="82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Date:  09-Feb-1996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Time: 22:37 h</a:t>
              </a:r>
            </a:p>
          </p:txBody>
        </p:sp>
      </p:grpSp>
      <p:sp>
        <p:nvSpPr>
          <p:cNvPr id="74" name="Rectangle 1038"/>
          <p:cNvSpPr>
            <a:spLocks noChangeArrowheads="1"/>
          </p:cNvSpPr>
          <p:nvPr/>
        </p:nvSpPr>
        <p:spPr bwMode="auto">
          <a:xfrm>
            <a:off x="8232775" y="1846238"/>
            <a:ext cx="438150" cy="43815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200" b="1" baseline="30000" smtClean="0">
                <a:solidFill>
                  <a:srgbClr val="000000"/>
                </a:solidFill>
                <a:latin typeface="Arial" charset="0"/>
              </a:rPr>
              <a:t>277</a:t>
            </a:r>
            <a:r>
              <a:rPr lang="en-US" altLang="de-DE" sz="1200" b="1" smtClean="0">
                <a:solidFill>
                  <a:srgbClr val="000000"/>
                </a:solidFill>
                <a:latin typeface="Arial" charset="0"/>
              </a:rPr>
              <a:t>112</a:t>
            </a:r>
            <a:endParaRPr lang="en-US" altLang="de-DE" sz="1400" b="1" baseline="30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75" name="Group 1039"/>
          <p:cNvGrpSpPr>
            <a:grpSpLocks/>
          </p:cNvGrpSpPr>
          <p:nvPr/>
        </p:nvGrpSpPr>
        <p:grpSpPr bwMode="auto">
          <a:xfrm>
            <a:off x="368300" y="855638"/>
            <a:ext cx="3529013" cy="1192213"/>
            <a:chOff x="96" y="720"/>
            <a:chExt cx="2223" cy="751"/>
          </a:xfrm>
        </p:grpSpPr>
        <p:sp>
          <p:nvSpPr>
            <p:cNvPr id="76" name="AutoShape 1040"/>
            <p:cNvSpPr>
              <a:spLocks noChangeArrowheads="1"/>
            </p:cNvSpPr>
            <p:nvPr/>
          </p:nvSpPr>
          <p:spPr bwMode="auto">
            <a:xfrm>
              <a:off x="96" y="720"/>
              <a:ext cx="2223" cy="751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33CCCC"/>
                </a:gs>
                <a:gs pos="100000">
                  <a:srgbClr val="FFFFFF"/>
                </a:gs>
              </a:gsLst>
              <a:lin ang="27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grpSp>
          <p:nvGrpSpPr>
            <p:cNvPr id="77" name="Group 1041"/>
            <p:cNvGrpSpPr>
              <a:grpSpLocks/>
            </p:cNvGrpSpPr>
            <p:nvPr/>
          </p:nvGrpSpPr>
          <p:grpSpPr bwMode="auto">
            <a:xfrm>
              <a:off x="170" y="964"/>
              <a:ext cx="388" cy="461"/>
              <a:chOff x="170" y="964"/>
              <a:chExt cx="388" cy="461"/>
            </a:xfrm>
          </p:grpSpPr>
          <p:grpSp>
            <p:nvGrpSpPr>
              <p:cNvPr id="78" name="Group 1042"/>
              <p:cNvGrpSpPr>
                <a:grpSpLocks/>
              </p:cNvGrpSpPr>
              <p:nvPr/>
            </p:nvGrpSpPr>
            <p:grpSpPr bwMode="auto">
              <a:xfrm>
                <a:off x="233" y="964"/>
                <a:ext cx="178" cy="187"/>
                <a:chOff x="441" y="776"/>
                <a:chExt cx="223" cy="233"/>
              </a:xfrm>
            </p:grpSpPr>
            <p:graphicFrame>
              <p:nvGraphicFramePr>
                <p:cNvPr id="80" name="Object 1043"/>
                <p:cNvGraphicFramePr>
                  <a:graphicFrameLocks noChangeAspect="1"/>
                </p:cNvGraphicFramePr>
                <p:nvPr/>
              </p:nvGraphicFramePr>
              <p:xfrm>
                <a:off x="468" y="9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78" name="Clip" r:id="rId4" imgW="142555" imgH="142555" progId="MS_ClipArt_Gallery.2">
                        <p:embed/>
                      </p:oleObj>
                    </mc:Choice>
                    <mc:Fallback>
                      <p:oleObj name="Clip" r:id="rId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9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" name="Object 1044"/>
                <p:cNvGraphicFramePr>
                  <a:graphicFrameLocks noChangeAspect="1"/>
                </p:cNvGraphicFramePr>
                <p:nvPr/>
              </p:nvGraphicFramePr>
              <p:xfrm>
                <a:off x="466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79" name="Clip" r:id="rId6" imgW="142555" imgH="142555" progId="MS_ClipArt_Gallery.2">
                        <p:embed/>
                      </p:oleObj>
                    </mc:Choice>
                    <mc:Fallback>
                      <p:oleObj name="Clip" r:id="rId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6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" name="Object 1045"/>
                <p:cNvGraphicFramePr>
                  <a:graphicFrameLocks noChangeAspect="1"/>
                </p:cNvGraphicFramePr>
                <p:nvPr/>
              </p:nvGraphicFramePr>
              <p:xfrm>
                <a:off x="512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0" name="Clip" r:id="rId7" imgW="142555" imgH="142555" progId="MS_ClipArt_Gallery.2">
                        <p:embed/>
                      </p:oleObj>
                    </mc:Choice>
                    <mc:Fallback>
                      <p:oleObj name="Clip" r:id="rId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2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" name="Object 1046"/>
                <p:cNvGraphicFramePr>
                  <a:graphicFrameLocks noChangeAspect="1"/>
                </p:cNvGraphicFramePr>
                <p:nvPr/>
              </p:nvGraphicFramePr>
              <p:xfrm>
                <a:off x="508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1" name="Clip" r:id="rId8" imgW="142555" imgH="142555" progId="MS_ClipArt_Gallery.2">
                        <p:embed/>
                      </p:oleObj>
                    </mc:Choice>
                    <mc:Fallback>
                      <p:oleObj name="Clip" r:id="rId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08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" name="Object 1047"/>
                <p:cNvGraphicFramePr>
                  <a:graphicFrameLocks noChangeAspect="1"/>
                </p:cNvGraphicFramePr>
                <p:nvPr/>
              </p:nvGraphicFramePr>
              <p:xfrm>
                <a:off x="570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2" name="Clip" r:id="rId10" imgW="142555" imgH="142555" progId="MS_ClipArt_Gallery.2">
                        <p:embed/>
                      </p:oleObj>
                    </mc:Choice>
                    <mc:Fallback>
                      <p:oleObj name="Clip" r:id="rId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0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" name="Object 1048"/>
                <p:cNvGraphicFramePr>
                  <a:graphicFrameLocks noChangeAspect="1"/>
                </p:cNvGraphicFramePr>
                <p:nvPr/>
              </p:nvGraphicFramePr>
              <p:xfrm>
                <a:off x="584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3" name="Clip" r:id="rId11" imgW="142555" imgH="142555" progId="MS_ClipArt_Gallery.2">
                        <p:embed/>
                      </p:oleObj>
                    </mc:Choice>
                    <mc:Fallback>
                      <p:oleObj name="Clip" r:id="rId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" name="Object 1049"/>
                <p:cNvGraphicFramePr>
                  <a:graphicFrameLocks noChangeAspect="1"/>
                </p:cNvGraphicFramePr>
                <p:nvPr/>
              </p:nvGraphicFramePr>
              <p:xfrm>
                <a:off x="599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4" name="Clip" r:id="rId12" imgW="142555" imgH="142555" progId="MS_ClipArt_Gallery.2">
                        <p:embed/>
                      </p:oleObj>
                    </mc:Choice>
                    <mc:Fallback>
                      <p:oleObj name="Clip" r:id="rId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99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" name="Object 1050"/>
                <p:cNvGraphicFramePr>
                  <a:graphicFrameLocks noChangeAspect="1"/>
                </p:cNvGraphicFramePr>
                <p:nvPr/>
              </p:nvGraphicFramePr>
              <p:xfrm>
                <a:off x="526" y="8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5" name="Clip" r:id="rId13" imgW="142555" imgH="142555" progId="MS_ClipArt_Gallery.2">
                        <p:embed/>
                      </p:oleObj>
                    </mc:Choice>
                    <mc:Fallback>
                      <p:oleObj name="Clip" r:id="rId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6" y="8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" name="Object 1051"/>
                <p:cNvGraphicFramePr>
                  <a:graphicFrameLocks noChangeAspect="1"/>
                </p:cNvGraphicFramePr>
                <p:nvPr/>
              </p:nvGraphicFramePr>
              <p:xfrm>
                <a:off x="468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6" name="Clip" r:id="rId14" imgW="142555" imgH="142555" progId="MS_ClipArt_Gallery.2">
                        <p:embed/>
                      </p:oleObj>
                    </mc:Choice>
                    <mc:Fallback>
                      <p:oleObj name="Clip" r:id="rId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" name="Object 1052"/>
                <p:cNvGraphicFramePr>
                  <a:graphicFrameLocks noChangeAspect="1"/>
                </p:cNvGraphicFramePr>
                <p:nvPr/>
              </p:nvGraphicFramePr>
              <p:xfrm>
                <a:off x="537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7" name="Clip" r:id="rId15" imgW="142555" imgH="142555" progId="MS_ClipArt_Gallery.2">
                        <p:embed/>
                      </p:oleObj>
                    </mc:Choice>
                    <mc:Fallback>
                      <p:oleObj name="Clip" r:id="rId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37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" name="Object 1053"/>
                <p:cNvGraphicFramePr>
                  <a:graphicFrameLocks noChangeAspect="1"/>
                </p:cNvGraphicFramePr>
                <p:nvPr/>
              </p:nvGraphicFramePr>
              <p:xfrm>
                <a:off x="468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8" name="Clip" r:id="rId16" imgW="142555" imgH="142555" progId="MS_ClipArt_Gallery.2">
                        <p:embed/>
                      </p:oleObj>
                    </mc:Choice>
                    <mc:Fallback>
                      <p:oleObj name="Clip" r:id="rId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" name="Object 1054"/>
                <p:cNvGraphicFramePr>
                  <a:graphicFrameLocks noChangeAspect="1"/>
                </p:cNvGraphicFramePr>
                <p:nvPr/>
              </p:nvGraphicFramePr>
              <p:xfrm>
                <a:off x="483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89" name="Clip" r:id="rId17" imgW="142555" imgH="142555" progId="MS_ClipArt_Gallery.2">
                        <p:embed/>
                      </p:oleObj>
                    </mc:Choice>
                    <mc:Fallback>
                      <p:oleObj name="Clip" r:id="rId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83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" name="Object 1055"/>
                <p:cNvGraphicFramePr>
                  <a:graphicFrameLocks noChangeAspect="1"/>
                </p:cNvGraphicFramePr>
                <p:nvPr/>
              </p:nvGraphicFramePr>
              <p:xfrm>
                <a:off x="584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0" name="Clip" r:id="rId18" imgW="142555" imgH="142555" progId="MS_ClipArt_Gallery.2">
                        <p:embed/>
                      </p:oleObj>
                    </mc:Choice>
                    <mc:Fallback>
                      <p:oleObj name="Clip" r:id="rId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" name="Object 1056"/>
                <p:cNvGraphicFramePr>
                  <a:graphicFrameLocks noChangeAspect="1"/>
                </p:cNvGraphicFramePr>
                <p:nvPr/>
              </p:nvGraphicFramePr>
              <p:xfrm>
                <a:off x="468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1" name="Clip" r:id="rId19" imgW="142555" imgH="142555" progId="MS_ClipArt_Gallery.2">
                        <p:embed/>
                      </p:oleObj>
                    </mc:Choice>
                    <mc:Fallback>
                      <p:oleObj name="Clip" r:id="rId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" name="Object 1057"/>
                <p:cNvGraphicFramePr>
                  <a:graphicFrameLocks noChangeAspect="1"/>
                </p:cNvGraphicFramePr>
                <p:nvPr/>
              </p:nvGraphicFramePr>
              <p:xfrm>
                <a:off x="486" y="9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2" name="Clip" r:id="rId20" imgW="142555" imgH="142555" progId="MS_ClipArt_Gallery.2">
                        <p:embed/>
                      </p:oleObj>
                    </mc:Choice>
                    <mc:Fallback>
                      <p:oleObj name="Clip" r:id="rId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86" y="9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" name="Object 1058"/>
                <p:cNvGraphicFramePr>
                  <a:graphicFrameLocks noChangeAspect="1"/>
                </p:cNvGraphicFramePr>
                <p:nvPr/>
              </p:nvGraphicFramePr>
              <p:xfrm>
                <a:off x="566" y="9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3" name="Clip" r:id="rId21" imgW="142555" imgH="142555" progId="MS_ClipArt_Gallery.2">
                        <p:embed/>
                      </p:oleObj>
                    </mc:Choice>
                    <mc:Fallback>
                      <p:oleObj name="Clip" r:id="rId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66" y="9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" name="Object 1059"/>
                <p:cNvGraphicFramePr>
                  <a:graphicFrameLocks noChangeAspect="1"/>
                </p:cNvGraphicFramePr>
                <p:nvPr/>
              </p:nvGraphicFramePr>
              <p:xfrm>
                <a:off x="466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4" name="Clip" r:id="rId22" imgW="142555" imgH="142555" progId="MS_ClipArt_Gallery.2">
                        <p:embed/>
                      </p:oleObj>
                    </mc:Choice>
                    <mc:Fallback>
                      <p:oleObj name="Clip" r:id="rId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6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" name="Object 1060"/>
                <p:cNvGraphicFramePr>
                  <a:graphicFrameLocks noChangeAspect="1"/>
                </p:cNvGraphicFramePr>
                <p:nvPr/>
              </p:nvGraphicFramePr>
              <p:xfrm>
                <a:off x="526" y="8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5" name="Clip" r:id="rId23" imgW="142555" imgH="142555" progId="MS_ClipArt_Gallery.2">
                        <p:embed/>
                      </p:oleObj>
                    </mc:Choice>
                    <mc:Fallback>
                      <p:oleObj name="Clip" r:id="rId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6" y="8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" name="Object 1061"/>
                <p:cNvGraphicFramePr>
                  <a:graphicFrameLocks noChangeAspect="1"/>
                </p:cNvGraphicFramePr>
                <p:nvPr/>
              </p:nvGraphicFramePr>
              <p:xfrm>
                <a:off x="584" y="7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6" name="Clip" r:id="rId24" imgW="142555" imgH="142555" progId="MS_ClipArt_Gallery.2">
                        <p:embed/>
                      </p:oleObj>
                    </mc:Choice>
                    <mc:Fallback>
                      <p:oleObj name="Clip" r:id="rId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7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" name="Object 1062"/>
                <p:cNvGraphicFramePr>
                  <a:graphicFrameLocks noChangeAspect="1"/>
                </p:cNvGraphicFramePr>
                <p:nvPr/>
              </p:nvGraphicFramePr>
              <p:xfrm>
                <a:off x="566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7" name="Clip" r:id="rId25" imgW="142555" imgH="142555" progId="MS_ClipArt_Gallery.2">
                        <p:embed/>
                      </p:oleObj>
                    </mc:Choice>
                    <mc:Fallback>
                      <p:oleObj name="Clip" r:id="rId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66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" name="Object 1063"/>
                <p:cNvGraphicFramePr>
                  <a:graphicFrameLocks noChangeAspect="1"/>
                </p:cNvGraphicFramePr>
                <p:nvPr/>
              </p:nvGraphicFramePr>
              <p:xfrm>
                <a:off x="466" y="8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8" name="Clip" r:id="rId26" imgW="142555" imgH="142555" progId="MS_ClipArt_Gallery.2">
                        <p:embed/>
                      </p:oleObj>
                    </mc:Choice>
                    <mc:Fallback>
                      <p:oleObj name="Clip" r:id="rId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6" y="8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" name="Object 1064"/>
                <p:cNvGraphicFramePr>
                  <a:graphicFrameLocks noChangeAspect="1"/>
                </p:cNvGraphicFramePr>
                <p:nvPr/>
              </p:nvGraphicFramePr>
              <p:xfrm>
                <a:off x="483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499" name="Clip" r:id="rId27" imgW="142555" imgH="142555" progId="MS_ClipArt_Gallery.2">
                        <p:embed/>
                      </p:oleObj>
                    </mc:Choice>
                    <mc:Fallback>
                      <p:oleObj name="Clip" r:id="rId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83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" name="Object 1065"/>
                <p:cNvGraphicFramePr>
                  <a:graphicFrameLocks noChangeAspect="1"/>
                </p:cNvGraphicFramePr>
                <p:nvPr/>
              </p:nvGraphicFramePr>
              <p:xfrm>
                <a:off x="468" y="8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0" name="Clip" r:id="rId28" imgW="142555" imgH="142555" progId="MS_ClipArt_Gallery.2">
                        <p:embed/>
                      </p:oleObj>
                    </mc:Choice>
                    <mc:Fallback>
                      <p:oleObj name="Clip" r:id="rId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" name="Object 1066"/>
                <p:cNvGraphicFramePr>
                  <a:graphicFrameLocks noChangeAspect="1"/>
                </p:cNvGraphicFramePr>
                <p:nvPr/>
              </p:nvGraphicFramePr>
              <p:xfrm>
                <a:off x="497" y="8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1" name="Clip" r:id="rId29" imgW="142555" imgH="142555" progId="MS_ClipArt_Gallery.2">
                        <p:embed/>
                      </p:oleObj>
                    </mc:Choice>
                    <mc:Fallback>
                      <p:oleObj name="Clip" r:id="rId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7" y="8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4" name="Object 1067"/>
                <p:cNvGraphicFramePr>
                  <a:graphicFrameLocks noChangeAspect="1"/>
                </p:cNvGraphicFramePr>
                <p:nvPr/>
              </p:nvGraphicFramePr>
              <p:xfrm>
                <a:off x="495" y="8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2" name="Clip" r:id="rId30" imgW="142555" imgH="142555" progId="MS_ClipArt_Gallery.2">
                        <p:embed/>
                      </p:oleObj>
                    </mc:Choice>
                    <mc:Fallback>
                      <p:oleObj name="Clip" r:id="rId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5" y="8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5" name="Object 1068"/>
                <p:cNvGraphicFramePr>
                  <a:graphicFrameLocks noChangeAspect="1"/>
                </p:cNvGraphicFramePr>
                <p:nvPr/>
              </p:nvGraphicFramePr>
              <p:xfrm>
                <a:off x="584" y="9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3" name="Clip" r:id="rId31" imgW="142555" imgH="142555" progId="MS_ClipArt_Gallery.2">
                        <p:embed/>
                      </p:oleObj>
                    </mc:Choice>
                    <mc:Fallback>
                      <p:oleObj name="Clip" r:id="rId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9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6" name="Object 1069"/>
                <p:cNvGraphicFramePr>
                  <a:graphicFrameLocks noChangeAspect="1"/>
                </p:cNvGraphicFramePr>
                <p:nvPr/>
              </p:nvGraphicFramePr>
              <p:xfrm>
                <a:off x="497" y="7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4" name="Clip" r:id="rId32" imgW="142555" imgH="142555" progId="MS_ClipArt_Gallery.2">
                        <p:embed/>
                      </p:oleObj>
                    </mc:Choice>
                    <mc:Fallback>
                      <p:oleObj name="Clip" r:id="rId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7" y="7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7" name="Object 1070"/>
                <p:cNvGraphicFramePr>
                  <a:graphicFrameLocks noChangeAspect="1"/>
                </p:cNvGraphicFramePr>
                <p:nvPr/>
              </p:nvGraphicFramePr>
              <p:xfrm>
                <a:off x="524" y="8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5" name="Clip" r:id="rId33" imgW="142555" imgH="142555" progId="MS_ClipArt_Gallery.2">
                        <p:embed/>
                      </p:oleObj>
                    </mc:Choice>
                    <mc:Fallback>
                      <p:oleObj name="Clip" r:id="rId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4" y="8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8" name="Object 1071"/>
                <p:cNvGraphicFramePr>
                  <a:graphicFrameLocks noChangeAspect="1"/>
                </p:cNvGraphicFramePr>
                <p:nvPr/>
              </p:nvGraphicFramePr>
              <p:xfrm>
                <a:off x="555" y="9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6" name="Clip" r:id="rId34" imgW="142555" imgH="142555" progId="MS_ClipArt_Gallery.2">
                        <p:embed/>
                      </p:oleObj>
                    </mc:Choice>
                    <mc:Fallback>
                      <p:oleObj name="Clip" r:id="rId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5" y="9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9" name="Object 1072"/>
                <p:cNvGraphicFramePr>
                  <a:graphicFrameLocks noChangeAspect="1"/>
                </p:cNvGraphicFramePr>
                <p:nvPr/>
              </p:nvGraphicFramePr>
              <p:xfrm>
                <a:off x="468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7" name="Clip" r:id="rId35" imgW="142555" imgH="142555" progId="MS_ClipArt_Gallery.2">
                        <p:embed/>
                      </p:oleObj>
                    </mc:Choice>
                    <mc:Fallback>
                      <p:oleObj name="Clip" r:id="rId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0" name="Object 1073"/>
                <p:cNvGraphicFramePr>
                  <a:graphicFrameLocks noChangeAspect="1"/>
                </p:cNvGraphicFramePr>
                <p:nvPr/>
              </p:nvGraphicFramePr>
              <p:xfrm>
                <a:off x="553" y="8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8" name="Clip" r:id="rId36" imgW="142555" imgH="142555" progId="MS_ClipArt_Gallery.2">
                        <p:embed/>
                      </p:oleObj>
                    </mc:Choice>
                    <mc:Fallback>
                      <p:oleObj name="Clip" r:id="rId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3" y="8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1" name="Object 1074"/>
                <p:cNvGraphicFramePr>
                  <a:graphicFrameLocks noChangeAspect="1"/>
                </p:cNvGraphicFramePr>
                <p:nvPr/>
              </p:nvGraphicFramePr>
              <p:xfrm>
                <a:off x="468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09" name="Clip" r:id="rId37" imgW="142555" imgH="142555" progId="MS_ClipArt_Gallery.2">
                        <p:embed/>
                      </p:oleObj>
                    </mc:Choice>
                    <mc:Fallback>
                      <p:oleObj name="Clip" r:id="rId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2" name="Object 1075"/>
                <p:cNvGraphicFramePr>
                  <a:graphicFrameLocks noChangeAspect="1"/>
                </p:cNvGraphicFramePr>
                <p:nvPr/>
              </p:nvGraphicFramePr>
              <p:xfrm>
                <a:off x="504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0" name="Clip" r:id="rId38" imgW="142555" imgH="142555" progId="MS_ClipArt_Gallery.2">
                        <p:embed/>
                      </p:oleObj>
                    </mc:Choice>
                    <mc:Fallback>
                      <p:oleObj name="Clip" r:id="rId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04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3" name="Object 1076"/>
                <p:cNvGraphicFramePr>
                  <a:graphicFrameLocks noChangeAspect="1"/>
                </p:cNvGraphicFramePr>
                <p:nvPr/>
              </p:nvGraphicFramePr>
              <p:xfrm>
                <a:off x="555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1" name="Clip" r:id="rId39" imgW="142555" imgH="142555" progId="MS_ClipArt_Gallery.2">
                        <p:embed/>
                      </p:oleObj>
                    </mc:Choice>
                    <mc:Fallback>
                      <p:oleObj name="Clip" r:id="rId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5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4" name="Object 1077"/>
                <p:cNvGraphicFramePr>
                  <a:graphicFrameLocks noChangeAspect="1"/>
                </p:cNvGraphicFramePr>
                <p:nvPr/>
              </p:nvGraphicFramePr>
              <p:xfrm>
                <a:off x="468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2" name="Clip" r:id="rId40" imgW="142555" imgH="142555" progId="MS_ClipArt_Gallery.2">
                        <p:embed/>
                      </p:oleObj>
                    </mc:Choice>
                    <mc:Fallback>
                      <p:oleObj name="Clip" r:id="rId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5" name="Object 1078"/>
                <p:cNvGraphicFramePr>
                  <a:graphicFrameLocks noChangeAspect="1"/>
                </p:cNvGraphicFramePr>
                <p:nvPr/>
              </p:nvGraphicFramePr>
              <p:xfrm>
                <a:off x="468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3" name="Clip" r:id="rId41" imgW="142555" imgH="142555" progId="MS_ClipArt_Gallery.2">
                        <p:embed/>
                      </p:oleObj>
                    </mc:Choice>
                    <mc:Fallback>
                      <p:oleObj name="Clip" r:id="rId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6" name="Object 1079"/>
                <p:cNvGraphicFramePr>
                  <a:graphicFrameLocks noChangeAspect="1"/>
                </p:cNvGraphicFramePr>
                <p:nvPr/>
              </p:nvGraphicFramePr>
              <p:xfrm>
                <a:off x="572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4" name="Clip" r:id="rId42" imgW="142555" imgH="142555" progId="MS_ClipArt_Gallery.2">
                        <p:embed/>
                      </p:oleObj>
                    </mc:Choice>
                    <mc:Fallback>
                      <p:oleObj name="Clip" r:id="rId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2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7" name="Object 1080"/>
                <p:cNvGraphicFramePr>
                  <a:graphicFrameLocks noChangeAspect="1"/>
                </p:cNvGraphicFramePr>
                <p:nvPr/>
              </p:nvGraphicFramePr>
              <p:xfrm>
                <a:off x="599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5" name="Clip" r:id="rId43" imgW="142555" imgH="142555" progId="MS_ClipArt_Gallery.2">
                        <p:embed/>
                      </p:oleObj>
                    </mc:Choice>
                    <mc:Fallback>
                      <p:oleObj name="Clip" r:id="rId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99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8" name="Object 1081"/>
                <p:cNvGraphicFramePr>
                  <a:graphicFrameLocks noChangeAspect="1"/>
                </p:cNvGraphicFramePr>
                <p:nvPr/>
              </p:nvGraphicFramePr>
              <p:xfrm>
                <a:off x="524" y="8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6" name="Clip" r:id="rId44" imgW="142555" imgH="142555" progId="MS_ClipArt_Gallery.2">
                        <p:embed/>
                      </p:oleObj>
                    </mc:Choice>
                    <mc:Fallback>
                      <p:oleObj name="Clip" r:id="rId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4" y="8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9" name="Object 1082"/>
                <p:cNvGraphicFramePr>
                  <a:graphicFrameLocks noChangeAspect="1"/>
                </p:cNvGraphicFramePr>
                <p:nvPr/>
              </p:nvGraphicFramePr>
              <p:xfrm>
                <a:off x="497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7" name="Clip" r:id="rId45" imgW="142555" imgH="142555" progId="MS_ClipArt_Gallery.2">
                        <p:embed/>
                      </p:oleObj>
                    </mc:Choice>
                    <mc:Fallback>
                      <p:oleObj name="Clip" r:id="rId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7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20" name="Object 1083"/>
                <p:cNvGraphicFramePr>
                  <a:graphicFrameLocks noChangeAspect="1"/>
                </p:cNvGraphicFramePr>
                <p:nvPr/>
              </p:nvGraphicFramePr>
              <p:xfrm>
                <a:off x="555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8" name="Clip" r:id="rId46" imgW="142555" imgH="142555" progId="MS_ClipArt_Gallery.2">
                        <p:embed/>
                      </p:oleObj>
                    </mc:Choice>
                    <mc:Fallback>
                      <p:oleObj name="Clip" r:id="rId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5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21" name="Object 1084"/>
                <p:cNvGraphicFramePr>
                  <a:graphicFrameLocks noChangeAspect="1"/>
                </p:cNvGraphicFramePr>
                <p:nvPr/>
              </p:nvGraphicFramePr>
              <p:xfrm>
                <a:off x="570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19" name="Clip" r:id="rId47" imgW="142555" imgH="142555" progId="MS_ClipArt_Gallery.2">
                        <p:embed/>
                      </p:oleObj>
                    </mc:Choice>
                    <mc:Fallback>
                      <p:oleObj name="Clip" r:id="rId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0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22" name="Object 1085"/>
                <p:cNvGraphicFramePr>
                  <a:graphicFrameLocks noChangeAspect="1"/>
                </p:cNvGraphicFramePr>
                <p:nvPr/>
              </p:nvGraphicFramePr>
              <p:xfrm>
                <a:off x="468" y="8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0" name="Clip" r:id="rId48" imgW="142555" imgH="142555" progId="MS_ClipArt_Gallery.2">
                        <p:embed/>
                      </p:oleObj>
                    </mc:Choice>
                    <mc:Fallback>
                      <p:oleObj name="Clip" r:id="rId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23" name="Object 1086"/>
                <p:cNvGraphicFramePr>
                  <a:graphicFrameLocks noChangeAspect="1"/>
                </p:cNvGraphicFramePr>
                <p:nvPr/>
              </p:nvGraphicFramePr>
              <p:xfrm>
                <a:off x="468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1" name="Clip" r:id="rId49" imgW="142555" imgH="142555" progId="MS_ClipArt_Gallery.2">
                        <p:embed/>
                      </p:oleObj>
                    </mc:Choice>
                    <mc:Fallback>
                      <p:oleObj name="Clip" r:id="rId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24" name="Object 1087"/>
                <p:cNvGraphicFramePr>
                  <a:graphicFrameLocks noChangeAspect="1"/>
                </p:cNvGraphicFramePr>
                <p:nvPr/>
              </p:nvGraphicFramePr>
              <p:xfrm>
                <a:off x="495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2" name="Clip" r:id="rId50" imgW="142555" imgH="142555" progId="MS_ClipArt_Gallery.2">
                        <p:embed/>
                      </p:oleObj>
                    </mc:Choice>
                    <mc:Fallback>
                      <p:oleObj name="Clip" r:id="rId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5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25" name="Object 1088"/>
                <p:cNvGraphicFramePr>
                  <a:graphicFrameLocks noChangeAspect="1"/>
                </p:cNvGraphicFramePr>
                <p:nvPr/>
              </p:nvGraphicFramePr>
              <p:xfrm>
                <a:off x="443" y="90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3" name="Clip" r:id="rId51" imgW="142555" imgH="142555" progId="MS_ClipArt_Gallery.2">
                        <p:embed/>
                      </p:oleObj>
                    </mc:Choice>
                    <mc:Fallback>
                      <p:oleObj name="Clip" r:id="rId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43" y="90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26" name="Object 1089"/>
                <p:cNvGraphicFramePr>
                  <a:graphicFrameLocks noChangeAspect="1"/>
                </p:cNvGraphicFramePr>
                <p:nvPr/>
              </p:nvGraphicFramePr>
              <p:xfrm>
                <a:off x="566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4" name="Clip" r:id="rId52" imgW="142555" imgH="142555" progId="MS_ClipArt_Gallery.2">
                        <p:embed/>
                      </p:oleObj>
                    </mc:Choice>
                    <mc:Fallback>
                      <p:oleObj name="Clip" r:id="rId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66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27" name="Object 1090"/>
                <p:cNvGraphicFramePr>
                  <a:graphicFrameLocks noChangeAspect="1"/>
                </p:cNvGraphicFramePr>
                <p:nvPr/>
              </p:nvGraphicFramePr>
              <p:xfrm>
                <a:off x="526" y="8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5" name="Clip" r:id="rId53" imgW="142555" imgH="142555" progId="MS_ClipArt_Gallery.2">
                        <p:embed/>
                      </p:oleObj>
                    </mc:Choice>
                    <mc:Fallback>
                      <p:oleObj name="Clip" r:id="rId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6" y="8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28" name="Object 1091"/>
                <p:cNvGraphicFramePr>
                  <a:graphicFrameLocks noChangeAspect="1"/>
                </p:cNvGraphicFramePr>
                <p:nvPr/>
              </p:nvGraphicFramePr>
              <p:xfrm>
                <a:off x="606" y="8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6" name="Clip" r:id="rId54" imgW="142555" imgH="142555" progId="MS_ClipArt_Gallery.2">
                        <p:embed/>
                      </p:oleObj>
                    </mc:Choice>
                    <mc:Fallback>
                      <p:oleObj name="Clip" r:id="rId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06" y="8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29" name="Object 1092"/>
                <p:cNvGraphicFramePr>
                  <a:graphicFrameLocks noChangeAspect="1"/>
                </p:cNvGraphicFramePr>
                <p:nvPr/>
              </p:nvGraphicFramePr>
              <p:xfrm>
                <a:off x="544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7" name="Clip" r:id="rId55" imgW="142555" imgH="142555" progId="MS_ClipArt_Gallery.2">
                        <p:embed/>
                      </p:oleObj>
                    </mc:Choice>
                    <mc:Fallback>
                      <p:oleObj name="Clip" r:id="rId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44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30" name="Object 1093"/>
                <p:cNvGraphicFramePr>
                  <a:graphicFrameLocks noChangeAspect="1"/>
                </p:cNvGraphicFramePr>
                <p:nvPr/>
              </p:nvGraphicFramePr>
              <p:xfrm>
                <a:off x="541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8" name="Clip" r:id="rId56" imgW="142555" imgH="142555" progId="MS_ClipArt_Gallery.2">
                        <p:embed/>
                      </p:oleObj>
                    </mc:Choice>
                    <mc:Fallback>
                      <p:oleObj name="Clip" r:id="rId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41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31" name="Object 1094"/>
                <p:cNvGraphicFramePr>
                  <a:graphicFrameLocks noChangeAspect="1"/>
                </p:cNvGraphicFramePr>
                <p:nvPr/>
              </p:nvGraphicFramePr>
              <p:xfrm>
                <a:off x="519" y="93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29" name="Clip" r:id="rId57" imgW="142555" imgH="142555" progId="MS_ClipArt_Gallery.2">
                        <p:embed/>
                      </p:oleObj>
                    </mc:Choice>
                    <mc:Fallback>
                      <p:oleObj name="Clip" r:id="rId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9" y="93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32" name="Object 1095"/>
                <p:cNvGraphicFramePr>
                  <a:graphicFrameLocks noChangeAspect="1"/>
                </p:cNvGraphicFramePr>
                <p:nvPr/>
              </p:nvGraphicFramePr>
              <p:xfrm>
                <a:off x="524" y="8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30" name="Clip" r:id="rId58" imgW="142555" imgH="142555" progId="MS_ClipArt_Gallery.2">
                        <p:embed/>
                      </p:oleObj>
                    </mc:Choice>
                    <mc:Fallback>
                      <p:oleObj name="Clip" r:id="rId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4" y="8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33" name="Object 1096"/>
                <p:cNvGraphicFramePr>
                  <a:graphicFrameLocks noChangeAspect="1"/>
                </p:cNvGraphicFramePr>
                <p:nvPr/>
              </p:nvGraphicFramePr>
              <p:xfrm>
                <a:off x="612" y="9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31" name="Clip" r:id="rId59" imgW="142555" imgH="142555" progId="MS_ClipArt_Gallery.2">
                        <p:embed/>
                      </p:oleObj>
                    </mc:Choice>
                    <mc:Fallback>
                      <p:oleObj name="Clip" r:id="rId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12" y="9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34" name="Object 1097"/>
                <p:cNvGraphicFramePr>
                  <a:graphicFrameLocks noChangeAspect="1"/>
                </p:cNvGraphicFramePr>
                <p:nvPr/>
              </p:nvGraphicFramePr>
              <p:xfrm>
                <a:off x="443" y="8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32" name="Clip" r:id="rId60" imgW="142555" imgH="142555" progId="MS_ClipArt_Gallery.2">
                        <p:embed/>
                      </p:oleObj>
                    </mc:Choice>
                    <mc:Fallback>
                      <p:oleObj name="Clip" r:id="rId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43" y="8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35" name="Object 1098"/>
                <p:cNvGraphicFramePr>
                  <a:graphicFrameLocks noChangeAspect="1"/>
                </p:cNvGraphicFramePr>
                <p:nvPr/>
              </p:nvGraphicFramePr>
              <p:xfrm>
                <a:off x="495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33" name="Clip" r:id="rId61" imgW="142555" imgH="142555" progId="MS_ClipArt_Gallery.2">
                        <p:embed/>
                      </p:oleObj>
                    </mc:Choice>
                    <mc:Fallback>
                      <p:oleObj name="Clip" r:id="rId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5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36" name="Object 1099"/>
                <p:cNvGraphicFramePr>
                  <a:graphicFrameLocks noChangeAspect="1"/>
                </p:cNvGraphicFramePr>
                <p:nvPr/>
              </p:nvGraphicFramePr>
              <p:xfrm>
                <a:off x="601" y="94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34" name="Clip" r:id="rId62" imgW="142555" imgH="142555" progId="MS_ClipArt_Gallery.2">
                        <p:embed/>
                      </p:oleObj>
                    </mc:Choice>
                    <mc:Fallback>
                      <p:oleObj name="Clip" r:id="rId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01" y="94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37" name="Object 1100"/>
                <p:cNvGraphicFramePr>
                  <a:graphicFrameLocks noChangeAspect="1"/>
                </p:cNvGraphicFramePr>
                <p:nvPr/>
              </p:nvGraphicFramePr>
              <p:xfrm>
                <a:off x="552" y="7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35" name="Clip" r:id="rId63" imgW="142555" imgH="142555" progId="MS_ClipArt_Gallery.2">
                        <p:embed/>
                      </p:oleObj>
                    </mc:Choice>
                    <mc:Fallback>
                      <p:oleObj name="Clip" r:id="rId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2" y="7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38" name="Object 1101"/>
                <p:cNvGraphicFramePr>
                  <a:graphicFrameLocks noChangeAspect="1"/>
                </p:cNvGraphicFramePr>
                <p:nvPr/>
              </p:nvGraphicFramePr>
              <p:xfrm>
                <a:off x="624" y="8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36" name="Clip" r:id="rId64" imgW="142555" imgH="142555" progId="MS_ClipArt_Gallery.2">
                        <p:embed/>
                      </p:oleObj>
                    </mc:Choice>
                    <mc:Fallback>
                      <p:oleObj name="Clip" r:id="rId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24" y="8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39" name="Object 1102"/>
                <p:cNvGraphicFramePr>
                  <a:graphicFrameLocks noChangeAspect="1"/>
                </p:cNvGraphicFramePr>
                <p:nvPr/>
              </p:nvGraphicFramePr>
              <p:xfrm>
                <a:off x="599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37" name="Clip" r:id="rId65" imgW="142555" imgH="142555" progId="MS_ClipArt_Gallery.2">
                        <p:embed/>
                      </p:oleObj>
                    </mc:Choice>
                    <mc:Fallback>
                      <p:oleObj name="Clip" r:id="rId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99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0" name="Object 1103"/>
                <p:cNvGraphicFramePr>
                  <a:graphicFrameLocks noChangeAspect="1"/>
                </p:cNvGraphicFramePr>
                <p:nvPr/>
              </p:nvGraphicFramePr>
              <p:xfrm>
                <a:off x="584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38" name="Clip" r:id="rId66" imgW="142555" imgH="142555" progId="MS_ClipArt_Gallery.2">
                        <p:embed/>
                      </p:oleObj>
                    </mc:Choice>
                    <mc:Fallback>
                      <p:oleObj name="Clip" r:id="rId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1" name="Object 1104"/>
                <p:cNvGraphicFramePr>
                  <a:graphicFrameLocks noChangeAspect="1"/>
                </p:cNvGraphicFramePr>
                <p:nvPr/>
              </p:nvGraphicFramePr>
              <p:xfrm>
                <a:off x="624" y="9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39" name="Clip" r:id="rId67" imgW="142555" imgH="142555" progId="MS_ClipArt_Gallery.2">
                        <p:embed/>
                      </p:oleObj>
                    </mc:Choice>
                    <mc:Fallback>
                      <p:oleObj name="Clip" r:id="rId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24" y="9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2" name="Object 1105"/>
                <p:cNvGraphicFramePr>
                  <a:graphicFrameLocks noChangeAspect="1"/>
                </p:cNvGraphicFramePr>
                <p:nvPr/>
              </p:nvGraphicFramePr>
              <p:xfrm>
                <a:off x="515" y="9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40" name="Clip" r:id="rId68" imgW="142555" imgH="142555" progId="MS_ClipArt_Gallery.2">
                        <p:embed/>
                      </p:oleObj>
                    </mc:Choice>
                    <mc:Fallback>
                      <p:oleObj name="Clip" r:id="rId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5" y="9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3" name="Object 1106"/>
                <p:cNvGraphicFramePr>
                  <a:graphicFrameLocks noChangeAspect="1"/>
                </p:cNvGraphicFramePr>
                <p:nvPr/>
              </p:nvGraphicFramePr>
              <p:xfrm>
                <a:off x="559" y="9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41" name="Clip" r:id="rId69" imgW="142555" imgH="142555" progId="MS_ClipArt_Gallery.2">
                        <p:embed/>
                      </p:oleObj>
                    </mc:Choice>
                    <mc:Fallback>
                      <p:oleObj name="Clip" r:id="rId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9" y="9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4" name="Object 1107"/>
                <p:cNvGraphicFramePr>
                  <a:graphicFrameLocks noChangeAspect="1"/>
                </p:cNvGraphicFramePr>
                <p:nvPr/>
              </p:nvGraphicFramePr>
              <p:xfrm>
                <a:off x="572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42" name="Clip" r:id="rId70" imgW="142555" imgH="142555" progId="MS_ClipArt_Gallery.2">
                        <p:embed/>
                      </p:oleObj>
                    </mc:Choice>
                    <mc:Fallback>
                      <p:oleObj name="Clip" r:id="rId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2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5" name="Object 1108"/>
                <p:cNvGraphicFramePr>
                  <a:graphicFrameLocks noChangeAspect="1"/>
                </p:cNvGraphicFramePr>
                <p:nvPr/>
              </p:nvGraphicFramePr>
              <p:xfrm>
                <a:off x="570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43" name="Clip" r:id="rId71" imgW="142555" imgH="142555" progId="MS_ClipArt_Gallery.2">
                        <p:embed/>
                      </p:oleObj>
                    </mc:Choice>
                    <mc:Fallback>
                      <p:oleObj name="Clip" r:id="rId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0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6" name="Object 1109"/>
                <p:cNvGraphicFramePr>
                  <a:graphicFrameLocks noChangeAspect="1"/>
                </p:cNvGraphicFramePr>
                <p:nvPr/>
              </p:nvGraphicFramePr>
              <p:xfrm>
                <a:off x="515" y="7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44" name="Clip" r:id="rId72" imgW="142555" imgH="142555" progId="MS_ClipArt_Gallery.2">
                        <p:embed/>
                      </p:oleObj>
                    </mc:Choice>
                    <mc:Fallback>
                      <p:oleObj name="Clip" r:id="rId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5" y="7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7" name="Object 1110"/>
                <p:cNvGraphicFramePr>
                  <a:graphicFrameLocks noChangeAspect="1"/>
                </p:cNvGraphicFramePr>
                <p:nvPr/>
              </p:nvGraphicFramePr>
              <p:xfrm>
                <a:off x="624" y="8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45" name="Clip" r:id="rId73" imgW="142555" imgH="142555" progId="MS_ClipArt_Gallery.2">
                        <p:embed/>
                      </p:oleObj>
                    </mc:Choice>
                    <mc:Fallback>
                      <p:oleObj name="Clip" r:id="rId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24" y="8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8" name="Object 1111"/>
                <p:cNvGraphicFramePr>
                  <a:graphicFrameLocks noChangeAspect="1"/>
                </p:cNvGraphicFramePr>
                <p:nvPr/>
              </p:nvGraphicFramePr>
              <p:xfrm>
                <a:off x="497" y="90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46" name="Clip" r:id="rId74" imgW="142555" imgH="142555" progId="MS_ClipArt_Gallery.2">
                        <p:embed/>
                      </p:oleObj>
                    </mc:Choice>
                    <mc:Fallback>
                      <p:oleObj name="Clip" r:id="rId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7" y="90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9" name="Object 1112"/>
                <p:cNvGraphicFramePr>
                  <a:graphicFrameLocks noChangeAspect="1"/>
                </p:cNvGraphicFramePr>
                <p:nvPr/>
              </p:nvGraphicFramePr>
              <p:xfrm>
                <a:off x="441" y="8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47" name="Clip" r:id="rId75" imgW="142555" imgH="142555" progId="MS_ClipArt_Gallery.2">
                        <p:embed/>
                      </p:oleObj>
                    </mc:Choice>
                    <mc:Fallback>
                      <p:oleObj name="Clip" r:id="rId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41" y="8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0" name="Object 1113"/>
                <p:cNvGraphicFramePr>
                  <a:graphicFrameLocks noChangeAspect="1"/>
                </p:cNvGraphicFramePr>
                <p:nvPr/>
              </p:nvGraphicFramePr>
              <p:xfrm>
                <a:off x="599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48" name="Clip" r:id="rId76" imgW="142555" imgH="142555" progId="MS_ClipArt_Gallery.2">
                        <p:embed/>
                      </p:oleObj>
                    </mc:Choice>
                    <mc:Fallback>
                      <p:oleObj name="Clip" r:id="rId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99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1" name="Object 1114"/>
                <p:cNvGraphicFramePr>
                  <a:graphicFrameLocks noChangeAspect="1"/>
                </p:cNvGraphicFramePr>
                <p:nvPr/>
              </p:nvGraphicFramePr>
              <p:xfrm>
                <a:off x="601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49" name="Clip" r:id="rId77" imgW="142555" imgH="142555" progId="MS_ClipArt_Gallery.2">
                        <p:embed/>
                      </p:oleObj>
                    </mc:Choice>
                    <mc:Fallback>
                      <p:oleObj name="Clip" r:id="rId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01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2" name="Object 1115"/>
                <p:cNvGraphicFramePr>
                  <a:graphicFrameLocks noChangeAspect="1"/>
                </p:cNvGraphicFramePr>
                <p:nvPr/>
              </p:nvGraphicFramePr>
              <p:xfrm>
                <a:off x="544" y="8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50" name="Clip" r:id="rId78" imgW="142555" imgH="142555" progId="MS_ClipArt_Gallery.2">
                        <p:embed/>
                      </p:oleObj>
                    </mc:Choice>
                    <mc:Fallback>
                      <p:oleObj name="Clip" r:id="rId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44" y="8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3" name="Object 1116"/>
                <p:cNvGraphicFramePr>
                  <a:graphicFrameLocks noChangeAspect="1"/>
                </p:cNvGraphicFramePr>
                <p:nvPr/>
              </p:nvGraphicFramePr>
              <p:xfrm>
                <a:off x="524" y="8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51" name="Clip" r:id="rId79" imgW="142555" imgH="142555" progId="MS_ClipArt_Gallery.2">
                        <p:embed/>
                      </p:oleObj>
                    </mc:Choice>
                    <mc:Fallback>
                      <p:oleObj name="Clip" r:id="rId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4" y="8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4" name="Object 1117"/>
                <p:cNvGraphicFramePr>
                  <a:graphicFrameLocks noChangeAspect="1"/>
                </p:cNvGraphicFramePr>
                <p:nvPr/>
              </p:nvGraphicFramePr>
              <p:xfrm>
                <a:off x="532" y="96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520" name="Clip" r:id="rId80" imgW="142555" imgH="142555" progId="MS_ClipArt_Gallery.2">
                        <p:embed/>
                      </p:oleObj>
                    </mc:Choice>
                    <mc:Fallback>
                      <p:oleObj name="Clip" r:id="rId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32" y="96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79" name="Text Box 1118"/>
              <p:cNvSpPr txBox="1">
                <a:spLocks noChangeArrowheads="1"/>
              </p:cNvSpPr>
              <p:nvPr/>
            </p:nvSpPr>
            <p:spPr bwMode="auto">
              <a:xfrm>
                <a:off x="170" y="1286"/>
                <a:ext cx="388" cy="1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de-DE" sz="1200" b="1" i="0" u="none" strike="noStrike" kern="0" cap="none" spc="0" normalizeH="0" baseline="3000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70</a:t>
                </a:r>
                <a:r>
                  <a:rPr kumimoji="0" lang="en-US" altLang="de-DE" sz="12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Zn</a:t>
                </a:r>
                <a:endParaRPr kumimoji="0" lang="en-US" altLang="de-DE" sz="1200" b="1" i="1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endParaRPr>
              </a:p>
            </p:txBody>
          </p:sp>
        </p:grpSp>
      </p:grpSp>
      <p:grpSp>
        <p:nvGrpSpPr>
          <p:cNvPr id="155" name="Group 1119"/>
          <p:cNvGrpSpPr>
            <a:grpSpLocks/>
          </p:cNvGrpSpPr>
          <p:nvPr/>
        </p:nvGrpSpPr>
        <p:grpSpPr bwMode="auto">
          <a:xfrm>
            <a:off x="1038225" y="1154088"/>
            <a:ext cx="620713" cy="868363"/>
            <a:chOff x="518" y="908"/>
            <a:chExt cx="391" cy="547"/>
          </a:xfrm>
        </p:grpSpPr>
        <p:grpSp>
          <p:nvGrpSpPr>
            <p:cNvPr id="156" name="Group 1120"/>
            <p:cNvGrpSpPr>
              <a:grpSpLocks/>
            </p:cNvGrpSpPr>
            <p:nvPr/>
          </p:nvGrpSpPr>
          <p:grpSpPr bwMode="auto">
            <a:xfrm>
              <a:off x="518" y="908"/>
              <a:ext cx="279" cy="277"/>
              <a:chOff x="1389" y="625"/>
              <a:chExt cx="349" cy="345"/>
            </a:xfrm>
          </p:grpSpPr>
          <p:graphicFrame>
            <p:nvGraphicFramePr>
              <p:cNvPr id="158" name="Object 1121"/>
              <p:cNvGraphicFramePr>
                <a:graphicFrameLocks noChangeAspect="1"/>
              </p:cNvGraphicFramePr>
              <p:nvPr/>
            </p:nvGraphicFramePr>
            <p:xfrm>
              <a:off x="1497" y="82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521" name="Clip" r:id="rId81" imgW="142555" imgH="142555" progId="MS_ClipArt_Gallery.2">
                      <p:embed/>
                    </p:oleObj>
                  </mc:Choice>
                  <mc:Fallback>
                    <p:oleObj name="Clip" r:id="rId8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7" y="82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9" name="Object 1122"/>
              <p:cNvGraphicFramePr>
                <a:graphicFrameLocks noChangeAspect="1"/>
              </p:cNvGraphicFramePr>
              <p:nvPr/>
            </p:nvGraphicFramePr>
            <p:xfrm>
              <a:off x="1538" y="8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522" name="Clip" r:id="rId82" imgW="142555" imgH="142555" progId="MS_ClipArt_Gallery.2">
                      <p:embed/>
                    </p:oleObj>
                  </mc:Choice>
                  <mc:Fallback>
                    <p:oleObj name="Clip" r:id="rId8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8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0" name="Object 1123"/>
              <p:cNvGraphicFramePr>
                <a:graphicFrameLocks noChangeAspect="1"/>
              </p:cNvGraphicFramePr>
              <p:nvPr/>
            </p:nvGraphicFramePr>
            <p:xfrm>
              <a:off x="1431" y="77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523" name="Clip" r:id="rId83" imgW="142555" imgH="142555" progId="MS_ClipArt_Gallery.2">
                      <p:embed/>
                    </p:oleObj>
                  </mc:Choice>
                  <mc:Fallback>
                    <p:oleObj name="Clip" r:id="rId8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31" y="77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1" name="Object 1124"/>
              <p:cNvGraphicFramePr>
                <a:graphicFrameLocks noChangeAspect="1"/>
              </p:cNvGraphicFramePr>
              <p:nvPr/>
            </p:nvGraphicFramePr>
            <p:xfrm>
              <a:off x="1565" y="87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524" name="Clip" r:id="rId84" imgW="142555" imgH="142555" progId="MS_ClipArt_Gallery.2">
                      <p:embed/>
                    </p:oleObj>
                  </mc:Choice>
                  <mc:Fallback>
                    <p:oleObj name="Clip" r:id="rId8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5" y="87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2" name="Object 1125"/>
              <p:cNvGraphicFramePr>
                <a:graphicFrameLocks noChangeAspect="1"/>
              </p:cNvGraphicFramePr>
              <p:nvPr/>
            </p:nvGraphicFramePr>
            <p:xfrm>
              <a:off x="1554" y="77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525" name="Clip" r:id="rId85" imgW="142555" imgH="142555" progId="MS_ClipArt_Gallery.2">
                      <p:embed/>
                    </p:oleObj>
                  </mc:Choice>
                  <mc:Fallback>
                    <p:oleObj name="Clip" r:id="rId8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4" y="77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3" name="Object 1126"/>
              <p:cNvGraphicFramePr>
                <a:graphicFrameLocks noChangeAspect="1"/>
              </p:cNvGraphicFramePr>
              <p:nvPr/>
            </p:nvGraphicFramePr>
            <p:xfrm>
              <a:off x="1458" y="89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526" name="Clip" r:id="rId86" imgW="142555" imgH="142555" progId="MS_ClipArt_Gallery.2">
                      <p:embed/>
                    </p:oleObj>
                  </mc:Choice>
                  <mc:Fallback>
                    <p:oleObj name="Clip" r:id="rId8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8" y="89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4" name="Object 1127"/>
              <p:cNvGraphicFramePr>
                <a:graphicFrameLocks noChangeAspect="1"/>
              </p:cNvGraphicFramePr>
              <p:nvPr/>
            </p:nvGraphicFramePr>
            <p:xfrm>
              <a:off x="1578" y="76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527" name="Clip" r:id="rId87" imgW="142555" imgH="142555" progId="MS_ClipArt_Gallery.2">
                      <p:embed/>
                    </p:oleObj>
                  </mc:Choice>
                  <mc:Fallback>
                    <p:oleObj name="Clip" r:id="rId8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8" y="76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5" name="Object 1128"/>
              <p:cNvGraphicFramePr>
                <a:graphicFrameLocks noChangeAspect="1"/>
              </p:cNvGraphicFramePr>
              <p:nvPr/>
            </p:nvGraphicFramePr>
            <p:xfrm>
              <a:off x="1622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528" name="Clip" r:id="rId88" imgW="142555" imgH="142555" progId="MS_ClipArt_Gallery.2">
                      <p:embed/>
                    </p:oleObj>
                  </mc:Choice>
                  <mc:Fallback>
                    <p:oleObj name="Clip" r:id="rId8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2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6" name="Object 1129"/>
              <p:cNvGraphicFramePr>
                <a:graphicFrameLocks noChangeAspect="1"/>
              </p:cNvGraphicFramePr>
              <p:nvPr/>
            </p:nvGraphicFramePr>
            <p:xfrm>
              <a:off x="1527" y="8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529" name="Clip" r:id="rId89" imgW="142555" imgH="142555" progId="MS_ClipArt_Gallery.2">
                      <p:embed/>
                    </p:oleObj>
                  </mc:Choice>
                  <mc:Fallback>
                    <p:oleObj name="Clip" r:id="rId8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7" y="8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7" name="Object 1130"/>
              <p:cNvGraphicFramePr>
                <a:graphicFrameLocks noChangeAspect="1"/>
              </p:cNvGraphicFramePr>
              <p:nvPr/>
            </p:nvGraphicFramePr>
            <p:xfrm>
              <a:off x="1597" y="89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530" name="Clip" r:id="rId90" imgW="142555" imgH="142555" progId="MS_ClipArt_Gallery.2">
                      <p:embed/>
                    </p:oleObj>
                  </mc:Choice>
                  <mc:Fallback>
                    <p:oleObj name="Clip" r:id="rId9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7" y="89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8" name="Object 1131"/>
              <p:cNvGraphicFramePr>
                <a:graphicFrameLocks noChangeAspect="1"/>
              </p:cNvGraphicFramePr>
              <p:nvPr/>
            </p:nvGraphicFramePr>
            <p:xfrm>
              <a:off x="1418" y="87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531" name="Clip" r:id="rId91" imgW="142555" imgH="142555" progId="MS_ClipArt_Gallery.2">
                      <p:embed/>
                    </p:oleObj>
                  </mc:Choice>
                  <mc:Fallback>
                    <p:oleObj name="Clip" r:id="rId9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18" y="87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9" name="Object 1132"/>
              <p:cNvGraphicFramePr>
                <a:graphicFrameLocks noChangeAspect="1"/>
              </p:cNvGraphicFramePr>
              <p:nvPr/>
            </p:nvGraphicFramePr>
            <p:xfrm>
              <a:off x="1500" y="72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532" name="Clip" r:id="rId92" imgW="142555" imgH="142555" progId="MS_ClipArt_Gallery.2">
                      <p:embed/>
                    </p:oleObj>
                  </mc:Choice>
                  <mc:Fallback>
                    <p:oleObj name="Clip" r:id="rId9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0" y="72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0" name="Object 1133"/>
              <p:cNvGraphicFramePr>
                <a:graphicFrameLocks noChangeAspect="1"/>
              </p:cNvGraphicFramePr>
              <p:nvPr/>
            </p:nvGraphicFramePr>
            <p:xfrm>
              <a:off x="1527" y="8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533" name="Clip" r:id="rId93" imgW="142555" imgH="142555" progId="MS_ClipArt_Gallery.2">
                      <p:embed/>
                    </p:oleObj>
                  </mc:Choice>
                  <mc:Fallback>
                    <p:oleObj name="Clip" r:id="rId9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7" y="8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1" name="Object 1134"/>
              <p:cNvGraphicFramePr>
                <a:graphicFrameLocks noChangeAspect="1"/>
              </p:cNvGraphicFramePr>
              <p:nvPr/>
            </p:nvGraphicFramePr>
            <p:xfrm>
              <a:off x="1527" y="76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534" name="Clip" r:id="rId94" imgW="142555" imgH="142555" progId="MS_ClipArt_Gallery.2">
                      <p:embed/>
                    </p:oleObj>
                  </mc:Choice>
                  <mc:Fallback>
                    <p:oleObj name="Clip" r:id="rId9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7" y="76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2" name="Object 1135"/>
              <p:cNvGraphicFramePr>
                <a:graphicFrameLocks noChangeAspect="1"/>
              </p:cNvGraphicFramePr>
              <p:nvPr/>
            </p:nvGraphicFramePr>
            <p:xfrm>
              <a:off x="1605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535" name="Clip" r:id="rId95" imgW="142555" imgH="142555" progId="MS_ClipArt_Gallery.2">
                      <p:embed/>
                    </p:oleObj>
                  </mc:Choice>
                  <mc:Fallback>
                    <p:oleObj name="Clip" r:id="rId9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5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3" name="Object 1136"/>
              <p:cNvGraphicFramePr>
                <a:graphicFrameLocks noChangeAspect="1"/>
              </p:cNvGraphicFramePr>
              <p:nvPr/>
            </p:nvGraphicFramePr>
            <p:xfrm>
              <a:off x="1418" y="87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536" name="Clip" r:id="rId96" imgW="142555" imgH="142555" progId="MS_ClipArt_Gallery.2">
                      <p:embed/>
                    </p:oleObj>
                  </mc:Choice>
                  <mc:Fallback>
                    <p:oleObj name="Clip" r:id="rId9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18" y="87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4" name="Object 1137"/>
              <p:cNvGraphicFramePr>
                <a:graphicFrameLocks noChangeAspect="1"/>
              </p:cNvGraphicFramePr>
              <p:nvPr/>
            </p:nvGraphicFramePr>
            <p:xfrm>
              <a:off x="1508" y="73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537" name="Clip" r:id="rId97" imgW="142555" imgH="142555" progId="MS_ClipArt_Gallery.2">
                      <p:embed/>
                    </p:oleObj>
                  </mc:Choice>
                  <mc:Fallback>
                    <p:oleObj name="Clip" r:id="rId9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8" y="73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5" name="Object 1138"/>
              <p:cNvGraphicFramePr>
                <a:graphicFrameLocks noChangeAspect="1"/>
              </p:cNvGraphicFramePr>
              <p:nvPr/>
            </p:nvGraphicFramePr>
            <p:xfrm>
              <a:off x="1424" y="86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538" name="Clip" r:id="rId98" imgW="142555" imgH="142555" progId="MS_ClipArt_Gallery.2">
                      <p:embed/>
                    </p:oleObj>
                  </mc:Choice>
                  <mc:Fallback>
                    <p:oleObj name="Clip" r:id="rId9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6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6" name="Object 1139"/>
              <p:cNvGraphicFramePr>
                <a:graphicFrameLocks noChangeAspect="1"/>
              </p:cNvGraphicFramePr>
              <p:nvPr/>
            </p:nvGraphicFramePr>
            <p:xfrm>
              <a:off x="1422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539" name="Clip" r:id="rId99" imgW="142555" imgH="142555" progId="MS_ClipArt_Gallery.2">
                      <p:embed/>
                    </p:oleObj>
                  </mc:Choice>
                  <mc:Fallback>
                    <p:oleObj name="Clip" r:id="rId9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2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7" name="Object 1140"/>
              <p:cNvGraphicFramePr>
                <a:graphicFrameLocks noChangeAspect="1"/>
              </p:cNvGraphicFramePr>
              <p:nvPr/>
            </p:nvGraphicFramePr>
            <p:xfrm>
              <a:off x="1468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540" name="Clip" r:id="rId100" imgW="142555" imgH="142555" progId="MS_ClipArt_Gallery.2">
                      <p:embed/>
                    </p:oleObj>
                  </mc:Choice>
                  <mc:Fallback>
                    <p:oleObj name="Clip" r:id="rId10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8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8" name="Object 1141"/>
              <p:cNvGraphicFramePr>
                <a:graphicFrameLocks noChangeAspect="1"/>
              </p:cNvGraphicFramePr>
              <p:nvPr/>
            </p:nvGraphicFramePr>
            <p:xfrm>
              <a:off x="1464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541" name="Clip" r:id="rId101" imgW="142555" imgH="142555" progId="MS_ClipArt_Gallery.2">
                      <p:embed/>
                    </p:oleObj>
                  </mc:Choice>
                  <mc:Fallback>
                    <p:oleObj name="Clip" r:id="rId10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4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9" name="Object 1142"/>
              <p:cNvGraphicFramePr>
                <a:graphicFrameLocks noChangeAspect="1"/>
              </p:cNvGraphicFramePr>
              <p:nvPr/>
            </p:nvGraphicFramePr>
            <p:xfrm>
              <a:off x="1526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542" name="Clip" r:id="rId102" imgW="142555" imgH="142555" progId="MS_ClipArt_Gallery.2">
                      <p:embed/>
                    </p:oleObj>
                  </mc:Choice>
                  <mc:Fallback>
                    <p:oleObj name="Clip" r:id="rId10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6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0" name="Object 1143"/>
              <p:cNvGraphicFramePr>
                <a:graphicFrameLocks noChangeAspect="1"/>
              </p:cNvGraphicFramePr>
              <p:nvPr/>
            </p:nvGraphicFramePr>
            <p:xfrm>
              <a:off x="1540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543" name="Clip" r:id="rId103" imgW="142555" imgH="142555" progId="MS_ClipArt_Gallery.2">
                      <p:embed/>
                    </p:oleObj>
                  </mc:Choice>
                  <mc:Fallback>
                    <p:oleObj name="Clip" r:id="rId10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1" name="Object 1144"/>
              <p:cNvGraphicFramePr>
                <a:graphicFrameLocks noChangeAspect="1"/>
              </p:cNvGraphicFramePr>
              <p:nvPr/>
            </p:nvGraphicFramePr>
            <p:xfrm>
              <a:off x="1555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544" name="Clip" r:id="rId104" imgW="142555" imgH="142555" progId="MS_ClipArt_Gallery.2">
                      <p:embed/>
                    </p:oleObj>
                  </mc:Choice>
                  <mc:Fallback>
                    <p:oleObj name="Clip" r:id="rId10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2" name="Object 1145"/>
              <p:cNvGraphicFramePr>
                <a:graphicFrameLocks noChangeAspect="1"/>
              </p:cNvGraphicFramePr>
              <p:nvPr/>
            </p:nvGraphicFramePr>
            <p:xfrm>
              <a:off x="1482" y="75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545" name="Clip" r:id="rId105" imgW="142555" imgH="142555" progId="MS_ClipArt_Gallery.2">
                      <p:embed/>
                    </p:oleObj>
                  </mc:Choice>
                  <mc:Fallback>
                    <p:oleObj name="Clip" r:id="rId10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2" y="75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3" name="Object 1146"/>
              <p:cNvGraphicFramePr>
                <a:graphicFrameLocks noChangeAspect="1"/>
              </p:cNvGraphicFramePr>
              <p:nvPr/>
            </p:nvGraphicFramePr>
            <p:xfrm>
              <a:off x="1424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546" name="Clip" r:id="rId106" imgW="142555" imgH="142555" progId="MS_ClipArt_Gallery.2">
                      <p:embed/>
                    </p:oleObj>
                  </mc:Choice>
                  <mc:Fallback>
                    <p:oleObj name="Clip" r:id="rId10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4" name="Object 1147"/>
              <p:cNvGraphicFramePr>
                <a:graphicFrameLocks noChangeAspect="1"/>
              </p:cNvGraphicFramePr>
              <p:nvPr/>
            </p:nvGraphicFramePr>
            <p:xfrm>
              <a:off x="1493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547" name="Clip" r:id="rId107" imgW="142555" imgH="142555" progId="MS_ClipArt_Gallery.2">
                      <p:embed/>
                    </p:oleObj>
                  </mc:Choice>
                  <mc:Fallback>
                    <p:oleObj name="Clip" r:id="rId10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3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5" name="Object 1148"/>
              <p:cNvGraphicFramePr>
                <a:graphicFrameLocks noChangeAspect="1"/>
              </p:cNvGraphicFramePr>
              <p:nvPr/>
            </p:nvGraphicFramePr>
            <p:xfrm>
              <a:off x="1424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548" name="Clip" r:id="rId108" imgW="142555" imgH="142555" progId="MS_ClipArt_Gallery.2">
                      <p:embed/>
                    </p:oleObj>
                  </mc:Choice>
                  <mc:Fallback>
                    <p:oleObj name="Clip" r:id="rId10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6" name="Object 1149"/>
              <p:cNvGraphicFramePr>
                <a:graphicFrameLocks noChangeAspect="1"/>
              </p:cNvGraphicFramePr>
              <p:nvPr/>
            </p:nvGraphicFramePr>
            <p:xfrm>
              <a:off x="1439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549" name="Clip" r:id="rId109" imgW="142555" imgH="142555" progId="MS_ClipArt_Gallery.2">
                      <p:embed/>
                    </p:oleObj>
                  </mc:Choice>
                  <mc:Fallback>
                    <p:oleObj name="Clip" r:id="rId10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39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7" name="Object 1150"/>
              <p:cNvGraphicFramePr>
                <a:graphicFrameLocks noChangeAspect="1"/>
              </p:cNvGraphicFramePr>
              <p:nvPr/>
            </p:nvGraphicFramePr>
            <p:xfrm>
              <a:off x="1540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550" name="Clip" r:id="rId110" imgW="142555" imgH="142555" progId="MS_ClipArt_Gallery.2">
                      <p:embed/>
                    </p:oleObj>
                  </mc:Choice>
                  <mc:Fallback>
                    <p:oleObj name="Clip" r:id="rId11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8" name="Object 1151"/>
              <p:cNvGraphicFramePr>
                <a:graphicFrameLocks noChangeAspect="1"/>
              </p:cNvGraphicFramePr>
              <p:nvPr/>
            </p:nvGraphicFramePr>
            <p:xfrm>
              <a:off x="1424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551" name="Clip" r:id="rId111" imgW="142555" imgH="142555" progId="MS_ClipArt_Gallery.2">
                      <p:embed/>
                    </p:oleObj>
                  </mc:Choice>
                  <mc:Fallback>
                    <p:oleObj name="Clip" r:id="rId11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9" name="Object 1152"/>
              <p:cNvGraphicFramePr>
                <a:graphicFrameLocks noChangeAspect="1"/>
              </p:cNvGraphicFramePr>
              <p:nvPr/>
            </p:nvGraphicFramePr>
            <p:xfrm>
              <a:off x="1442" y="88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552" name="Clip" r:id="rId112" imgW="142555" imgH="142555" progId="MS_ClipArt_Gallery.2">
                      <p:embed/>
                    </p:oleObj>
                  </mc:Choice>
                  <mc:Fallback>
                    <p:oleObj name="Clip" r:id="rId11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2" y="88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0" name="Object 1153"/>
              <p:cNvGraphicFramePr>
                <a:graphicFrameLocks noChangeAspect="1"/>
              </p:cNvGraphicFramePr>
              <p:nvPr/>
            </p:nvGraphicFramePr>
            <p:xfrm>
              <a:off x="1522" y="87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553" name="Clip" r:id="rId113" imgW="142555" imgH="142555" progId="MS_ClipArt_Gallery.2">
                      <p:embed/>
                    </p:oleObj>
                  </mc:Choice>
                  <mc:Fallback>
                    <p:oleObj name="Clip" r:id="rId11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2" y="87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1" name="Object 1154"/>
              <p:cNvGraphicFramePr>
                <a:graphicFrameLocks noChangeAspect="1"/>
              </p:cNvGraphicFramePr>
              <p:nvPr/>
            </p:nvGraphicFramePr>
            <p:xfrm>
              <a:off x="1422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554" name="Clip" r:id="rId114" imgW="142555" imgH="142555" progId="MS_ClipArt_Gallery.2">
                      <p:embed/>
                    </p:oleObj>
                  </mc:Choice>
                  <mc:Fallback>
                    <p:oleObj name="Clip" r:id="rId11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2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2" name="Object 1155"/>
              <p:cNvGraphicFramePr>
                <a:graphicFrameLocks noChangeAspect="1"/>
              </p:cNvGraphicFramePr>
              <p:nvPr/>
            </p:nvGraphicFramePr>
            <p:xfrm>
              <a:off x="1482" y="75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555" name="Clip" r:id="rId115" imgW="142555" imgH="142555" progId="MS_ClipArt_Gallery.2">
                      <p:embed/>
                    </p:oleObj>
                  </mc:Choice>
                  <mc:Fallback>
                    <p:oleObj name="Clip" r:id="rId11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2" y="75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3" name="Object 1156"/>
              <p:cNvGraphicFramePr>
                <a:graphicFrameLocks noChangeAspect="1"/>
              </p:cNvGraphicFramePr>
              <p:nvPr/>
            </p:nvGraphicFramePr>
            <p:xfrm>
              <a:off x="1540" y="71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556" name="Clip" r:id="rId116" imgW="142555" imgH="142555" progId="MS_ClipArt_Gallery.2">
                      <p:embed/>
                    </p:oleObj>
                  </mc:Choice>
                  <mc:Fallback>
                    <p:oleObj name="Clip" r:id="rId11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1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4" name="Object 1157"/>
              <p:cNvGraphicFramePr>
                <a:graphicFrameLocks noChangeAspect="1"/>
              </p:cNvGraphicFramePr>
              <p:nvPr/>
            </p:nvGraphicFramePr>
            <p:xfrm>
              <a:off x="1522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557" name="Clip" r:id="rId117" imgW="142555" imgH="142555" progId="MS_ClipArt_Gallery.2">
                      <p:embed/>
                    </p:oleObj>
                  </mc:Choice>
                  <mc:Fallback>
                    <p:oleObj name="Clip" r:id="rId11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2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5" name="Object 1158"/>
              <p:cNvGraphicFramePr>
                <a:graphicFrameLocks noChangeAspect="1"/>
              </p:cNvGraphicFramePr>
              <p:nvPr/>
            </p:nvGraphicFramePr>
            <p:xfrm>
              <a:off x="1422" y="7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558" name="Clip" r:id="rId118" imgW="142555" imgH="142555" progId="MS_ClipArt_Gallery.2">
                      <p:embed/>
                    </p:oleObj>
                  </mc:Choice>
                  <mc:Fallback>
                    <p:oleObj name="Clip" r:id="rId11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2" y="7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6" name="Object 1159"/>
              <p:cNvGraphicFramePr>
                <a:graphicFrameLocks noChangeAspect="1"/>
              </p:cNvGraphicFramePr>
              <p:nvPr/>
            </p:nvGraphicFramePr>
            <p:xfrm>
              <a:off x="1439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559" name="Clip" r:id="rId119" imgW="142555" imgH="142555" progId="MS_ClipArt_Gallery.2">
                      <p:embed/>
                    </p:oleObj>
                  </mc:Choice>
                  <mc:Fallback>
                    <p:oleObj name="Clip" r:id="rId11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39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7" name="Object 1160"/>
              <p:cNvGraphicFramePr>
                <a:graphicFrameLocks noChangeAspect="1"/>
              </p:cNvGraphicFramePr>
              <p:nvPr/>
            </p:nvGraphicFramePr>
            <p:xfrm>
              <a:off x="1424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560" name="Clip" r:id="rId120" imgW="142555" imgH="142555" progId="MS_ClipArt_Gallery.2">
                      <p:embed/>
                    </p:oleObj>
                  </mc:Choice>
                  <mc:Fallback>
                    <p:oleObj name="Clip" r:id="rId12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8" name="Object 1161"/>
              <p:cNvGraphicFramePr>
                <a:graphicFrameLocks noChangeAspect="1"/>
              </p:cNvGraphicFramePr>
              <p:nvPr/>
            </p:nvGraphicFramePr>
            <p:xfrm>
              <a:off x="1453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561" name="Clip" r:id="rId121" imgW="142555" imgH="142555" progId="MS_ClipArt_Gallery.2">
                      <p:embed/>
                    </p:oleObj>
                  </mc:Choice>
                  <mc:Fallback>
                    <p:oleObj name="Clip" r:id="rId12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3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9" name="Object 1162"/>
              <p:cNvGraphicFramePr>
                <a:graphicFrameLocks noChangeAspect="1"/>
              </p:cNvGraphicFramePr>
              <p:nvPr/>
            </p:nvGraphicFramePr>
            <p:xfrm>
              <a:off x="1451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562" name="Clip" r:id="rId122" imgW="142555" imgH="142555" progId="MS_ClipArt_Gallery.2">
                      <p:embed/>
                    </p:oleObj>
                  </mc:Choice>
                  <mc:Fallback>
                    <p:oleObj name="Clip" r:id="rId12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0" name="Object 1163"/>
              <p:cNvGraphicFramePr>
                <a:graphicFrameLocks noChangeAspect="1"/>
              </p:cNvGraphicFramePr>
              <p:nvPr/>
            </p:nvGraphicFramePr>
            <p:xfrm>
              <a:off x="1540" y="87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563" name="Clip" r:id="rId123" imgW="142555" imgH="142555" progId="MS_ClipArt_Gallery.2">
                      <p:embed/>
                    </p:oleObj>
                  </mc:Choice>
                  <mc:Fallback>
                    <p:oleObj name="Clip" r:id="rId12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87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1" name="Object 1164"/>
              <p:cNvGraphicFramePr>
                <a:graphicFrameLocks noChangeAspect="1"/>
              </p:cNvGraphicFramePr>
              <p:nvPr/>
            </p:nvGraphicFramePr>
            <p:xfrm>
              <a:off x="1453" y="71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564" name="Clip" r:id="rId124" imgW="142555" imgH="142555" progId="MS_ClipArt_Gallery.2">
                      <p:embed/>
                    </p:oleObj>
                  </mc:Choice>
                  <mc:Fallback>
                    <p:oleObj name="Clip" r:id="rId12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3" y="71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2" name="Object 1165"/>
              <p:cNvGraphicFramePr>
                <a:graphicFrameLocks noChangeAspect="1"/>
              </p:cNvGraphicFramePr>
              <p:nvPr/>
            </p:nvGraphicFramePr>
            <p:xfrm>
              <a:off x="1480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565" name="Clip" r:id="rId125" imgW="142555" imgH="142555" progId="MS_ClipArt_Gallery.2">
                      <p:embed/>
                    </p:oleObj>
                  </mc:Choice>
                  <mc:Fallback>
                    <p:oleObj name="Clip" r:id="rId12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3" name="Object 1166"/>
              <p:cNvGraphicFramePr>
                <a:graphicFrameLocks noChangeAspect="1"/>
              </p:cNvGraphicFramePr>
              <p:nvPr/>
            </p:nvGraphicFramePr>
            <p:xfrm>
              <a:off x="1538" y="89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566" name="Clip" r:id="rId126" imgW="142555" imgH="142555" progId="MS_ClipArt_Gallery.2">
                      <p:embed/>
                    </p:oleObj>
                  </mc:Choice>
                  <mc:Fallback>
                    <p:oleObj name="Clip" r:id="rId12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89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4" name="Object 1167"/>
              <p:cNvGraphicFramePr>
                <a:graphicFrameLocks noChangeAspect="1"/>
              </p:cNvGraphicFramePr>
              <p:nvPr/>
            </p:nvGraphicFramePr>
            <p:xfrm>
              <a:off x="1424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567" name="Clip" r:id="rId127" imgW="142555" imgH="142555" progId="MS_ClipArt_Gallery.2">
                      <p:embed/>
                    </p:oleObj>
                  </mc:Choice>
                  <mc:Fallback>
                    <p:oleObj name="Clip" r:id="rId12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5" name="Object 1168"/>
              <p:cNvGraphicFramePr>
                <a:graphicFrameLocks noChangeAspect="1"/>
              </p:cNvGraphicFramePr>
              <p:nvPr/>
            </p:nvGraphicFramePr>
            <p:xfrm>
              <a:off x="1509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568" name="Clip" r:id="rId128" imgW="142555" imgH="142555" progId="MS_ClipArt_Gallery.2">
                      <p:embed/>
                    </p:oleObj>
                  </mc:Choice>
                  <mc:Fallback>
                    <p:oleObj name="Clip" r:id="rId12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9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6" name="Object 1169"/>
              <p:cNvGraphicFramePr>
                <a:graphicFrameLocks noChangeAspect="1"/>
              </p:cNvGraphicFramePr>
              <p:nvPr/>
            </p:nvGraphicFramePr>
            <p:xfrm>
              <a:off x="1424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569" name="Clip" r:id="rId129" imgW="142555" imgH="142555" progId="MS_ClipArt_Gallery.2">
                      <p:embed/>
                    </p:oleObj>
                  </mc:Choice>
                  <mc:Fallback>
                    <p:oleObj name="Clip" r:id="rId12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7" name="Object 1170"/>
              <p:cNvGraphicFramePr>
                <a:graphicFrameLocks noChangeAspect="1"/>
              </p:cNvGraphicFramePr>
              <p:nvPr/>
            </p:nvGraphicFramePr>
            <p:xfrm>
              <a:off x="1460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570" name="Clip" r:id="rId130" imgW="142555" imgH="142555" progId="MS_ClipArt_Gallery.2">
                      <p:embed/>
                    </p:oleObj>
                  </mc:Choice>
                  <mc:Fallback>
                    <p:oleObj name="Clip" r:id="rId13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0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8" name="Object 1171"/>
              <p:cNvGraphicFramePr>
                <a:graphicFrameLocks noChangeAspect="1"/>
              </p:cNvGraphicFramePr>
              <p:nvPr/>
            </p:nvGraphicFramePr>
            <p:xfrm>
              <a:off x="1511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571" name="Clip" r:id="rId131" imgW="142555" imgH="142555" progId="MS_ClipArt_Gallery.2">
                      <p:embed/>
                    </p:oleObj>
                  </mc:Choice>
                  <mc:Fallback>
                    <p:oleObj name="Clip" r:id="rId13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1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9" name="Object 1172"/>
              <p:cNvGraphicFramePr>
                <a:graphicFrameLocks noChangeAspect="1"/>
              </p:cNvGraphicFramePr>
              <p:nvPr/>
            </p:nvGraphicFramePr>
            <p:xfrm>
              <a:off x="1424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572" name="Clip" r:id="rId132" imgW="142555" imgH="142555" progId="MS_ClipArt_Gallery.2">
                      <p:embed/>
                    </p:oleObj>
                  </mc:Choice>
                  <mc:Fallback>
                    <p:oleObj name="Clip" r:id="rId13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0" name="Object 1173"/>
              <p:cNvGraphicFramePr>
                <a:graphicFrameLocks noChangeAspect="1"/>
              </p:cNvGraphicFramePr>
              <p:nvPr/>
            </p:nvGraphicFramePr>
            <p:xfrm>
              <a:off x="1424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573" name="Clip" r:id="rId133" imgW="142555" imgH="142555" progId="MS_ClipArt_Gallery.2">
                      <p:embed/>
                    </p:oleObj>
                  </mc:Choice>
                  <mc:Fallback>
                    <p:oleObj name="Clip" r:id="rId13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1" name="Object 1174"/>
              <p:cNvGraphicFramePr>
                <a:graphicFrameLocks noChangeAspect="1"/>
              </p:cNvGraphicFramePr>
              <p:nvPr/>
            </p:nvGraphicFramePr>
            <p:xfrm>
              <a:off x="1528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574" name="Clip" r:id="rId134" imgW="142555" imgH="142555" progId="MS_ClipArt_Gallery.2">
                      <p:embed/>
                    </p:oleObj>
                  </mc:Choice>
                  <mc:Fallback>
                    <p:oleObj name="Clip" r:id="rId13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8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2" name="Object 1175"/>
              <p:cNvGraphicFramePr>
                <a:graphicFrameLocks noChangeAspect="1"/>
              </p:cNvGraphicFramePr>
              <p:nvPr/>
            </p:nvGraphicFramePr>
            <p:xfrm>
              <a:off x="1555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575" name="Clip" r:id="rId135" imgW="142555" imgH="142555" progId="MS_ClipArt_Gallery.2">
                      <p:embed/>
                    </p:oleObj>
                  </mc:Choice>
                  <mc:Fallback>
                    <p:oleObj name="Clip" r:id="rId13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3" name="Object 1176"/>
              <p:cNvGraphicFramePr>
                <a:graphicFrameLocks noChangeAspect="1"/>
              </p:cNvGraphicFramePr>
              <p:nvPr/>
            </p:nvGraphicFramePr>
            <p:xfrm>
              <a:off x="1480" y="74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576" name="Clip" r:id="rId136" imgW="142555" imgH="142555" progId="MS_ClipArt_Gallery.2">
                      <p:embed/>
                    </p:oleObj>
                  </mc:Choice>
                  <mc:Fallback>
                    <p:oleObj name="Clip" r:id="rId13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4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4" name="Object 1177"/>
              <p:cNvGraphicFramePr>
                <a:graphicFrameLocks noChangeAspect="1"/>
              </p:cNvGraphicFramePr>
              <p:nvPr/>
            </p:nvGraphicFramePr>
            <p:xfrm>
              <a:off x="1453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577" name="Clip" r:id="rId137" imgW="142555" imgH="142555" progId="MS_ClipArt_Gallery.2">
                      <p:embed/>
                    </p:oleObj>
                  </mc:Choice>
                  <mc:Fallback>
                    <p:oleObj name="Clip" r:id="rId13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3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5" name="Object 1178"/>
              <p:cNvGraphicFramePr>
                <a:graphicFrameLocks noChangeAspect="1"/>
              </p:cNvGraphicFramePr>
              <p:nvPr/>
            </p:nvGraphicFramePr>
            <p:xfrm>
              <a:off x="1511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578" name="Clip" r:id="rId138" imgW="142555" imgH="142555" progId="MS_ClipArt_Gallery.2">
                      <p:embed/>
                    </p:oleObj>
                  </mc:Choice>
                  <mc:Fallback>
                    <p:oleObj name="Clip" r:id="rId13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1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6" name="Object 1179"/>
              <p:cNvGraphicFramePr>
                <a:graphicFrameLocks noChangeAspect="1"/>
              </p:cNvGraphicFramePr>
              <p:nvPr/>
            </p:nvGraphicFramePr>
            <p:xfrm>
              <a:off x="1526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579" name="Clip" r:id="rId139" imgW="142555" imgH="142555" progId="MS_ClipArt_Gallery.2">
                      <p:embed/>
                    </p:oleObj>
                  </mc:Choice>
                  <mc:Fallback>
                    <p:oleObj name="Clip" r:id="rId13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6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7" name="Object 1180"/>
              <p:cNvGraphicFramePr>
                <a:graphicFrameLocks noChangeAspect="1"/>
              </p:cNvGraphicFramePr>
              <p:nvPr/>
            </p:nvGraphicFramePr>
            <p:xfrm>
              <a:off x="1424" y="7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580" name="Clip" r:id="rId140" imgW="142555" imgH="142555" progId="MS_ClipArt_Gallery.2">
                      <p:embed/>
                    </p:oleObj>
                  </mc:Choice>
                  <mc:Fallback>
                    <p:oleObj name="Clip" r:id="rId14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8" name="Object 1181"/>
              <p:cNvGraphicFramePr>
                <a:graphicFrameLocks noChangeAspect="1"/>
              </p:cNvGraphicFramePr>
              <p:nvPr/>
            </p:nvGraphicFramePr>
            <p:xfrm>
              <a:off x="1424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581" name="Clip" r:id="rId141" imgW="142555" imgH="142555" progId="MS_ClipArt_Gallery.2">
                      <p:embed/>
                    </p:oleObj>
                  </mc:Choice>
                  <mc:Fallback>
                    <p:oleObj name="Clip" r:id="rId14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9" name="Object 1182"/>
              <p:cNvGraphicFramePr>
                <a:graphicFrameLocks noChangeAspect="1"/>
              </p:cNvGraphicFramePr>
              <p:nvPr/>
            </p:nvGraphicFramePr>
            <p:xfrm>
              <a:off x="1451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582" name="Clip" r:id="rId142" imgW="142555" imgH="142555" progId="MS_ClipArt_Gallery.2">
                      <p:embed/>
                    </p:oleObj>
                  </mc:Choice>
                  <mc:Fallback>
                    <p:oleObj name="Clip" r:id="rId14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0" name="Object 1183"/>
              <p:cNvGraphicFramePr>
                <a:graphicFrameLocks noChangeAspect="1"/>
              </p:cNvGraphicFramePr>
              <p:nvPr/>
            </p:nvGraphicFramePr>
            <p:xfrm>
              <a:off x="1399" y="83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583" name="Clip" r:id="rId143" imgW="142555" imgH="142555" progId="MS_ClipArt_Gallery.2">
                      <p:embed/>
                    </p:oleObj>
                  </mc:Choice>
                  <mc:Fallback>
                    <p:oleObj name="Clip" r:id="rId14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99" y="83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1" name="Object 1184"/>
              <p:cNvGraphicFramePr>
                <a:graphicFrameLocks noChangeAspect="1"/>
              </p:cNvGraphicFramePr>
              <p:nvPr/>
            </p:nvGraphicFramePr>
            <p:xfrm>
              <a:off x="1522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584" name="Clip" r:id="rId144" imgW="142555" imgH="142555" progId="MS_ClipArt_Gallery.2">
                      <p:embed/>
                    </p:oleObj>
                  </mc:Choice>
                  <mc:Fallback>
                    <p:oleObj name="Clip" r:id="rId14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2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2" name="Object 1185"/>
              <p:cNvGraphicFramePr>
                <a:graphicFrameLocks noChangeAspect="1"/>
              </p:cNvGraphicFramePr>
              <p:nvPr/>
            </p:nvGraphicFramePr>
            <p:xfrm>
              <a:off x="1482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585" name="Clip" r:id="rId145" imgW="142555" imgH="142555" progId="MS_ClipArt_Gallery.2">
                      <p:embed/>
                    </p:oleObj>
                  </mc:Choice>
                  <mc:Fallback>
                    <p:oleObj name="Clip" r:id="rId14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2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3" name="Object 1186"/>
              <p:cNvGraphicFramePr>
                <a:graphicFrameLocks noChangeAspect="1"/>
              </p:cNvGraphicFramePr>
              <p:nvPr/>
            </p:nvGraphicFramePr>
            <p:xfrm>
              <a:off x="1562" y="74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586" name="Clip" r:id="rId146" imgW="142555" imgH="142555" progId="MS_ClipArt_Gallery.2">
                      <p:embed/>
                    </p:oleObj>
                  </mc:Choice>
                  <mc:Fallback>
                    <p:oleObj name="Clip" r:id="rId14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2" y="74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4" name="Object 1187"/>
              <p:cNvGraphicFramePr>
                <a:graphicFrameLocks noChangeAspect="1"/>
              </p:cNvGraphicFramePr>
              <p:nvPr/>
            </p:nvGraphicFramePr>
            <p:xfrm>
              <a:off x="1500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587" name="Clip" r:id="rId147" imgW="142555" imgH="142555" progId="MS_ClipArt_Gallery.2">
                      <p:embed/>
                    </p:oleObj>
                  </mc:Choice>
                  <mc:Fallback>
                    <p:oleObj name="Clip" r:id="rId14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0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5" name="Object 1188"/>
              <p:cNvGraphicFramePr>
                <a:graphicFrameLocks noChangeAspect="1"/>
              </p:cNvGraphicFramePr>
              <p:nvPr/>
            </p:nvGraphicFramePr>
            <p:xfrm>
              <a:off x="1497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588" name="Clip" r:id="rId148" imgW="142555" imgH="142555" progId="MS_ClipArt_Gallery.2">
                      <p:embed/>
                    </p:oleObj>
                  </mc:Choice>
                  <mc:Fallback>
                    <p:oleObj name="Clip" r:id="rId14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7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6" name="Object 1189"/>
              <p:cNvGraphicFramePr>
                <a:graphicFrameLocks noChangeAspect="1"/>
              </p:cNvGraphicFramePr>
              <p:nvPr/>
            </p:nvGraphicFramePr>
            <p:xfrm>
              <a:off x="1504" y="88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589" name="Clip" r:id="rId149" imgW="142555" imgH="142555" progId="MS_ClipArt_Gallery.2">
                      <p:embed/>
                    </p:oleObj>
                  </mc:Choice>
                  <mc:Fallback>
                    <p:oleObj name="Clip" r:id="rId14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4" y="88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7" name="Object 1190"/>
              <p:cNvGraphicFramePr>
                <a:graphicFrameLocks noChangeAspect="1"/>
              </p:cNvGraphicFramePr>
              <p:nvPr/>
            </p:nvGraphicFramePr>
            <p:xfrm>
              <a:off x="1480" y="81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590" name="Clip" r:id="rId150" imgW="142555" imgH="142555" progId="MS_ClipArt_Gallery.2">
                      <p:embed/>
                    </p:oleObj>
                  </mc:Choice>
                  <mc:Fallback>
                    <p:oleObj name="Clip" r:id="rId15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81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8" name="Object 1191"/>
              <p:cNvGraphicFramePr>
                <a:graphicFrameLocks noChangeAspect="1"/>
              </p:cNvGraphicFramePr>
              <p:nvPr/>
            </p:nvGraphicFramePr>
            <p:xfrm>
              <a:off x="1568" y="84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591" name="Clip" r:id="rId151" imgW="142555" imgH="142555" progId="MS_ClipArt_Gallery.2">
                      <p:embed/>
                    </p:oleObj>
                  </mc:Choice>
                  <mc:Fallback>
                    <p:oleObj name="Clip" r:id="rId15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8" y="84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9" name="Object 1192"/>
              <p:cNvGraphicFramePr>
                <a:graphicFrameLocks noChangeAspect="1"/>
              </p:cNvGraphicFramePr>
              <p:nvPr/>
            </p:nvGraphicFramePr>
            <p:xfrm>
              <a:off x="1397" y="75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592" name="Clip" r:id="rId152" imgW="142555" imgH="142555" progId="MS_ClipArt_Gallery.2">
                      <p:embed/>
                    </p:oleObj>
                  </mc:Choice>
                  <mc:Fallback>
                    <p:oleObj name="Clip" r:id="rId15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97" y="75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0" name="Object 1193"/>
              <p:cNvGraphicFramePr>
                <a:graphicFrameLocks noChangeAspect="1"/>
              </p:cNvGraphicFramePr>
              <p:nvPr/>
            </p:nvGraphicFramePr>
            <p:xfrm>
              <a:off x="1451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593" name="Clip" r:id="rId153" imgW="142555" imgH="142555" progId="MS_ClipArt_Gallery.2">
                      <p:embed/>
                    </p:oleObj>
                  </mc:Choice>
                  <mc:Fallback>
                    <p:oleObj name="Clip" r:id="rId15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1" name="Object 1194"/>
              <p:cNvGraphicFramePr>
                <a:graphicFrameLocks noChangeAspect="1"/>
              </p:cNvGraphicFramePr>
              <p:nvPr/>
            </p:nvGraphicFramePr>
            <p:xfrm>
              <a:off x="1557" y="8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594" name="Clip" r:id="rId154" imgW="142555" imgH="142555" progId="MS_ClipArt_Gallery.2">
                      <p:embed/>
                    </p:oleObj>
                  </mc:Choice>
                  <mc:Fallback>
                    <p:oleObj name="Clip" r:id="rId15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7" y="8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2" name="Object 1195"/>
              <p:cNvGraphicFramePr>
                <a:graphicFrameLocks noChangeAspect="1"/>
              </p:cNvGraphicFramePr>
              <p:nvPr/>
            </p:nvGraphicFramePr>
            <p:xfrm>
              <a:off x="1508" y="70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595" name="Clip" r:id="rId155" imgW="142555" imgH="142555" progId="MS_ClipArt_Gallery.2">
                      <p:embed/>
                    </p:oleObj>
                  </mc:Choice>
                  <mc:Fallback>
                    <p:oleObj name="Clip" r:id="rId15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8" y="70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3" name="Object 1196"/>
              <p:cNvGraphicFramePr>
                <a:graphicFrameLocks noChangeAspect="1"/>
              </p:cNvGraphicFramePr>
              <p:nvPr/>
            </p:nvGraphicFramePr>
            <p:xfrm>
              <a:off x="1580" y="7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596" name="Clip" r:id="rId156" imgW="142555" imgH="142555" progId="MS_ClipArt_Gallery.2">
                      <p:embed/>
                    </p:oleObj>
                  </mc:Choice>
                  <mc:Fallback>
                    <p:oleObj name="Clip" r:id="rId15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0" y="7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4" name="Object 1197"/>
              <p:cNvGraphicFramePr>
                <a:graphicFrameLocks noChangeAspect="1"/>
              </p:cNvGraphicFramePr>
              <p:nvPr/>
            </p:nvGraphicFramePr>
            <p:xfrm>
              <a:off x="1555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597" name="Clip" r:id="rId157" imgW="142555" imgH="142555" progId="MS_ClipArt_Gallery.2">
                      <p:embed/>
                    </p:oleObj>
                  </mc:Choice>
                  <mc:Fallback>
                    <p:oleObj name="Clip" r:id="rId15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5" name="Object 1198"/>
              <p:cNvGraphicFramePr>
                <a:graphicFrameLocks noChangeAspect="1"/>
              </p:cNvGraphicFramePr>
              <p:nvPr/>
            </p:nvGraphicFramePr>
            <p:xfrm>
              <a:off x="1540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598" name="Clip" r:id="rId158" imgW="142555" imgH="142555" progId="MS_ClipArt_Gallery.2">
                      <p:embed/>
                    </p:oleObj>
                  </mc:Choice>
                  <mc:Fallback>
                    <p:oleObj name="Clip" r:id="rId15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6" name="Object 1199"/>
              <p:cNvGraphicFramePr>
                <a:graphicFrameLocks noChangeAspect="1"/>
              </p:cNvGraphicFramePr>
              <p:nvPr/>
            </p:nvGraphicFramePr>
            <p:xfrm>
              <a:off x="1580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599" name="Clip" r:id="rId159" imgW="142555" imgH="142555" progId="MS_ClipArt_Gallery.2">
                      <p:embed/>
                    </p:oleObj>
                  </mc:Choice>
                  <mc:Fallback>
                    <p:oleObj name="Clip" r:id="rId15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0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7" name="Object 1200"/>
              <p:cNvGraphicFramePr>
                <a:graphicFrameLocks noChangeAspect="1"/>
              </p:cNvGraphicFramePr>
              <p:nvPr/>
            </p:nvGraphicFramePr>
            <p:xfrm>
              <a:off x="1471" y="90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600" name="Clip" r:id="rId160" imgW="142555" imgH="142555" progId="MS_ClipArt_Gallery.2">
                      <p:embed/>
                    </p:oleObj>
                  </mc:Choice>
                  <mc:Fallback>
                    <p:oleObj name="Clip" r:id="rId16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1" y="90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8" name="Object 1201"/>
              <p:cNvGraphicFramePr>
                <a:graphicFrameLocks noChangeAspect="1"/>
              </p:cNvGraphicFramePr>
              <p:nvPr/>
            </p:nvGraphicFramePr>
            <p:xfrm>
              <a:off x="1540" y="9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601" name="Clip" r:id="rId161" imgW="142555" imgH="142555" progId="MS_ClipArt_Gallery.2">
                      <p:embed/>
                    </p:oleObj>
                  </mc:Choice>
                  <mc:Fallback>
                    <p:oleObj name="Clip" r:id="rId16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9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9" name="Object 1202"/>
              <p:cNvGraphicFramePr>
                <a:graphicFrameLocks noChangeAspect="1"/>
              </p:cNvGraphicFramePr>
              <p:nvPr/>
            </p:nvGraphicFramePr>
            <p:xfrm>
              <a:off x="1528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602" name="Clip" r:id="rId162" imgW="142555" imgH="142555" progId="MS_ClipArt_Gallery.2">
                      <p:embed/>
                    </p:oleObj>
                  </mc:Choice>
                  <mc:Fallback>
                    <p:oleObj name="Clip" r:id="rId16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8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0" name="Object 1203"/>
              <p:cNvGraphicFramePr>
                <a:graphicFrameLocks noChangeAspect="1"/>
              </p:cNvGraphicFramePr>
              <p:nvPr/>
            </p:nvGraphicFramePr>
            <p:xfrm>
              <a:off x="1526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603" name="Clip" r:id="rId163" imgW="142555" imgH="142555" progId="MS_ClipArt_Gallery.2">
                      <p:embed/>
                    </p:oleObj>
                  </mc:Choice>
                  <mc:Fallback>
                    <p:oleObj name="Clip" r:id="rId16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6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1" name="Object 1204"/>
              <p:cNvGraphicFramePr>
                <a:graphicFrameLocks noChangeAspect="1"/>
              </p:cNvGraphicFramePr>
              <p:nvPr/>
            </p:nvGraphicFramePr>
            <p:xfrm>
              <a:off x="1471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604" name="Clip" r:id="rId164" imgW="142555" imgH="142555" progId="MS_ClipArt_Gallery.2">
                      <p:embed/>
                    </p:oleObj>
                  </mc:Choice>
                  <mc:Fallback>
                    <p:oleObj name="Clip" r:id="rId16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1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2" name="Object 1205"/>
              <p:cNvGraphicFramePr>
                <a:graphicFrameLocks noChangeAspect="1"/>
              </p:cNvGraphicFramePr>
              <p:nvPr/>
            </p:nvGraphicFramePr>
            <p:xfrm>
              <a:off x="1580" y="80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605" name="Clip" r:id="rId165" imgW="142555" imgH="142555" progId="MS_ClipArt_Gallery.2">
                      <p:embed/>
                    </p:oleObj>
                  </mc:Choice>
                  <mc:Fallback>
                    <p:oleObj name="Clip" r:id="rId16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0" y="80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3" name="Object 1206"/>
              <p:cNvGraphicFramePr>
                <a:graphicFrameLocks noChangeAspect="1"/>
              </p:cNvGraphicFramePr>
              <p:nvPr/>
            </p:nvGraphicFramePr>
            <p:xfrm>
              <a:off x="1420" y="8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606" name="Clip" r:id="rId166" imgW="142555" imgH="142555" progId="MS_ClipArt_Gallery.2">
                      <p:embed/>
                    </p:oleObj>
                  </mc:Choice>
                  <mc:Fallback>
                    <p:oleObj name="Clip" r:id="rId16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0" y="8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4" name="Object 1207"/>
              <p:cNvGraphicFramePr>
                <a:graphicFrameLocks noChangeAspect="1"/>
              </p:cNvGraphicFramePr>
              <p:nvPr/>
            </p:nvGraphicFramePr>
            <p:xfrm>
              <a:off x="1397" y="80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607" name="Clip" r:id="rId167" imgW="142555" imgH="142555" progId="MS_ClipArt_Gallery.2">
                      <p:embed/>
                    </p:oleObj>
                  </mc:Choice>
                  <mc:Fallback>
                    <p:oleObj name="Clip" r:id="rId16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97" y="80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5" name="Object 1208"/>
              <p:cNvGraphicFramePr>
                <a:graphicFrameLocks noChangeAspect="1"/>
              </p:cNvGraphicFramePr>
              <p:nvPr/>
            </p:nvGraphicFramePr>
            <p:xfrm>
              <a:off x="1555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608" name="Clip" r:id="rId168" imgW="142555" imgH="142555" progId="MS_ClipArt_Gallery.2">
                      <p:embed/>
                    </p:oleObj>
                  </mc:Choice>
                  <mc:Fallback>
                    <p:oleObj name="Clip" r:id="rId16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6" name="Object 1209"/>
              <p:cNvGraphicFramePr>
                <a:graphicFrameLocks noChangeAspect="1"/>
              </p:cNvGraphicFramePr>
              <p:nvPr/>
            </p:nvGraphicFramePr>
            <p:xfrm>
              <a:off x="1557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609" name="Clip" r:id="rId169" imgW="142555" imgH="142555" progId="MS_ClipArt_Gallery.2">
                      <p:embed/>
                    </p:oleObj>
                  </mc:Choice>
                  <mc:Fallback>
                    <p:oleObj name="Clip" r:id="rId16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7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7" name="Object 1210"/>
              <p:cNvGraphicFramePr>
                <a:graphicFrameLocks noChangeAspect="1"/>
              </p:cNvGraphicFramePr>
              <p:nvPr/>
            </p:nvGraphicFramePr>
            <p:xfrm>
              <a:off x="1500" y="81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610" name="Clip" r:id="rId170" imgW="142555" imgH="142555" progId="MS_ClipArt_Gallery.2">
                      <p:embed/>
                    </p:oleObj>
                  </mc:Choice>
                  <mc:Fallback>
                    <p:oleObj name="Clip" r:id="rId17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0" y="81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8" name="Object 1211"/>
              <p:cNvGraphicFramePr>
                <a:graphicFrameLocks noChangeAspect="1"/>
              </p:cNvGraphicFramePr>
              <p:nvPr/>
            </p:nvGraphicFramePr>
            <p:xfrm>
              <a:off x="1480" y="76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611" name="Clip" r:id="rId171" imgW="142555" imgH="142555" progId="MS_ClipArt_Gallery.2">
                      <p:embed/>
                    </p:oleObj>
                  </mc:Choice>
                  <mc:Fallback>
                    <p:oleObj name="Clip" r:id="rId17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6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9" name="Object 1212"/>
              <p:cNvGraphicFramePr>
                <a:graphicFrameLocks noChangeAspect="1"/>
              </p:cNvGraphicFramePr>
              <p:nvPr/>
            </p:nvGraphicFramePr>
            <p:xfrm>
              <a:off x="1497" y="92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612" name="Clip" r:id="rId172" imgW="142555" imgH="142555" progId="MS_ClipArt_Gallery.2">
                      <p:embed/>
                    </p:oleObj>
                  </mc:Choice>
                  <mc:Fallback>
                    <p:oleObj name="Clip" r:id="rId17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7" y="92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0" name="Object 1213"/>
              <p:cNvGraphicFramePr>
                <a:graphicFrameLocks noChangeAspect="1"/>
              </p:cNvGraphicFramePr>
              <p:nvPr/>
            </p:nvGraphicFramePr>
            <p:xfrm>
              <a:off x="1542" y="84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613" name="Clip" r:id="rId173" imgW="142555" imgH="142555" progId="MS_ClipArt_Gallery.2">
                      <p:embed/>
                    </p:oleObj>
                  </mc:Choice>
                  <mc:Fallback>
                    <p:oleObj name="Clip" r:id="rId17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84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1" name="Object 1214"/>
              <p:cNvGraphicFramePr>
                <a:graphicFrameLocks noChangeAspect="1"/>
              </p:cNvGraphicFramePr>
              <p:nvPr/>
            </p:nvGraphicFramePr>
            <p:xfrm>
              <a:off x="1540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614" name="Clip" r:id="rId174" imgW="142555" imgH="142555" progId="MS_ClipArt_Gallery.2">
                      <p:embed/>
                    </p:oleObj>
                  </mc:Choice>
                  <mc:Fallback>
                    <p:oleObj name="Clip" r:id="rId17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2" name="Object 1215"/>
              <p:cNvGraphicFramePr>
                <a:graphicFrameLocks noChangeAspect="1"/>
              </p:cNvGraphicFramePr>
              <p:nvPr/>
            </p:nvGraphicFramePr>
            <p:xfrm>
              <a:off x="1586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615" name="Clip" r:id="rId175" imgW="142555" imgH="142555" progId="MS_ClipArt_Gallery.2">
                      <p:embed/>
                    </p:oleObj>
                  </mc:Choice>
                  <mc:Fallback>
                    <p:oleObj name="Clip" r:id="rId17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6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3" name="Object 1216"/>
              <p:cNvGraphicFramePr>
                <a:graphicFrameLocks noChangeAspect="1"/>
              </p:cNvGraphicFramePr>
              <p:nvPr/>
            </p:nvGraphicFramePr>
            <p:xfrm>
              <a:off x="1582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616" name="Clip" r:id="rId176" imgW="142555" imgH="142555" progId="MS_ClipArt_Gallery.2">
                      <p:embed/>
                    </p:oleObj>
                  </mc:Choice>
                  <mc:Fallback>
                    <p:oleObj name="Clip" r:id="rId17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2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4" name="Object 1217"/>
              <p:cNvGraphicFramePr>
                <a:graphicFrameLocks noChangeAspect="1"/>
              </p:cNvGraphicFramePr>
              <p:nvPr/>
            </p:nvGraphicFramePr>
            <p:xfrm>
              <a:off x="1644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617" name="Clip" r:id="rId177" imgW="142555" imgH="142555" progId="MS_ClipArt_Gallery.2">
                      <p:embed/>
                    </p:oleObj>
                  </mc:Choice>
                  <mc:Fallback>
                    <p:oleObj name="Clip" r:id="rId17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4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5" name="Object 1218"/>
              <p:cNvGraphicFramePr>
                <a:graphicFrameLocks noChangeAspect="1"/>
              </p:cNvGraphicFramePr>
              <p:nvPr/>
            </p:nvGraphicFramePr>
            <p:xfrm>
              <a:off x="1658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618" name="Clip" r:id="rId178" imgW="142555" imgH="142555" progId="MS_ClipArt_Gallery.2">
                      <p:embed/>
                    </p:oleObj>
                  </mc:Choice>
                  <mc:Fallback>
                    <p:oleObj name="Clip" r:id="rId17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58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6" name="Object 1219"/>
              <p:cNvGraphicFramePr>
                <a:graphicFrameLocks noChangeAspect="1"/>
              </p:cNvGraphicFramePr>
              <p:nvPr/>
            </p:nvGraphicFramePr>
            <p:xfrm>
              <a:off x="1673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619" name="Clip" r:id="rId179" imgW="142555" imgH="142555" progId="MS_ClipArt_Gallery.2">
                      <p:embed/>
                    </p:oleObj>
                  </mc:Choice>
                  <mc:Fallback>
                    <p:oleObj name="Clip" r:id="rId17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3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7" name="Object 1220"/>
              <p:cNvGraphicFramePr>
                <a:graphicFrameLocks noChangeAspect="1"/>
              </p:cNvGraphicFramePr>
              <p:nvPr/>
            </p:nvGraphicFramePr>
            <p:xfrm>
              <a:off x="1600" y="73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620" name="Clip" r:id="rId180" imgW="142555" imgH="142555" progId="MS_ClipArt_Gallery.2">
                      <p:embed/>
                    </p:oleObj>
                  </mc:Choice>
                  <mc:Fallback>
                    <p:oleObj name="Clip" r:id="rId18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0" y="73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8" name="Object 1221"/>
              <p:cNvGraphicFramePr>
                <a:graphicFrameLocks noChangeAspect="1"/>
              </p:cNvGraphicFramePr>
              <p:nvPr/>
            </p:nvGraphicFramePr>
            <p:xfrm>
              <a:off x="1542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621" name="Clip" r:id="rId181" imgW="142555" imgH="142555" progId="MS_ClipArt_Gallery.2">
                      <p:embed/>
                    </p:oleObj>
                  </mc:Choice>
                  <mc:Fallback>
                    <p:oleObj name="Clip" r:id="rId18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9" name="Object 1222"/>
              <p:cNvGraphicFramePr>
                <a:graphicFrameLocks noChangeAspect="1"/>
              </p:cNvGraphicFramePr>
              <p:nvPr/>
            </p:nvGraphicFramePr>
            <p:xfrm>
              <a:off x="1611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622" name="Clip" r:id="rId182" imgW="142555" imgH="142555" progId="MS_ClipArt_Gallery.2">
                      <p:embed/>
                    </p:oleObj>
                  </mc:Choice>
                  <mc:Fallback>
                    <p:oleObj name="Clip" r:id="rId18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1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0" name="Object 1223"/>
              <p:cNvGraphicFramePr>
                <a:graphicFrameLocks noChangeAspect="1"/>
              </p:cNvGraphicFramePr>
              <p:nvPr/>
            </p:nvGraphicFramePr>
            <p:xfrm>
              <a:off x="1557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623" name="Clip" r:id="rId183" imgW="142555" imgH="142555" progId="MS_ClipArt_Gallery.2">
                      <p:embed/>
                    </p:oleObj>
                  </mc:Choice>
                  <mc:Fallback>
                    <p:oleObj name="Clip" r:id="rId18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7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1" name="Object 1224"/>
              <p:cNvGraphicFramePr>
                <a:graphicFrameLocks noChangeAspect="1"/>
              </p:cNvGraphicFramePr>
              <p:nvPr/>
            </p:nvGraphicFramePr>
            <p:xfrm>
              <a:off x="1658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624" name="Clip" r:id="rId184" imgW="142555" imgH="142555" progId="MS_ClipArt_Gallery.2">
                      <p:embed/>
                    </p:oleObj>
                  </mc:Choice>
                  <mc:Fallback>
                    <p:oleObj name="Clip" r:id="rId18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58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2" name="Object 1225"/>
              <p:cNvGraphicFramePr>
                <a:graphicFrameLocks noChangeAspect="1"/>
              </p:cNvGraphicFramePr>
              <p:nvPr/>
            </p:nvGraphicFramePr>
            <p:xfrm>
              <a:off x="1542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625" name="Clip" r:id="rId185" imgW="142555" imgH="142555" progId="MS_ClipArt_Gallery.2">
                      <p:embed/>
                    </p:oleObj>
                  </mc:Choice>
                  <mc:Fallback>
                    <p:oleObj name="Clip" r:id="rId18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3" name="Object 1226"/>
              <p:cNvGraphicFramePr>
                <a:graphicFrameLocks noChangeAspect="1"/>
              </p:cNvGraphicFramePr>
              <p:nvPr/>
            </p:nvGraphicFramePr>
            <p:xfrm>
              <a:off x="1566" y="88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626" name="Clip" r:id="rId186" imgW="142555" imgH="142555" progId="MS_ClipArt_Gallery.2">
                      <p:embed/>
                    </p:oleObj>
                  </mc:Choice>
                  <mc:Fallback>
                    <p:oleObj name="Clip" r:id="rId18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6" y="88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4" name="Object 1227"/>
              <p:cNvGraphicFramePr>
                <a:graphicFrameLocks noChangeAspect="1"/>
              </p:cNvGraphicFramePr>
              <p:nvPr/>
            </p:nvGraphicFramePr>
            <p:xfrm>
              <a:off x="1640" y="85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627" name="Clip" r:id="rId187" imgW="142555" imgH="142555" progId="MS_ClipArt_Gallery.2">
                      <p:embed/>
                    </p:oleObj>
                  </mc:Choice>
                  <mc:Fallback>
                    <p:oleObj name="Clip" r:id="rId18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0" y="85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5" name="Object 1228"/>
              <p:cNvGraphicFramePr>
                <a:graphicFrameLocks noChangeAspect="1"/>
              </p:cNvGraphicFramePr>
              <p:nvPr/>
            </p:nvGraphicFramePr>
            <p:xfrm>
              <a:off x="1540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628" name="Clip" r:id="rId188" imgW="142555" imgH="142555" progId="MS_ClipArt_Gallery.2">
                      <p:embed/>
                    </p:oleObj>
                  </mc:Choice>
                  <mc:Fallback>
                    <p:oleObj name="Clip" r:id="rId18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6" name="Object 1229"/>
              <p:cNvGraphicFramePr>
                <a:graphicFrameLocks noChangeAspect="1"/>
              </p:cNvGraphicFramePr>
              <p:nvPr/>
            </p:nvGraphicFramePr>
            <p:xfrm>
              <a:off x="1600" y="73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629" name="Clip" r:id="rId189" imgW="142555" imgH="142555" progId="MS_ClipArt_Gallery.2">
                      <p:embed/>
                    </p:oleObj>
                  </mc:Choice>
                  <mc:Fallback>
                    <p:oleObj name="Clip" r:id="rId18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0" y="73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7" name="Object 1230"/>
              <p:cNvGraphicFramePr>
                <a:graphicFrameLocks noChangeAspect="1"/>
              </p:cNvGraphicFramePr>
              <p:nvPr/>
            </p:nvGraphicFramePr>
            <p:xfrm>
              <a:off x="1658" y="69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630" name="Clip" r:id="rId190" imgW="142555" imgH="142555" progId="MS_ClipArt_Gallery.2">
                      <p:embed/>
                    </p:oleObj>
                  </mc:Choice>
                  <mc:Fallback>
                    <p:oleObj name="Clip" r:id="rId19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58" y="69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8" name="Object 1231"/>
              <p:cNvGraphicFramePr>
                <a:graphicFrameLocks noChangeAspect="1"/>
              </p:cNvGraphicFramePr>
              <p:nvPr/>
            </p:nvGraphicFramePr>
            <p:xfrm>
              <a:off x="1640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631" name="Clip" r:id="rId191" imgW="142555" imgH="142555" progId="MS_ClipArt_Gallery.2">
                      <p:embed/>
                    </p:oleObj>
                  </mc:Choice>
                  <mc:Fallback>
                    <p:oleObj name="Clip" r:id="rId19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0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9" name="Object 1232"/>
              <p:cNvGraphicFramePr>
                <a:graphicFrameLocks noChangeAspect="1"/>
              </p:cNvGraphicFramePr>
              <p:nvPr/>
            </p:nvGraphicFramePr>
            <p:xfrm>
              <a:off x="1540" y="75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632" name="Clip" r:id="rId192" imgW="142555" imgH="142555" progId="MS_ClipArt_Gallery.2">
                      <p:embed/>
                    </p:oleObj>
                  </mc:Choice>
                  <mc:Fallback>
                    <p:oleObj name="Clip" r:id="rId19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5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0" name="Object 1233"/>
              <p:cNvGraphicFramePr>
                <a:graphicFrameLocks noChangeAspect="1"/>
              </p:cNvGraphicFramePr>
              <p:nvPr/>
            </p:nvGraphicFramePr>
            <p:xfrm>
              <a:off x="1557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633" name="Clip" r:id="rId193" imgW="142555" imgH="142555" progId="MS_ClipArt_Gallery.2">
                      <p:embed/>
                    </p:oleObj>
                  </mc:Choice>
                  <mc:Fallback>
                    <p:oleObj name="Clip" r:id="rId19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7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1" name="Object 1234"/>
              <p:cNvGraphicFramePr>
                <a:graphicFrameLocks noChangeAspect="1"/>
              </p:cNvGraphicFramePr>
              <p:nvPr/>
            </p:nvGraphicFramePr>
            <p:xfrm>
              <a:off x="1542" y="76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634" name="Clip" r:id="rId194" imgW="142555" imgH="142555" progId="MS_ClipArt_Gallery.2">
                      <p:embed/>
                    </p:oleObj>
                  </mc:Choice>
                  <mc:Fallback>
                    <p:oleObj name="Clip" r:id="rId19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6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2" name="Object 1235"/>
              <p:cNvGraphicFramePr>
                <a:graphicFrameLocks noChangeAspect="1"/>
              </p:cNvGraphicFramePr>
              <p:nvPr/>
            </p:nvGraphicFramePr>
            <p:xfrm>
              <a:off x="1571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635" name="Clip" r:id="rId195" imgW="142555" imgH="142555" progId="MS_ClipArt_Gallery.2">
                      <p:embed/>
                    </p:oleObj>
                  </mc:Choice>
                  <mc:Fallback>
                    <p:oleObj name="Clip" r:id="rId19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3" name="Object 1236"/>
              <p:cNvGraphicFramePr>
                <a:graphicFrameLocks noChangeAspect="1"/>
              </p:cNvGraphicFramePr>
              <p:nvPr/>
            </p:nvGraphicFramePr>
            <p:xfrm>
              <a:off x="1569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636" name="Clip" r:id="rId196" imgW="142555" imgH="142555" progId="MS_ClipArt_Gallery.2">
                      <p:embed/>
                    </p:oleObj>
                  </mc:Choice>
                  <mc:Fallback>
                    <p:oleObj name="Clip" r:id="rId19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9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4" name="Object 1237"/>
              <p:cNvGraphicFramePr>
                <a:graphicFrameLocks noChangeAspect="1"/>
              </p:cNvGraphicFramePr>
              <p:nvPr/>
            </p:nvGraphicFramePr>
            <p:xfrm>
              <a:off x="1666" y="8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637" name="Clip" r:id="rId197" imgW="142555" imgH="142555" progId="MS_ClipArt_Gallery.2">
                      <p:embed/>
                    </p:oleObj>
                  </mc:Choice>
                  <mc:Fallback>
                    <p:oleObj name="Clip" r:id="rId19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66" y="8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5" name="Object 1238"/>
              <p:cNvGraphicFramePr>
                <a:graphicFrameLocks noChangeAspect="1"/>
              </p:cNvGraphicFramePr>
              <p:nvPr/>
            </p:nvGraphicFramePr>
            <p:xfrm>
              <a:off x="1571" y="69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638" name="Clip" r:id="rId198" imgW="142555" imgH="142555" progId="MS_ClipArt_Gallery.2">
                      <p:embed/>
                    </p:oleObj>
                  </mc:Choice>
                  <mc:Fallback>
                    <p:oleObj name="Clip" r:id="rId19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69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6" name="Object 1239"/>
              <p:cNvGraphicFramePr>
                <a:graphicFrameLocks noChangeAspect="1"/>
              </p:cNvGraphicFramePr>
              <p:nvPr/>
            </p:nvGraphicFramePr>
            <p:xfrm>
              <a:off x="1598" y="76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639" name="Clip" r:id="rId199" imgW="142555" imgH="142555" progId="MS_ClipArt_Gallery.2">
                      <p:embed/>
                    </p:oleObj>
                  </mc:Choice>
                  <mc:Fallback>
                    <p:oleObj name="Clip" r:id="rId19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8" y="76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7" name="Object 1240"/>
              <p:cNvGraphicFramePr>
                <a:graphicFrameLocks noChangeAspect="1"/>
              </p:cNvGraphicFramePr>
              <p:nvPr/>
            </p:nvGraphicFramePr>
            <p:xfrm>
              <a:off x="1622" y="87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640" name="Clip" r:id="rId200" imgW="142555" imgH="142555" progId="MS_ClipArt_Gallery.2">
                      <p:embed/>
                    </p:oleObj>
                  </mc:Choice>
                  <mc:Fallback>
                    <p:oleObj name="Clip" r:id="rId20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2" y="87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8" name="Object 1241"/>
              <p:cNvGraphicFramePr>
                <a:graphicFrameLocks noChangeAspect="1"/>
              </p:cNvGraphicFramePr>
              <p:nvPr/>
            </p:nvGraphicFramePr>
            <p:xfrm>
              <a:off x="1542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641" name="Clip" r:id="rId201" imgW="142555" imgH="142555" progId="MS_ClipArt_Gallery.2">
                      <p:embed/>
                    </p:oleObj>
                  </mc:Choice>
                  <mc:Fallback>
                    <p:oleObj name="Clip" r:id="rId20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9" name="Object 1242"/>
              <p:cNvGraphicFramePr>
                <a:graphicFrameLocks noChangeAspect="1"/>
              </p:cNvGraphicFramePr>
              <p:nvPr/>
            </p:nvGraphicFramePr>
            <p:xfrm>
              <a:off x="1627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642" name="Clip" r:id="rId202" imgW="142555" imgH="142555" progId="MS_ClipArt_Gallery.2">
                      <p:embed/>
                    </p:oleObj>
                  </mc:Choice>
                  <mc:Fallback>
                    <p:oleObj name="Clip" r:id="rId20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7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0" name="Object 1243"/>
              <p:cNvGraphicFramePr>
                <a:graphicFrameLocks noChangeAspect="1"/>
              </p:cNvGraphicFramePr>
              <p:nvPr/>
            </p:nvGraphicFramePr>
            <p:xfrm>
              <a:off x="1542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643" name="Clip" r:id="rId203" imgW="142555" imgH="142555" progId="MS_ClipArt_Gallery.2">
                      <p:embed/>
                    </p:oleObj>
                  </mc:Choice>
                  <mc:Fallback>
                    <p:oleObj name="Clip" r:id="rId20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1" name="Object 1244"/>
              <p:cNvGraphicFramePr>
                <a:graphicFrameLocks noChangeAspect="1"/>
              </p:cNvGraphicFramePr>
              <p:nvPr/>
            </p:nvGraphicFramePr>
            <p:xfrm>
              <a:off x="1578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644" name="Clip" r:id="rId204" imgW="142555" imgH="142555" progId="MS_ClipArt_Gallery.2">
                      <p:embed/>
                    </p:oleObj>
                  </mc:Choice>
                  <mc:Fallback>
                    <p:oleObj name="Clip" r:id="rId20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8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2" name="Object 1245"/>
              <p:cNvGraphicFramePr>
                <a:graphicFrameLocks noChangeAspect="1"/>
              </p:cNvGraphicFramePr>
              <p:nvPr/>
            </p:nvGraphicFramePr>
            <p:xfrm>
              <a:off x="1629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645" name="Clip" r:id="rId205" imgW="142555" imgH="142555" progId="MS_ClipArt_Gallery.2">
                      <p:embed/>
                    </p:oleObj>
                  </mc:Choice>
                  <mc:Fallback>
                    <p:oleObj name="Clip" r:id="rId20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9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3" name="Object 1246"/>
              <p:cNvGraphicFramePr>
                <a:graphicFrameLocks noChangeAspect="1"/>
              </p:cNvGraphicFramePr>
              <p:nvPr/>
            </p:nvGraphicFramePr>
            <p:xfrm>
              <a:off x="1542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646" name="Clip" r:id="rId206" imgW="142555" imgH="142555" progId="MS_ClipArt_Gallery.2">
                      <p:embed/>
                    </p:oleObj>
                  </mc:Choice>
                  <mc:Fallback>
                    <p:oleObj name="Clip" r:id="rId20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4" name="Object 1247"/>
              <p:cNvGraphicFramePr>
                <a:graphicFrameLocks noChangeAspect="1"/>
              </p:cNvGraphicFramePr>
              <p:nvPr/>
            </p:nvGraphicFramePr>
            <p:xfrm>
              <a:off x="1542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647" name="Clip" r:id="rId207" imgW="142555" imgH="142555" progId="MS_ClipArt_Gallery.2">
                      <p:embed/>
                    </p:oleObj>
                  </mc:Choice>
                  <mc:Fallback>
                    <p:oleObj name="Clip" r:id="rId20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5" name="Object 1248"/>
              <p:cNvGraphicFramePr>
                <a:graphicFrameLocks noChangeAspect="1"/>
              </p:cNvGraphicFramePr>
              <p:nvPr/>
            </p:nvGraphicFramePr>
            <p:xfrm>
              <a:off x="1646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648" name="Clip" r:id="rId208" imgW="142555" imgH="142555" progId="MS_ClipArt_Gallery.2">
                      <p:embed/>
                    </p:oleObj>
                  </mc:Choice>
                  <mc:Fallback>
                    <p:oleObj name="Clip" r:id="rId20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6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6" name="Object 1249"/>
              <p:cNvGraphicFramePr>
                <a:graphicFrameLocks noChangeAspect="1"/>
              </p:cNvGraphicFramePr>
              <p:nvPr/>
            </p:nvGraphicFramePr>
            <p:xfrm>
              <a:off x="1673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649" name="Clip" r:id="rId209" imgW="142555" imgH="142555" progId="MS_ClipArt_Gallery.2">
                      <p:embed/>
                    </p:oleObj>
                  </mc:Choice>
                  <mc:Fallback>
                    <p:oleObj name="Clip" r:id="rId20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3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7" name="Object 1250"/>
              <p:cNvGraphicFramePr>
                <a:graphicFrameLocks noChangeAspect="1"/>
              </p:cNvGraphicFramePr>
              <p:nvPr/>
            </p:nvGraphicFramePr>
            <p:xfrm>
              <a:off x="1598" y="72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650" name="Clip" r:id="rId210" imgW="142555" imgH="142555" progId="MS_ClipArt_Gallery.2">
                      <p:embed/>
                    </p:oleObj>
                  </mc:Choice>
                  <mc:Fallback>
                    <p:oleObj name="Clip" r:id="rId21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8" y="72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8" name="Object 1251"/>
              <p:cNvGraphicFramePr>
                <a:graphicFrameLocks noChangeAspect="1"/>
              </p:cNvGraphicFramePr>
              <p:nvPr/>
            </p:nvGraphicFramePr>
            <p:xfrm>
              <a:off x="1571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651" name="Clip" r:id="rId211" imgW="142555" imgH="142555" progId="MS_ClipArt_Gallery.2">
                      <p:embed/>
                    </p:oleObj>
                  </mc:Choice>
                  <mc:Fallback>
                    <p:oleObj name="Clip" r:id="rId21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9" name="Object 1252"/>
              <p:cNvGraphicFramePr>
                <a:graphicFrameLocks noChangeAspect="1"/>
              </p:cNvGraphicFramePr>
              <p:nvPr/>
            </p:nvGraphicFramePr>
            <p:xfrm>
              <a:off x="1629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652" name="Clip" r:id="rId212" imgW="142555" imgH="142555" progId="MS_ClipArt_Gallery.2">
                      <p:embed/>
                    </p:oleObj>
                  </mc:Choice>
                  <mc:Fallback>
                    <p:oleObj name="Clip" r:id="rId21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9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0" name="Object 1253"/>
              <p:cNvGraphicFramePr>
                <a:graphicFrameLocks noChangeAspect="1"/>
              </p:cNvGraphicFramePr>
              <p:nvPr/>
            </p:nvGraphicFramePr>
            <p:xfrm>
              <a:off x="1644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653" name="Clip" r:id="rId213" imgW="142555" imgH="142555" progId="MS_ClipArt_Gallery.2">
                      <p:embed/>
                    </p:oleObj>
                  </mc:Choice>
                  <mc:Fallback>
                    <p:oleObj name="Clip" r:id="rId21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4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1" name="Object 1254"/>
              <p:cNvGraphicFramePr>
                <a:graphicFrameLocks noChangeAspect="1"/>
              </p:cNvGraphicFramePr>
              <p:nvPr/>
            </p:nvGraphicFramePr>
            <p:xfrm>
              <a:off x="1542" y="71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654" name="Clip" r:id="rId214" imgW="142555" imgH="142555" progId="MS_ClipArt_Gallery.2">
                      <p:embed/>
                    </p:oleObj>
                  </mc:Choice>
                  <mc:Fallback>
                    <p:oleObj name="Clip" r:id="rId21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1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2" name="Object 1255"/>
              <p:cNvGraphicFramePr>
                <a:graphicFrameLocks noChangeAspect="1"/>
              </p:cNvGraphicFramePr>
              <p:nvPr/>
            </p:nvGraphicFramePr>
            <p:xfrm>
              <a:off x="1542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655" name="Clip" r:id="rId215" imgW="142555" imgH="142555" progId="MS_ClipArt_Gallery.2">
                      <p:embed/>
                    </p:oleObj>
                  </mc:Choice>
                  <mc:Fallback>
                    <p:oleObj name="Clip" r:id="rId21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3" name="Object 1256"/>
              <p:cNvGraphicFramePr>
                <a:graphicFrameLocks noChangeAspect="1"/>
              </p:cNvGraphicFramePr>
              <p:nvPr/>
            </p:nvGraphicFramePr>
            <p:xfrm>
              <a:off x="1569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656" name="Clip" r:id="rId216" imgW="142555" imgH="142555" progId="MS_ClipArt_Gallery.2">
                      <p:embed/>
                    </p:oleObj>
                  </mc:Choice>
                  <mc:Fallback>
                    <p:oleObj name="Clip" r:id="rId21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9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4" name="Object 1257"/>
              <p:cNvGraphicFramePr>
                <a:graphicFrameLocks noChangeAspect="1"/>
              </p:cNvGraphicFramePr>
              <p:nvPr/>
            </p:nvGraphicFramePr>
            <p:xfrm>
              <a:off x="1447" y="90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657" name="Clip" r:id="rId217" imgW="142555" imgH="142555" progId="MS_ClipArt_Gallery.2">
                      <p:embed/>
                    </p:oleObj>
                  </mc:Choice>
                  <mc:Fallback>
                    <p:oleObj name="Clip" r:id="rId21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7" y="90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5" name="Object 1258"/>
              <p:cNvGraphicFramePr>
                <a:graphicFrameLocks noChangeAspect="1"/>
              </p:cNvGraphicFramePr>
              <p:nvPr/>
            </p:nvGraphicFramePr>
            <p:xfrm>
              <a:off x="1640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658" name="Clip" r:id="rId218" imgW="142555" imgH="142555" progId="MS_ClipArt_Gallery.2">
                      <p:embed/>
                    </p:oleObj>
                  </mc:Choice>
                  <mc:Fallback>
                    <p:oleObj name="Clip" r:id="rId21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0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6" name="Object 1259"/>
              <p:cNvGraphicFramePr>
                <a:graphicFrameLocks noChangeAspect="1"/>
              </p:cNvGraphicFramePr>
              <p:nvPr/>
            </p:nvGraphicFramePr>
            <p:xfrm>
              <a:off x="1600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659" name="Clip" r:id="rId219" imgW="142555" imgH="142555" progId="MS_ClipArt_Gallery.2">
                      <p:embed/>
                    </p:oleObj>
                  </mc:Choice>
                  <mc:Fallback>
                    <p:oleObj name="Clip" r:id="rId21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0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7" name="Object 1260"/>
              <p:cNvGraphicFramePr>
                <a:graphicFrameLocks noChangeAspect="1"/>
              </p:cNvGraphicFramePr>
              <p:nvPr/>
            </p:nvGraphicFramePr>
            <p:xfrm>
              <a:off x="1680" y="72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660" name="Clip" r:id="rId220" imgW="142555" imgH="142555" progId="MS_ClipArt_Gallery.2">
                      <p:embed/>
                    </p:oleObj>
                  </mc:Choice>
                  <mc:Fallback>
                    <p:oleObj name="Clip" r:id="rId22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80" y="72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8" name="Object 1261"/>
              <p:cNvGraphicFramePr>
                <a:graphicFrameLocks noChangeAspect="1"/>
              </p:cNvGraphicFramePr>
              <p:nvPr/>
            </p:nvGraphicFramePr>
            <p:xfrm>
              <a:off x="1611" y="84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661" name="Clip" r:id="rId221" imgW="142555" imgH="142555" progId="MS_ClipArt_Gallery.2">
                      <p:embed/>
                    </p:oleObj>
                  </mc:Choice>
                  <mc:Fallback>
                    <p:oleObj name="Clip" r:id="rId22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1" y="84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9" name="Object 1262"/>
              <p:cNvGraphicFramePr>
                <a:graphicFrameLocks noChangeAspect="1"/>
              </p:cNvGraphicFramePr>
              <p:nvPr/>
            </p:nvGraphicFramePr>
            <p:xfrm>
              <a:off x="1615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662" name="Clip" r:id="rId222" imgW="142555" imgH="142555" progId="MS_ClipArt_Gallery.2">
                      <p:embed/>
                    </p:oleObj>
                  </mc:Choice>
                  <mc:Fallback>
                    <p:oleObj name="Clip" r:id="rId22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5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0" name="Object 1263"/>
              <p:cNvGraphicFramePr>
                <a:graphicFrameLocks noChangeAspect="1"/>
              </p:cNvGraphicFramePr>
              <p:nvPr/>
            </p:nvGraphicFramePr>
            <p:xfrm>
              <a:off x="1595" y="88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663" name="Clip" r:id="rId223" imgW="142555" imgH="142555" progId="MS_ClipArt_Gallery.2">
                      <p:embed/>
                    </p:oleObj>
                  </mc:Choice>
                  <mc:Fallback>
                    <p:oleObj name="Clip" r:id="rId22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5" y="88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1" name="Object 1264"/>
              <p:cNvGraphicFramePr>
                <a:graphicFrameLocks noChangeAspect="1"/>
              </p:cNvGraphicFramePr>
              <p:nvPr/>
            </p:nvGraphicFramePr>
            <p:xfrm>
              <a:off x="1598" y="80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664" name="Clip" r:id="rId224" imgW="142555" imgH="142555" progId="MS_ClipArt_Gallery.2">
                      <p:embed/>
                    </p:oleObj>
                  </mc:Choice>
                  <mc:Fallback>
                    <p:oleObj name="Clip" r:id="rId22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8" y="80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2" name="Object 1265"/>
              <p:cNvGraphicFramePr>
                <a:graphicFrameLocks noChangeAspect="1"/>
              </p:cNvGraphicFramePr>
              <p:nvPr/>
            </p:nvGraphicFramePr>
            <p:xfrm>
              <a:off x="1686" y="8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665" name="Clip" r:id="rId225" imgW="142555" imgH="142555" progId="MS_ClipArt_Gallery.2">
                      <p:embed/>
                    </p:oleObj>
                  </mc:Choice>
                  <mc:Fallback>
                    <p:oleObj name="Clip" r:id="rId22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86" y="8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3" name="Object 1266"/>
              <p:cNvGraphicFramePr>
                <a:graphicFrameLocks noChangeAspect="1"/>
              </p:cNvGraphicFramePr>
              <p:nvPr/>
            </p:nvGraphicFramePr>
            <p:xfrm>
              <a:off x="1517" y="74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666" name="Clip" r:id="rId226" imgW="142555" imgH="142555" progId="MS_ClipArt_Gallery.2">
                      <p:embed/>
                    </p:oleObj>
                  </mc:Choice>
                  <mc:Fallback>
                    <p:oleObj name="Clip" r:id="rId22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7" y="74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4" name="Object 1267"/>
              <p:cNvGraphicFramePr>
                <a:graphicFrameLocks noChangeAspect="1"/>
              </p:cNvGraphicFramePr>
              <p:nvPr/>
            </p:nvGraphicFramePr>
            <p:xfrm>
              <a:off x="1569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667" name="Clip" r:id="rId227" imgW="142555" imgH="142555" progId="MS_ClipArt_Gallery.2">
                      <p:embed/>
                    </p:oleObj>
                  </mc:Choice>
                  <mc:Fallback>
                    <p:oleObj name="Clip" r:id="rId22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9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5" name="Object 1268"/>
              <p:cNvGraphicFramePr>
                <a:graphicFrameLocks noChangeAspect="1"/>
              </p:cNvGraphicFramePr>
              <p:nvPr/>
            </p:nvGraphicFramePr>
            <p:xfrm>
              <a:off x="1638" y="88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668" name="Clip" r:id="rId228" imgW="142555" imgH="142555" progId="MS_ClipArt_Gallery.2">
                      <p:embed/>
                    </p:oleObj>
                  </mc:Choice>
                  <mc:Fallback>
                    <p:oleObj name="Clip" r:id="rId22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38" y="88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6" name="Object 1269"/>
              <p:cNvGraphicFramePr>
                <a:graphicFrameLocks noChangeAspect="1"/>
              </p:cNvGraphicFramePr>
              <p:nvPr/>
            </p:nvGraphicFramePr>
            <p:xfrm>
              <a:off x="1626" y="68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669" name="Clip" r:id="rId229" imgW="142555" imgH="142555" progId="MS_ClipArt_Gallery.2">
                      <p:embed/>
                    </p:oleObj>
                  </mc:Choice>
                  <mc:Fallback>
                    <p:oleObj name="Clip" r:id="rId22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6" y="68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7" name="Object 1270"/>
              <p:cNvGraphicFramePr>
                <a:graphicFrameLocks noChangeAspect="1"/>
              </p:cNvGraphicFramePr>
              <p:nvPr/>
            </p:nvGraphicFramePr>
            <p:xfrm>
              <a:off x="1689" y="77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670" name="Clip" r:id="rId230" imgW="142555" imgH="142555" progId="MS_ClipArt_Gallery.2">
                      <p:embed/>
                    </p:oleObj>
                  </mc:Choice>
                  <mc:Fallback>
                    <p:oleObj name="Clip" r:id="rId23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89" y="77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8" name="Object 1271"/>
              <p:cNvGraphicFramePr>
                <a:graphicFrameLocks noChangeAspect="1"/>
              </p:cNvGraphicFramePr>
              <p:nvPr/>
            </p:nvGraphicFramePr>
            <p:xfrm>
              <a:off x="1673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671" name="Clip" r:id="rId231" imgW="142555" imgH="142555" progId="MS_ClipArt_Gallery.2">
                      <p:embed/>
                    </p:oleObj>
                  </mc:Choice>
                  <mc:Fallback>
                    <p:oleObj name="Clip" r:id="rId23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3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9" name="Object 1272"/>
              <p:cNvGraphicFramePr>
                <a:graphicFrameLocks noChangeAspect="1"/>
              </p:cNvGraphicFramePr>
              <p:nvPr/>
            </p:nvGraphicFramePr>
            <p:xfrm>
              <a:off x="1658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672" name="Clip" r:id="rId232" imgW="142555" imgH="142555" progId="MS_ClipArt_Gallery.2">
                      <p:embed/>
                    </p:oleObj>
                  </mc:Choice>
                  <mc:Fallback>
                    <p:oleObj name="Clip" r:id="rId23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58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0" name="Object 1273"/>
              <p:cNvGraphicFramePr>
                <a:graphicFrameLocks noChangeAspect="1"/>
              </p:cNvGraphicFramePr>
              <p:nvPr/>
            </p:nvGraphicFramePr>
            <p:xfrm>
              <a:off x="1698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673" name="Clip" r:id="rId233" imgW="142555" imgH="142555" progId="MS_ClipArt_Gallery.2">
                      <p:embed/>
                    </p:oleObj>
                  </mc:Choice>
                  <mc:Fallback>
                    <p:oleObj name="Clip" r:id="rId23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98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1" name="Object 1274"/>
              <p:cNvGraphicFramePr>
                <a:graphicFrameLocks noChangeAspect="1"/>
              </p:cNvGraphicFramePr>
              <p:nvPr/>
            </p:nvGraphicFramePr>
            <p:xfrm>
              <a:off x="1562" y="92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674" name="Clip" r:id="rId234" imgW="142555" imgH="142555" progId="MS_ClipArt_Gallery.2">
                      <p:embed/>
                    </p:oleObj>
                  </mc:Choice>
                  <mc:Fallback>
                    <p:oleObj name="Clip" r:id="rId23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2" y="92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2" name="Object 1275"/>
              <p:cNvGraphicFramePr>
                <a:graphicFrameLocks noChangeAspect="1"/>
              </p:cNvGraphicFramePr>
              <p:nvPr/>
            </p:nvGraphicFramePr>
            <p:xfrm>
              <a:off x="1615" y="9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675" name="Clip" r:id="rId235" imgW="142555" imgH="142555" progId="MS_ClipArt_Gallery.2">
                      <p:embed/>
                    </p:oleObj>
                  </mc:Choice>
                  <mc:Fallback>
                    <p:oleObj name="Clip" r:id="rId23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5" y="9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3" name="Object 1276"/>
              <p:cNvGraphicFramePr>
                <a:graphicFrameLocks noChangeAspect="1"/>
              </p:cNvGraphicFramePr>
              <p:nvPr/>
            </p:nvGraphicFramePr>
            <p:xfrm>
              <a:off x="1678" y="74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676" name="Clip" r:id="rId236" imgW="142555" imgH="142555" progId="MS_ClipArt_Gallery.2">
                      <p:embed/>
                    </p:oleObj>
                  </mc:Choice>
                  <mc:Fallback>
                    <p:oleObj name="Clip" r:id="rId23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8" y="74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4" name="Object 1277"/>
              <p:cNvGraphicFramePr>
                <a:graphicFrameLocks noChangeAspect="1"/>
              </p:cNvGraphicFramePr>
              <p:nvPr/>
            </p:nvGraphicFramePr>
            <p:xfrm>
              <a:off x="1644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677" name="Clip" r:id="rId237" imgW="142555" imgH="142555" progId="MS_ClipArt_Gallery.2">
                      <p:embed/>
                    </p:oleObj>
                  </mc:Choice>
                  <mc:Fallback>
                    <p:oleObj name="Clip" r:id="rId23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4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5" name="Object 1278"/>
              <p:cNvGraphicFramePr>
                <a:graphicFrameLocks noChangeAspect="1"/>
              </p:cNvGraphicFramePr>
              <p:nvPr/>
            </p:nvGraphicFramePr>
            <p:xfrm>
              <a:off x="1589" y="69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678" name="Clip" r:id="rId238" imgW="142555" imgH="142555" progId="MS_ClipArt_Gallery.2">
                      <p:embed/>
                    </p:oleObj>
                  </mc:Choice>
                  <mc:Fallback>
                    <p:oleObj name="Clip" r:id="rId23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9" y="69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6" name="Object 1279"/>
              <p:cNvGraphicFramePr>
                <a:graphicFrameLocks noChangeAspect="1"/>
              </p:cNvGraphicFramePr>
              <p:nvPr/>
            </p:nvGraphicFramePr>
            <p:xfrm>
              <a:off x="1399" y="7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679" name="Clip" r:id="rId239" imgW="142555" imgH="142555" progId="MS_ClipArt_Gallery.2">
                      <p:embed/>
                    </p:oleObj>
                  </mc:Choice>
                  <mc:Fallback>
                    <p:oleObj name="Clip" r:id="rId23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99" y="7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7" name="Object 1280"/>
              <p:cNvGraphicFramePr>
                <a:graphicFrameLocks noChangeAspect="1"/>
              </p:cNvGraphicFramePr>
              <p:nvPr/>
            </p:nvGraphicFramePr>
            <p:xfrm>
              <a:off x="1571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680" name="Clip" r:id="rId240" imgW="142555" imgH="142555" progId="MS_ClipArt_Gallery.2">
                      <p:embed/>
                    </p:oleObj>
                  </mc:Choice>
                  <mc:Fallback>
                    <p:oleObj name="Clip" r:id="rId24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8" name="Object 1281"/>
              <p:cNvGraphicFramePr>
                <a:graphicFrameLocks noChangeAspect="1"/>
              </p:cNvGraphicFramePr>
              <p:nvPr/>
            </p:nvGraphicFramePr>
            <p:xfrm>
              <a:off x="1515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681" name="Clip" r:id="rId241" imgW="142555" imgH="142555" progId="MS_ClipArt_Gallery.2">
                      <p:embed/>
                    </p:oleObj>
                  </mc:Choice>
                  <mc:Fallback>
                    <p:oleObj name="Clip" r:id="rId24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5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19" name="Object 1282"/>
              <p:cNvGraphicFramePr>
                <a:graphicFrameLocks noChangeAspect="1"/>
              </p:cNvGraphicFramePr>
              <p:nvPr/>
            </p:nvGraphicFramePr>
            <p:xfrm>
              <a:off x="1673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682" name="Clip" r:id="rId242" imgW="142555" imgH="142555" progId="MS_ClipArt_Gallery.2">
                      <p:embed/>
                    </p:oleObj>
                  </mc:Choice>
                  <mc:Fallback>
                    <p:oleObj name="Clip" r:id="rId24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3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0" name="Object 1283"/>
              <p:cNvGraphicFramePr>
                <a:graphicFrameLocks noChangeAspect="1"/>
              </p:cNvGraphicFramePr>
              <p:nvPr/>
            </p:nvGraphicFramePr>
            <p:xfrm>
              <a:off x="1675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683" name="Clip" r:id="rId243" imgW="142555" imgH="142555" progId="MS_ClipArt_Gallery.2">
                      <p:embed/>
                    </p:oleObj>
                  </mc:Choice>
                  <mc:Fallback>
                    <p:oleObj name="Clip" r:id="rId24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5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1" name="Object 1284"/>
              <p:cNvGraphicFramePr>
                <a:graphicFrameLocks noChangeAspect="1"/>
              </p:cNvGraphicFramePr>
              <p:nvPr/>
            </p:nvGraphicFramePr>
            <p:xfrm>
              <a:off x="1611" y="82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684" name="Clip" r:id="rId244" imgW="142555" imgH="142555" progId="MS_ClipArt_Gallery.2">
                      <p:embed/>
                    </p:oleObj>
                  </mc:Choice>
                  <mc:Fallback>
                    <p:oleObj name="Clip" r:id="rId24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1" y="82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2" name="Object 1285"/>
              <p:cNvGraphicFramePr>
                <a:graphicFrameLocks noChangeAspect="1"/>
              </p:cNvGraphicFramePr>
              <p:nvPr/>
            </p:nvGraphicFramePr>
            <p:xfrm>
              <a:off x="1598" y="74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685" name="Clip" r:id="rId245" imgW="142555" imgH="142555" progId="MS_ClipArt_Gallery.2">
                      <p:embed/>
                    </p:oleObj>
                  </mc:Choice>
                  <mc:Fallback>
                    <p:oleObj name="Clip" r:id="rId24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8" y="74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3" name="Object 1286"/>
              <p:cNvGraphicFramePr>
                <a:graphicFrameLocks noChangeAspect="1"/>
              </p:cNvGraphicFramePr>
              <p:nvPr/>
            </p:nvGraphicFramePr>
            <p:xfrm>
              <a:off x="1589" y="92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686" name="Clip" r:id="rId246" imgW="142555" imgH="142555" progId="MS_ClipArt_Gallery.2">
                      <p:embed/>
                    </p:oleObj>
                  </mc:Choice>
                  <mc:Fallback>
                    <p:oleObj name="Clip" r:id="rId24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9" y="92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4" name="Object 1287"/>
              <p:cNvGraphicFramePr>
                <a:graphicFrameLocks noChangeAspect="1"/>
              </p:cNvGraphicFramePr>
              <p:nvPr/>
            </p:nvGraphicFramePr>
            <p:xfrm>
              <a:off x="1451" y="78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687" name="Clip" r:id="rId247" imgW="142555" imgH="142555" progId="MS_ClipArt_Gallery.2">
                      <p:embed/>
                    </p:oleObj>
                  </mc:Choice>
                  <mc:Fallback>
                    <p:oleObj name="Clip" r:id="rId24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8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5" name="Object 1288"/>
              <p:cNvGraphicFramePr>
                <a:graphicFrameLocks noChangeAspect="1"/>
              </p:cNvGraphicFramePr>
              <p:nvPr/>
            </p:nvGraphicFramePr>
            <p:xfrm>
              <a:off x="1449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688" name="Clip" r:id="rId248" imgW="142555" imgH="142555" progId="MS_ClipArt_Gallery.2">
                      <p:embed/>
                    </p:oleObj>
                  </mc:Choice>
                  <mc:Fallback>
                    <p:oleObj name="Clip" r:id="rId24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9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6" name="Object 1289"/>
              <p:cNvGraphicFramePr>
                <a:graphicFrameLocks noChangeAspect="1"/>
              </p:cNvGraphicFramePr>
              <p:nvPr/>
            </p:nvGraphicFramePr>
            <p:xfrm>
              <a:off x="1495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689" name="Clip" r:id="rId249" imgW="142555" imgH="142555" progId="MS_ClipArt_Gallery.2">
                      <p:embed/>
                    </p:oleObj>
                  </mc:Choice>
                  <mc:Fallback>
                    <p:oleObj name="Clip" r:id="rId24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5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7" name="Object 1290"/>
              <p:cNvGraphicFramePr>
                <a:graphicFrameLocks noChangeAspect="1"/>
              </p:cNvGraphicFramePr>
              <p:nvPr/>
            </p:nvGraphicFramePr>
            <p:xfrm>
              <a:off x="1491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690" name="Clip" r:id="rId250" imgW="142555" imgH="142555" progId="MS_ClipArt_Gallery.2">
                      <p:embed/>
                    </p:oleObj>
                  </mc:Choice>
                  <mc:Fallback>
                    <p:oleObj name="Clip" r:id="rId25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1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8" name="Object 1291"/>
              <p:cNvGraphicFramePr>
                <a:graphicFrameLocks noChangeAspect="1"/>
              </p:cNvGraphicFramePr>
              <p:nvPr/>
            </p:nvGraphicFramePr>
            <p:xfrm>
              <a:off x="1553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691" name="Clip" r:id="rId251" imgW="142555" imgH="142555" progId="MS_ClipArt_Gallery.2">
                      <p:embed/>
                    </p:oleObj>
                  </mc:Choice>
                  <mc:Fallback>
                    <p:oleObj name="Clip" r:id="rId25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3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9" name="Object 1292"/>
              <p:cNvGraphicFramePr>
                <a:graphicFrameLocks noChangeAspect="1"/>
              </p:cNvGraphicFramePr>
              <p:nvPr/>
            </p:nvGraphicFramePr>
            <p:xfrm>
              <a:off x="1567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692" name="Clip" r:id="rId252" imgW="142555" imgH="142555" progId="MS_ClipArt_Gallery.2">
                      <p:embed/>
                    </p:oleObj>
                  </mc:Choice>
                  <mc:Fallback>
                    <p:oleObj name="Clip" r:id="rId25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7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0" name="Object 1293"/>
              <p:cNvGraphicFramePr>
                <a:graphicFrameLocks noChangeAspect="1"/>
              </p:cNvGraphicFramePr>
              <p:nvPr/>
            </p:nvGraphicFramePr>
            <p:xfrm>
              <a:off x="1582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693" name="Clip" r:id="rId253" imgW="142555" imgH="142555" progId="MS_ClipArt_Gallery.2">
                      <p:embed/>
                    </p:oleObj>
                  </mc:Choice>
                  <mc:Fallback>
                    <p:oleObj name="Clip" r:id="rId25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2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1" name="Object 1294"/>
              <p:cNvGraphicFramePr>
                <a:graphicFrameLocks noChangeAspect="1"/>
              </p:cNvGraphicFramePr>
              <p:nvPr/>
            </p:nvGraphicFramePr>
            <p:xfrm>
              <a:off x="1509" y="67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694" name="Clip" r:id="rId254" imgW="142555" imgH="142555" progId="MS_ClipArt_Gallery.2">
                      <p:embed/>
                    </p:oleObj>
                  </mc:Choice>
                  <mc:Fallback>
                    <p:oleObj name="Clip" r:id="rId25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9" y="67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2" name="Object 1295"/>
              <p:cNvGraphicFramePr>
                <a:graphicFrameLocks noChangeAspect="1"/>
              </p:cNvGraphicFramePr>
              <p:nvPr/>
            </p:nvGraphicFramePr>
            <p:xfrm>
              <a:off x="1451" y="72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695" name="Clip" r:id="rId255" imgW="142555" imgH="142555" progId="MS_ClipArt_Gallery.2">
                      <p:embed/>
                    </p:oleObj>
                  </mc:Choice>
                  <mc:Fallback>
                    <p:oleObj name="Clip" r:id="rId25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2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3" name="Object 1296"/>
              <p:cNvGraphicFramePr>
                <a:graphicFrameLocks noChangeAspect="1"/>
              </p:cNvGraphicFramePr>
              <p:nvPr/>
            </p:nvGraphicFramePr>
            <p:xfrm>
              <a:off x="1520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696" name="Clip" r:id="rId256" imgW="142555" imgH="142555" progId="MS_ClipArt_Gallery.2">
                      <p:embed/>
                    </p:oleObj>
                  </mc:Choice>
                  <mc:Fallback>
                    <p:oleObj name="Clip" r:id="rId25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0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4" name="Object 1297"/>
              <p:cNvGraphicFramePr>
                <a:graphicFrameLocks noChangeAspect="1"/>
              </p:cNvGraphicFramePr>
              <p:nvPr/>
            </p:nvGraphicFramePr>
            <p:xfrm>
              <a:off x="1466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697" name="Clip" r:id="rId257" imgW="142555" imgH="142555" progId="MS_ClipArt_Gallery.2">
                      <p:embed/>
                    </p:oleObj>
                  </mc:Choice>
                  <mc:Fallback>
                    <p:oleObj name="Clip" r:id="rId25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6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5" name="Object 1298"/>
              <p:cNvGraphicFramePr>
                <a:graphicFrameLocks noChangeAspect="1"/>
              </p:cNvGraphicFramePr>
              <p:nvPr/>
            </p:nvGraphicFramePr>
            <p:xfrm>
              <a:off x="1567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698" name="Clip" r:id="rId258" imgW="142555" imgH="142555" progId="MS_ClipArt_Gallery.2">
                      <p:embed/>
                    </p:oleObj>
                  </mc:Choice>
                  <mc:Fallback>
                    <p:oleObj name="Clip" r:id="rId25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7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6" name="Object 1299"/>
              <p:cNvGraphicFramePr>
                <a:graphicFrameLocks noChangeAspect="1"/>
              </p:cNvGraphicFramePr>
              <p:nvPr/>
            </p:nvGraphicFramePr>
            <p:xfrm>
              <a:off x="1451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699" name="Clip" r:id="rId259" imgW="142555" imgH="142555" progId="MS_ClipArt_Gallery.2">
                      <p:embed/>
                    </p:oleObj>
                  </mc:Choice>
                  <mc:Fallback>
                    <p:oleObj name="Clip" r:id="rId25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7" name="Object 1300"/>
              <p:cNvGraphicFramePr>
                <a:graphicFrameLocks noChangeAspect="1"/>
              </p:cNvGraphicFramePr>
              <p:nvPr/>
            </p:nvGraphicFramePr>
            <p:xfrm>
              <a:off x="1440" y="80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700" name="Clip" r:id="rId260" imgW="142555" imgH="142555" progId="MS_ClipArt_Gallery.2">
                      <p:embed/>
                    </p:oleObj>
                  </mc:Choice>
                  <mc:Fallback>
                    <p:oleObj name="Clip" r:id="rId26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0" y="80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8" name="Object 1301"/>
              <p:cNvGraphicFramePr>
                <a:graphicFrameLocks noChangeAspect="1"/>
              </p:cNvGraphicFramePr>
              <p:nvPr/>
            </p:nvGraphicFramePr>
            <p:xfrm>
              <a:off x="1549" y="79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701" name="Clip" r:id="rId261" imgW="142555" imgH="142555" progId="MS_ClipArt_Gallery.2">
                      <p:embed/>
                    </p:oleObj>
                  </mc:Choice>
                  <mc:Fallback>
                    <p:oleObj name="Clip" r:id="rId26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9" y="79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9" name="Object 1302"/>
              <p:cNvGraphicFramePr>
                <a:graphicFrameLocks noChangeAspect="1"/>
              </p:cNvGraphicFramePr>
              <p:nvPr/>
            </p:nvGraphicFramePr>
            <p:xfrm>
              <a:off x="1449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702" name="Clip" r:id="rId262" imgW="142555" imgH="142555" progId="MS_ClipArt_Gallery.2">
                      <p:embed/>
                    </p:oleObj>
                  </mc:Choice>
                  <mc:Fallback>
                    <p:oleObj name="Clip" r:id="rId26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9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0" name="Object 1303"/>
              <p:cNvGraphicFramePr>
                <a:graphicFrameLocks noChangeAspect="1"/>
              </p:cNvGraphicFramePr>
              <p:nvPr/>
            </p:nvGraphicFramePr>
            <p:xfrm>
              <a:off x="1509" y="67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703" name="Clip" r:id="rId263" imgW="142555" imgH="142555" progId="MS_ClipArt_Gallery.2">
                      <p:embed/>
                    </p:oleObj>
                  </mc:Choice>
                  <mc:Fallback>
                    <p:oleObj name="Clip" r:id="rId26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9" y="67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1" name="Object 1304"/>
              <p:cNvGraphicFramePr>
                <a:graphicFrameLocks noChangeAspect="1"/>
              </p:cNvGraphicFramePr>
              <p:nvPr/>
            </p:nvGraphicFramePr>
            <p:xfrm>
              <a:off x="1567" y="63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704" name="Clip" r:id="rId264" imgW="142555" imgH="142555" progId="MS_ClipArt_Gallery.2">
                      <p:embed/>
                    </p:oleObj>
                  </mc:Choice>
                  <mc:Fallback>
                    <p:oleObj name="Clip" r:id="rId26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7" y="63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2" name="Object 1305"/>
              <p:cNvGraphicFramePr>
                <a:graphicFrameLocks noChangeAspect="1"/>
              </p:cNvGraphicFramePr>
              <p:nvPr/>
            </p:nvGraphicFramePr>
            <p:xfrm>
              <a:off x="1549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705" name="Clip" r:id="rId265" imgW="142555" imgH="142555" progId="MS_ClipArt_Gallery.2">
                      <p:embed/>
                    </p:oleObj>
                  </mc:Choice>
                  <mc:Fallback>
                    <p:oleObj name="Clip" r:id="rId26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9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3" name="Object 1306"/>
              <p:cNvGraphicFramePr>
                <a:graphicFrameLocks noChangeAspect="1"/>
              </p:cNvGraphicFramePr>
              <p:nvPr/>
            </p:nvGraphicFramePr>
            <p:xfrm>
              <a:off x="1449" y="69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706" name="Clip" r:id="rId266" imgW="142555" imgH="142555" progId="MS_ClipArt_Gallery.2">
                      <p:embed/>
                    </p:oleObj>
                  </mc:Choice>
                  <mc:Fallback>
                    <p:oleObj name="Clip" r:id="rId26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9" y="69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4" name="Object 1307"/>
              <p:cNvGraphicFramePr>
                <a:graphicFrameLocks noChangeAspect="1"/>
              </p:cNvGraphicFramePr>
              <p:nvPr/>
            </p:nvGraphicFramePr>
            <p:xfrm>
              <a:off x="1466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707" name="Clip" r:id="rId267" imgW="142555" imgH="142555" progId="MS_ClipArt_Gallery.2">
                      <p:embed/>
                    </p:oleObj>
                  </mc:Choice>
                  <mc:Fallback>
                    <p:oleObj name="Clip" r:id="rId26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6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5" name="Object 1308"/>
              <p:cNvGraphicFramePr>
                <a:graphicFrameLocks noChangeAspect="1"/>
              </p:cNvGraphicFramePr>
              <p:nvPr/>
            </p:nvGraphicFramePr>
            <p:xfrm>
              <a:off x="1451" y="70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708" name="Clip" r:id="rId268" imgW="142555" imgH="142555" progId="MS_ClipArt_Gallery.2">
                      <p:embed/>
                    </p:oleObj>
                  </mc:Choice>
                  <mc:Fallback>
                    <p:oleObj name="Clip" r:id="rId26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0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6" name="Object 1309"/>
              <p:cNvGraphicFramePr>
                <a:graphicFrameLocks noChangeAspect="1"/>
              </p:cNvGraphicFramePr>
              <p:nvPr/>
            </p:nvGraphicFramePr>
            <p:xfrm>
              <a:off x="1480" y="64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709" name="Clip" r:id="rId269" imgW="142555" imgH="142555" progId="MS_ClipArt_Gallery.2">
                      <p:embed/>
                    </p:oleObj>
                  </mc:Choice>
                  <mc:Fallback>
                    <p:oleObj name="Clip" r:id="rId26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64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7" name="Object 1310"/>
              <p:cNvGraphicFramePr>
                <a:graphicFrameLocks noChangeAspect="1"/>
              </p:cNvGraphicFramePr>
              <p:nvPr/>
            </p:nvGraphicFramePr>
            <p:xfrm>
              <a:off x="1478" y="64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710" name="Clip" r:id="rId270" imgW="142555" imgH="142555" progId="MS_ClipArt_Gallery.2">
                      <p:embed/>
                    </p:oleObj>
                  </mc:Choice>
                  <mc:Fallback>
                    <p:oleObj name="Clip" r:id="rId27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8" y="64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8" name="Object 1311"/>
              <p:cNvGraphicFramePr>
                <a:graphicFrameLocks noChangeAspect="1"/>
              </p:cNvGraphicFramePr>
              <p:nvPr/>
            </p:nvGraphicFramePr>
            <p:xfrm>
              <a:off x="1567" y="79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711" name="Clip" r:id="rId271" imgW="142555" imgH="142555" progId="MS_ClipArt_Gallery.2">
                      <p:embed/>
                    </p:oleObj>
                  </mc:Choice>
                  <mc:Fallback>
                    <p:oleObj name="Clip" r:id="rId27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7" y="79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49" name="Object 1312"/>
              <p:cNvGraphicFramePr>
                <a:graphicFrameLocks noChangeAspect="1"/>
              </p:cNvGraphicFramePr>
              <p:nvPr/>
            </p:nvGraphicFramePr>
            <p:xfrm>
              <a:off x="1480" y="63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712" name="Clip" r:id="rId272" imgW="142555" imgH="142555" progId="MS_ClipArt_Gallery.2">
                      <p:embed/>
                    </p:oleObj>
                  </mc:Choice>
                  <mc:Fallback>
                    <p:oleObj name="Clip" r:id="rId27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63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0" name="Object 1313"/>
              <p:cNvGraphicFramePr>
                <a:graphicFrameLocks noChangeAspect="1"/>
              </p:cNvGraphicFramePr>
              <p:nvPr/>
            </p:nvGraphicFramePr>
            <p:xfrm>
              <a:off x="1507" y="70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713" name="Clip" r:id="rId273" imgW="142555" imgH="142555" progId="MS_ClipArt_Gallery.2">
                      <p:embed/>
                    </p:oleObj>
                  </mc:Choice>
                  <mc:Fallback>
                    <p:oleObj name="Clip" r:id="rId27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7" y="70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1" name="Object 1314"/>
              <p:cNvGraphicFramePr>
                <a:graphicFrameLocks noChangeAspect="1"/>
              </p:cNvGraphicFramePr>
              <p:nvPr/>
            </p:nvGraphicFramePr>
            <p:xfrm>
              <a:off x="1538" y="79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714" name="Clip" r:id="rId274" imgW="142555" imgH="142555" progId="MS_ClipArt_Gallery.2">
                      <p:embed/>
                    </p:oleObj>
                  </mc:Choice>
                  <mc:Fallback>
                    <p:oleObj name="Clip" r:id="rId27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79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2" name="Object 1315"/>
              <p:cNvGraphicFramePr>
                <a:graphicFrameLocks noChangeAspect="1"/>
              </p:cNvGraphicFramePr>
              <p:nvPr/>
            </p:nvGraphicFramePr>
            <p:xfrm>
              <a:off x="1451" y="72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715" name="Clip" r:id="rId275" imgW="142555" imgH="142555" progId="MS_ClipArt_Gallery.2">
                      <p:embed/>
                    </p:oleObj>
                  </mc:Choice>
                  <mc:Fallback>
                    <p:oleObj name="Clip" r:id="rId27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2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3" name="Object 1316"/>
              <p:cNvGraphicFramePr>
                <a:graphicFrameLocks noChangeAspect="1"/>
              </p:cNvGraphicFramePr>
              <p:nvPr/>
            </p:nvGraphicFramePr>
            <p:xfrm>
              <a:off x="1536" y="64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716" name="Clip" r:id="rId276" imgW="142555" imgH="142555" progId="MS_ClipArt_Gallery.2">
                      <p:embed/>
                    </p:oleObj>
                  </mc:Choice>
                  <mc:Fallback>
                    <p:oleObj name="Clip" r:id="rId27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6" y="64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4" name="Object 1317"/>
              <p:cNvGraphicFramePr>
                <a:graphicFrameLocks noChangeAspect="1"/>
              </p:cNvGraphicFramePr>
              <p:nvPr/>
            </p:nvGraphicFramePr>
            <p:xfrm>
              <a:off x="1451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717" name="Clip" r:id="rId277" imgW="142555" imgH="142555" progId="MS_ClipArt_Gallery.2">
                      <p:embed/>
                    </p:oleObj>
                  </mc:Choice>
                  <mc:Fallback>
                    <p:oleObj name="Clip" r:id="rId27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5" name="Object 1318"/>
              <p:cNvGraphicFramePr>
                <a:graphicFrameLocks noChangeAspect="1"/>
              </p:cNvGraphicFramePr>
              <p:nvPr/>
            </p:nvGraphicFramePr>
            <p:xfrm>
              <a:off x="1487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718" name="Clip" r:id="rId278" imgW="142555" imgH="142555" progId="MS_ClipArt_Gallery.2">
                      <p:embed/>
                    </p:oleObj>
                  </mc:Choice>
                  <mc:Fallback>
                    <p:oleObj name="Clip" r:id="rId27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7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6" name="Object 1319"/>
              <p:cNvGraphicFramePr>
                <a:graphicFrameLocks noChangeAspect="1"/>
              </p:cNvGraphicFramePr>
              <p:nvPr/>
            </p:nvGraphicFramePr>
            <p:xfrm>
              <a:off x="1538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719" name="Clip" r:id="rId279" imgW="142555" imgH="142555" progId="MS_ClipArt_Gallery.2">
                      <p:embed/>
                    </p:oleObj>
                  </mc:Choice>
                  <mc:Fallback>
                    <p:oleObj name="Clip" r:id="rId27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7" name="Object 1320"/>
              <p:cNvGraphicFramePr>
                <a:graphicFrameLocks noChangeAspect="1"/>
              </p:cNvGraphicFramePr>
              <p:nvPr/>
            </p:nvGraphicFramePr>
            <p:xfrm>
              <a:off x="1451" y="72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720" name="Clip" r:id="rId280" imgW="142555" imgH="142555" progId="MS_ClipArt_Gallery.2">
                      <p:embed/>
                    </p:oleObj>
                  </mc:Choice>
                  <mc:Fallback>
                    <p:oleObj name="Clip" r:id="rId28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2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8" name="Object 1321"/>
              <p:cNvGraphicFramePr>
                <a:graphicFrameLocks noChangeAspect="1"/>
              </p:cNvGraphicFramePr>
              <p:nvPr/>
            </p:nvGraphicFramePr>
            <p:xfrm>
              <a:off x="1451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721" name="Clip" r:id="rId281" imgW="142555" imgH="142555" progId="MS_ClipArt_Gallery.2">
                      <p:embed/>
                    </p:oleObj>
                  </mc:Choice>
                  <mc:Fallback>
                    <p:oleObj name="Clip" r:id="rId28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59" name="Object 1322"/>
              <p:cNvGraphicFramePr>
                <a:graphicFrameLocks noChangeAspect="1"/>
              </p:cNvGraphicFramePr>
              <p:nvPr/>
            </p:nvGraphicFramePr>
            <p:xfrm>
              <a:off x="1555" y="72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722" name="Clip" r:id="rId282" imgW="142555" imgH="142555" progId="MS_ClipArt_Gallery.2">
                      <p:embed/>
                    </p:oleObj>
                  </mc:Choice>
                  <mc:Fallback>
                    <p:oleObj name="Clip" r:id="rId28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72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60" name="Object 1323"/>
              <p:cNvGraphicFramePr>
                <a:graphicFrameLocks noChangeAspect="1"/>
              </p:cNvGraphicFramePr>
              <p:nvPr/>
            </p:nvGraphicFramePr>
            <p:xfrm>
              <a:off x="1582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723" name="Clip" r:id="rId283" imgW="142555" imgH="142555" progId="MS_ClipArt_Gallery.2">
                      <p:embed/>
                    </p:oleObj>
                  </mc:Choice>
                  <mc:Fallback>
                    <p:oleObj name="Clip" r:id="rId28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2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61" name="Object 1324"/>
              <p:cNvGraphicFramePr>
                <a:graphicFrameLocks noChangeAspect="1"/>
              </p:cNvGraphicFramePr>
              <p:nvPr/>
            </p:nvGraphicFramePr>
            <p:xfrm>
              <a:off x="1507" y="66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724" name="Clip" r:id="rId284" imgW="142555" imgH="142555" progId="MS_ClipArt_Gallery.2">
                      <p:embed/>
                    </p:oleObj>
                  </mc:Choice>
                  <mc:Fallback>
                    <p:oleObj name="Clip" r:id="rId28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7" y="66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62" name="Object 1325"/>
              <p:cNvGraphicFramePr>
                <a:graphicFrameLocks noChangeAspect="1"/>
              </p:cNvGraphicFramePr>
              <p:nvPr/>
            </p:nvGraphicFramePr>
            <p:xfrm>
              <a:off x="1480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725" name="Clip" r:id="rId285" imgW="142555" imgH="142555" progId="MS_ClipArt_Gallery.2">
                      <p:embed/>
                    </p:oleObj>
                  </mc:Choice>
                  <mc:Fallback>
                    <p:oleObj name="Clip" r:id="rId28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63" name="Object 1326"/>
              <p:cNvGraphicFramePr>
                <a:graphicFrameLocks noChangeAspect="1"/>
              </p:cNvGraphicFramePr>
              <p:nvPr/>
            </p:nvGraphicFramePr>
            <p:xfrm>
              <a:off x="1538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726" name="Clip" r:id="rId286" imgW="142555" imgH="142555" progId="MS_ClipArt_Gallery.2">
                      <p:embed/>
                    </p:oleObj>
                  </mc:Choice>
                  <mc:Fallback>
                    <p:oleObj name="Clip" r:id="rId28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64" name="Object 1327"/>
              <p:cNvGraphicFramePr>
                <a:graphicFrameLocks noChangeAspect="1"/>
              </p:cNvGraphicFramePr>
              <p:nvPr/>
            </p:nvGraphicFramePr>
            <p:xfrm>
              <a:off x="1553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727" name="Clip" r:id="rId287" imgW="142555" imgH="142555" progId="MS_ClipArt_Gallery.2">
                      <p:embed/>
                    </p:oleObj>
                  </mc:Choice>
                  <mc:Fallback>
                    <p:oleObj name="Clip" r:id="rId28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3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65" name="Object 1328"/>
              <p:cNvGraphicFramePr>
                <a:graphicFrameLocks noChangeAspect="1"/>
              </p:cNvGraphicFramePr>
              <p:nvPr/>
            </p:nvGraphicFramePr>
            <p:xfrm>
              <a:off x="1413" y="70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728" name="Clip" r:id="rId288" imgW="142555" imgH="142555" progId="MS_ClipArt_Gallery.2">
                      <p:embed/>
                    </p:oleObj>
                  </mc:Choice>
                  <mc:Fallback>
                    <p:oleObj name="Clip" r:id="rId28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13" y="70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66" name="Object 1329"/>
              <p:cNvGraphicFramePr>
                <a:graphicFrameLocks noChangeAspect="1"/>
              </p:cNvGraphicFramePr>
              <p:nvPr/>
            </p:nvGraphicFramePr>
            <p:xfrm>
              <a:off x="1451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729" name="Clip" r:id="rId289" imgW="142555" imgH="142555" progId="MS_ClipArt_Gallery.2">
                      <p:embed/>
                    </p:oleObj>
                  </mc:Choice>
                  <mc:Fallback>
                    <p:oleObj name="Clip" r:id="rId28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67" name="Object 1330"/>
              <p:cNvGraphicFramePr>
                <a:graphicFrameLocks noChangeAspect="1"/>
              </p:cNvGraphicFramePr>
              <p:nvPr/>
            </p:nvGraphicFramePr>
            <p:xfrm>
              <a:off x="1478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730" name="Clip" r:id="rId290" imgW="142555" imgH="142555" progId="MS_ClipArt_Gallery.2">
                      <p:embed/>
                    </p:oleObj>
                  </mc:Choice>
                  <mc:Fallback>
                    <p:oleObj name="Clip" r:id="rId29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8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68" name="Object 1331"/>
              <p:cNvGraphicFramePr>
                <a:graphicFrameLocks noChangeAspect="1"/>
              </p:cNvGraphicFramePr>
              <p:nvPr/>
            </p:nvGraphicFramePr>
            <p:xfrm>
              <a:off x="1389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731" name="Clip" r:id="rId291" imgW="142555" imgH="142555" progId="MS_ClipArt_Gallery.2">
                      <p:embed/>
                    </p:oleObj>
                  </mc:Choice>
                  <mc:Fallback>
                    <p:oleObj name="Clip" r:id="rId29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89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69" name="Object 1332"/>
              <p:cNvGraphicFramePr>
                <a:graphicFrameLocks noChangeAspect="1"/>
              </p:cNvGraphicFramePr>
              <p:nvPr/>
            </p:nvGraphicFramePr>
            <p:xfrm>
              <a:off x="1609" y="79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732" name="Clip" r:id="rId292" imgW="142555" imgH="142555" progId="MS_ClipArt_Gallery.2">
                      <p:embed/>
                    </p:oleObj>
                  </mc:Choice>
                  <mc:Fallback>
                    <p:oleObj name="Clip" r:id="rId29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9" y="79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0" name="Object 1333"/>
              <p:cNvGraphicFramePr>
                <a:graphicFrameLocks noChangeAspect="1"/>
              </p:cNvGraphicFramePr>
              <p:nvPr/>
            </p:nvGraphicFramePr>
            <p:xfrm>
              <a:off x="1546" y="6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733" name="Clip" r:id="rId293" imgW="142555" imgH="142555" progId="MS_ClipArt_Gallery.2">
                      <p:embed/>
                    </p:oleObj>
                  </mc:Choice>
                  <mc:Fallback>
                    <p:oleObj name="Clip" r:id="rId29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6" y="6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1" name="Object 1334"/>
              <p:cNvGraphicFramePr>
                <a:graphicFrameLocks noChangeAspect="1"/>
              </p:cNvGraphicFramePr>
              <p:nvPr/>
            </p:nvGraphicFramePr>
            <p:xfrm>
              <a:off x="1604" y="66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734" name="Clip" r:id="rId294" imgW="142555" imgH="142555" progId="MS_ClipArt_Gallery.2">
                      <p:embed/>
                    </p:oleObj>
                  </mc:Choice>
                  <mc:Fallback>
                    <p:oleObj name="Clip" r:id="rId29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4" y="66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2" name="Object 1335"/>
              <p:cNvGraphicFramePr>
                <a:graphicFrameLocks noChangeAspect="1"/>
              </p:cNvGraphicFramePr>
              <p:nvPr/>
            </p:nvGraphicFramePr>
            <p:xfrm>
              <a:off x="1527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735" name="Clip" r:id="rId295" imgW="142555" imgH="142555" progId="MS_ClipArt_Gallery.2">
                      <p:embed/>
                    </p:oleObj>
                  </mc:Choice>
                  <mc:Fallback>
                    <p:oleObj name="Clip" r:id="rId29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7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3" name="Object 1336"/>
              <p:cNvGraphicFramePr>
                <a:graphicFrameLocks noChangeAspect="1"/>
              </p:cNvGraphicFramePr>
              <p:nvPr/>
            </p:nvGraphicFramePr>
            <p:xfrm>
              <a:off x="1524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736" name="Clip" r:id="rId296" imgW="142555" imgH="142555" progId="MS_ClipArt_Gallery.2">
                      <p:embed/>
                    </p:oleObj>
                  </mc:Choice>
                  <mc:Fallback>
                    <p:oleObj name="Clip" r:id="rId29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4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4" name="Object 1337"/>
              <p:cNvGraphicFramePr>
                <a:graphicFrameLocks noChangeAspect="1"/>
              </p:cNvGraphicFramePr>
              <p:nvPr/>
            </p:nvGraphicFramePr>
            <p:xfrm>
              <a:off x="1502" y="78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737" name="Clip" r:id="rId297" imgW="142555" imgH="142555" progId="MS_ClipArt_Gallery.2">
                      <p:embed/>
                    </p:oleObj>
                  </mc:Choice>
                  <mc:Fallback>
                    <p:oleObj name="Clip" r:id="rId29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2" y="78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5" name="Object 1338"/>
              <p:cNvGraphicFramePr>
                <a:graphicFrameLocks noChangeAspect="1"/>
              </p:cNvGraphicFramePr>
              <p:nvPr/>
            </p:nvGraphicFramePr>
            <p:xfrm>
              <a:off x="1508" y="74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738" name="Clip" r:id="rId298" imgW="142555" imgH="142555" progId="MS_ClipArt_Gallery.2">
                      <p:embed/>
                    </p:oleObj>
                  </mc:Choice>
                  <mc:Fallback>
                    <p:oleObj name="Clip" r:id="rId29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8" y="74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6" name="Object 1339"/>
              <p:cNvGraphicFramePr>
                <a:graphicFrameLocks noChangeAspect="1"/>
              </p:cNvGraphicFramePr>
              <p:nvPr/>
            </p:nvGraphicFramePr>
            <p:xfrm>
              <a:off x="1595" y="76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739" name="Clip" r:id="rId299" imgW="142555" imgH="142555" progId="MS_ClipArt_Gallery.2">
                      <p:embed/>
                    </p:oleObj>
                  </mc:Choice>
                  <mc:Fallback>
                    <p:oleObj name="Clip" r:id="rId29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5" y="76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7" name="Object 1340"/>
              <p:cNvGraphicFramePr>
                <a:graphicFrameLocks noChangeAspect="1"/>
              </p:cNvGraphicFramePr>
              <p:nvPr/>
            </p:nvGraphicFramePr>
            <p:xfrm>
              <a:off x="1426" y="68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740" name="Clip" r:id="rId300" imgW="142555" imgH="142555" progId="MS_ClipArt_Gallery.2">
                      <p:embed/>
                    </p:oleObj>
                  </mc:Choice>
                  <mc:Fallback>
                    <p:oleObj name="Clip" r:id="rId30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6" y="68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8" name="Object 1341"/>
              <p:cNvGraphicFramePr>
                <a:graphicFrameLocks noChangeAspect="1"/>
              </p:cNvGraphicFramePr>
              <p:nvPr/>
            </p:nvGraphicFramePr>
            <p:xfrm>
              <a:off x="1478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741" name="Clip" r:id="rId301" imgW="142555" imgH="142555" progId="MS_ClipArt_Gallery.2">
                      <p:embed/>
                    </p:oleObj>
                  </mc:Choice>
                  <mc:Fallback>
                    <p:oleObj name="Clip" r:id="rId30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8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9" name="Object 1342"/>
              <p:cNvGraphicFramePr>
                <a:graphicFrameLocks noChangeAspect="1"/>
              </p:cNvGraphicFramePr>
              <p:nvPr/>
            </p:nvGraphicFramePr>
            <p:xfrm>
              <a:off x="1644" y="68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742" name="Clip" r:id="rId302" imgW="142555" imgH="142555" progId="MS_ClipArt_Gallery.2">
                      <p:embed/>
                    </p:oleObj>
                  </mc:Choice>
                  <mc:Fallback>
                    <p:oleObj name="Clip" r:id="rId30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4" y="68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0" name="Object 1343"/>
              <p:cNvGraphicFramePr>
                <a:graphicFrameLocks noChangeAspect="1"/>
              </p:cNvGraphicFramePr>
              <p:nvPr/>
            </p:nvGraphicFramePr>
            <p:xfrm>
              <a:off x="1515" y="62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743" name="Clip" r:id="rId303" imgW="142555" imgH="142555" progId="MS_ClipArt_Gallery.2">
                      <p:embed/>
                    </p:oleObj>
                  </mc:Choice>
                  <mc:Fallback>
                    <p:oleObj name="Clip" r:id="rId30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5" y="62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1" name="Object 1344"/>
              <p:cNvGraphicFramePr>
                <a:graphicFrameLocks noChangeAspect="1"/>
              </p:cNvGraphicFramePr>
              <p:nvPr/>
            </p:nvGraphicFramePr>
            <p:xfrm>
              <a:off x="1602" y="64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744" name="Clip" r:id="rId304" imgW="142555" imgH="142555" progId="MS_ClipArt_Gallery.2">
                      <p:embed/>
                    </p:oleObj>
                  </mc:Choice>
                  <mc:Fallback>
                    <p:oleObj name="Clip" r:id="rId30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2" y="64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2" name="Object 1345"/>
              <p:cNvGraphicFramePr>
                <a:graphicFrameLocks noChangeAspect="1"/>
              </p:cNvGraphicFramePr>
              <p:nvPr/>
            </p:nvGraphicFramePr>
            <p:xfrm>
              <a:off x="1582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745" name="Clip" r:id="rId305" imgW="142555" imgH="142555" progId="MS_ClipArt_Gallery.2">
                      <p:embed/>
                    </p:oleObj>
                  </mc:Choice>
                  <mc:Fallback>
                    <p:oleObj name="Clip" r:id="rId30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2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3" name="Object 1346"/>
              <p:cNvGraphicFramePr>
                <a:graphicFrameLocks noChangeAspect="1"/>
              </p:cNvGraphicFramePr>
              <p:nvPr/>
            </p:nvGraphicFramePr>
            <p:xfrm>
              <a:off x="1571" y="66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746" name="Clip" r:id="rId306" imgW="142555" imgH="142555" progId="MS_ClipArt_Gallery.2">
                      <p:embed/>
                    </p:oleObj>
                  </mc:Choice>
                  <mc:Fallback>
                    <p:oleObj name="Clip" r:id="rId30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66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4" name="Object 1347"/>
              <p:cNvGraphicFramePr>
                <a:graphicFrameLocks noChangeAspect="1"/>
              </p:cNvGraphicFramePr>
              <p:nvPr/>
            </p:nvGraphicFramePr>
            <p:xfrm>
              <a:off x="1607" y="74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747" name="Clip" r:id="rId307" imgW="142555" imgH="142555" progId="MS_ClipArt_Gallery.2">
                      <p:embed/>
                    </p:oleObj>
                  </mc:Choice>
                  <mc:Fallback>
                    <p:oleObj name="Clip" r:id="rId30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7" y="74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5" name="Object 1348"/>
              <p:cNvGraphicFramePr>
                <a:graphicFrameLocks noChangeAspect="1"/>
              </p:cNvGraphicFramePr>
              <p:nvPr/>
            </p:nvGraphicFramePr>
            <p:xfrm>
              <a:off x="1519" y="92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748" name="Clip" r:id="rId308" imgW="142555" imgH="142555" progId="MS_ClipArt_Gallery.2">
                      <p:embed/>
                    </p:oleObj>
                  </mc:Choice>
                  <mc:Fallback>
                    <p:oleObj name="Clip" r:id="rId30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9" y="92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6" name="Object 1349"/>
              <p:cNvGraphicFramePr>
                <a:graphicFrameLocks noChangeAspect="1"/>
              </p:cNvGraphicFramePr>
              <p:nvPr/>
            </p:nvGraphicFramePr>
            <p:xfrm>
              <a:off x="1586" y="85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749" name="Clip" r:id="rId309" imgW="142555" imgH="142555" progId="MS_ClipArt_Gallery.2">
                      <p:embed/>
                    </p:oleObj>
                  </mc:Choice>
                  <mc:Fallback>
                    <p:oleObj name="Clip" r:id="rId30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6" y="85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7" name="Object 1350"/>
              <p:cNvGraphicFramePr>
                <a:graphicFrameLocks noChangeAspect="1"/>
              </p:cNvGraphicFramePr>
              <p:nvPr/>
            </p:nvGraphicFramePr>
            <p:xfrm>
              <a:off x="1466" y="8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750" name="Clip" r:id="rId310" imgW="142555" imgH="142555" progId="MS_ClipArt_Gallery.2">
                      <p:embed/>
                    </p:oleObj>
                  </mc:Choice>
                  <mc:Fallback>
                    <p:oleObj name="Clip" r:id="rId31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6" y="8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8" name="Object 1351"/>
              <p:cNvGraphicFramePr>
                <a:graphicFrameLocks noChangeAspect="1"/>
              </p:cNvGraphicFramePr>
              <p:nvPr/>
            </p:nvGraphicFramePr>
            <p:xfrm>
              <a:off x="1549" y="68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751" name="Clip" r:id="rId311" imgW="142555" imgH="142555" progId="MS_ClipArt_Gallery.2">
                      <p:embed/>
                    </p:oleObj>
                  </mc:Choice>
                  <mc:Fallback>
                    <p:oleObj name="Clip" r:id="rId31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9" y="68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9" name="Object 1352"/>
              <p:cNvGraphicFramePr>
                <a:graphicFrameLocks noChangeAspect="1"/>
              </p:cNvGraphicFramePr>
              <p:nvPr/>
            </p:nvGraphicFramePr>
            <p:xfrm>
              <a:off x="1451" y="6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752" name="Clip" r:id="rId312" imgW="142555" imgH="142555" progId="MS_ClipArt_Gallery.2">
                      <p:embed/>
                    </p:oleObj>
                  </mc:Choice>
                  <mc:Fallback>
                    <p:oleObj name="Clip" r:id="rId31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6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90" name="Object 1353"/>
              <p:cNvGraphicFramePr>
                <a:graphicFrameLocks noChangeAspect="1"/>
              </p:cNvGraphicFramePr>
              <p:nvPr/>
            </p:nvGraphicFramePr>
            <p:xfrm>
              <a:off x="1602" y="77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753" name="Clip" r:id="rId313" imgW="142555" imgH="142555" progId="MS_ClipArt_Gallery.2">
                      <p:embed/>
                    </p:oleObj>
                  </mc:Choice>
                  <mc:Fallback>
                    <p:oleObj name="Clip" r:id="rId31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2" y="77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91" name="Object 1354"/>
              <p:cNvGraphicFramePr>
                <a:graphicFrameLocks noChangeAspect="1"/>
              </p:cNvGraphicFramePr>
              <p:nvPr/>
            </p:nvGraphicFramePr>
            <p:xfrm>
              <a:off x="1480" y="75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754" name="Clip" r:id="rId314" imgW="142555" imgH="142555" progId="MS_ClipArt_Gallery.2">
                      <p:embed/>
                    </p:oleObj>
                  </mc:Choice>
                  <mc:Fallback>
                    <p:oleObj name="Clip" r:id="rId31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5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92" name="Object 1355"/>
              <p:cNvGraphicFramePr>
                <a:graphicFrameLocks noChangeAspect="1"/>
              </p:cNvGraphicFramePr>
              <p:nvPr/>
            </p:nvGraphicFramePr>
            <p:xfrm>
              <a:off x="1424" y="71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755" name="Clip" r:id="rId315" imgW="142555" imgH="142555" progId="MS_ClipArt_Gallery.2">
                      <p:embed/>
                    </p:oleObj>
                  </mc:Choice>
                  <mc:Fallback>
                    <p:oleObj name="Clip" r:id="rId31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1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93" name="Object 1356"/>
              <p:cNvGraphicFramePr>
                <a:graphicFrameLocks noChangeAspect="1"/>
              </p:cNvGraphicFramePr>
              <p:nvPr/>
            </p:nvGraphicFramePr>
            <p:xfrm>
              <a:off x="1606" y="72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756" name="Clip" r:id="rId316" imgW="142555" imgH="142555" progId="MS_ClipArt_Gallery.2">
                      <p:embed/>
                    </p:oleObj>
                  </mc:Choice>
                  <mc:Fallback>
                    <p:oleObj name="Clip" r:id="rId31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6" y="72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94" name="Object 1357"/>
              <p:cNvGraphicFramePr>
                <a:graphicFrameLocks noChangeAspect="1"/>
              </p:cNvGraphicFramePr>
              <p:nvPr/>
            </p:nvGraphicFramePr>
            <p:xfrm>
              <a:off x="1640" y="6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757" name="Clip" r:id="rId317" imgW="142555" imgH="142555" progId="MS_ClipArt_Gallery.2">
                      <p:embed/>
                    </p:oleObj>
                  </mc:Choice>
                  <mc:Fallback>
                    <p:oleObj name="Clip" r:id="rId31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0" y="6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95" name="Object 1358"/>
              <p:cNvGraphicFramePr>
                <a:graphicFrameLocks noChangeAspect="1"/>
              </p:cNvGraphicFramePr>
              <p:nvPr/>
            </p:nvGraphicFramePr>
            <p:xfrm>
              <a:off x="1524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758" name="Clip" r:id="rId318" imgW="142555" imgH="142555" progId="MS_ClipArt_Gallery.2">
                      <p:embed/>
                    </p:oleObj>
                  </mc:Choice>
                  <mc:Fallback>
                    <p:oleObj name="Clip" r:id="rId31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4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96" name="Object 1359"/>
              <p:cNvGraphicFramePr>
                <a:graphicFrameLocks noChangeAspect="1"/>
              </p:cNvGraphicFramePr>
              <p:nvPr/>
            </p:nvGraphicFramePr>
            <p:xfrm>
              <a:off x="1507" y="68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759" name="Clip" r:id="rId319" imgW="142555" imgH="142555" progId="MS_ClipArt_Gallery.2">
                      <p:embed/>
                    </p:oleObj>
                  </mc:Choice>
                  <mc:Fallback>
                    <p:oleObj name="Clip" r:id="rId31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7" y="68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97" name="Object 1360"/>
              <p:cNvGraphicFramePr>
                <a:graphicFrameLocks noChangeAspect="1"/>
              </p:cNvGraphicFramePr>
              <p:nvPr/>
            </p:nvGraphicFramePr>
            <p:xfrm>
              <a:off x="1479" y="85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760" name="Clip" r:id="rId320" imgW="142555" imgH="142555" progId="MS_ClipArt_Gallery.2">
                      <p:embed/>
                    </p:oleObj>
                  </mc:Choice>
                  <mc:Fallback>
                    <p:oleObj name="Clip" r:id="rId32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9" y="85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98" name="Object 1361"/>
              <p:cNvGraphicFramePr>
                <a:graphicFrameLocks noChangeAspect="1"/>
              </p:cNvGraphicFramePr>
              <p:nvPr/>
            </p:nvGraphicFramePr>
            <p:xfrm>
              <a:off x="1638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5761" name="Clip" r:id="rId321" imgW="142555" imgH="142555" progId="MS_ClipArt_Gallery.2">
                      <p:embed/>
                    </p:oleObj>
                  </mc:Choice>
                  <mc:Fallback>
                    <p:oleObj name="Clip" r:id="rId32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38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57" name="Text Box 1362"/>
            <p:cNvSpPr txBox="1">
              <a:spLocks noChangeArrowheads="1"/>
            </p:cNvSpPr>
            <p:nvPr/>
          </p:nvSpPr>
          <p:spPr bwMode="auto">
            <a:xfrm>
              <a:off x="518" y="1282"/>
              <a:ext cx="39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200" b="1" i="0" u="none" strike="noStrike" kern="0" cap="none" spc="0" normalizeH="0" baseline="30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rPr>
                <a:t>208</a:t>
              </a:r>
              <a:r>
                <a:rPr kumimoji="0" lang="en-US" altLang="de-DE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rPr>
                <a:t>Pb</a:t>
              </a:r>
              <a:endParaRPr kumimoji="0" lang="en-US" altLang="de-DE" sz="1200" b="1" i="1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</a:endParaRPr>
            </a:p>
          </p:txBody>
        </p:sp>
      </p:grpSp>
      <p:grpSp>
        <p:nvGrpSpPr>
          <p:cNvPr id="399" name="Group 1363"/>
          <p:cNvGrpSpPr>
            <a:grpSpLocks/>
          </p:cNvGrpSpPr>
          <p:nvPr/>
        </p:nvGrpSpPr>
        <p:grpSpPr bwMode="auto">
          <a:xfrm>
            <a:off x="1595438" y="1160438"/>
            <a:ext cx="1143000" cy="439738"/>
            <a:chOff x="869" y="912"/>
            <a:chExt cx="720" cy="277"/>
          </a:xfrm>
        </p:grpSpPr>
        <p:grpSp>
          <p:nvGrpSpPr>
            <p:cNvPr id="400" name="Group 1364"/>
            <p:cNvGrpSpPr>
              <a:grpSpLocks/>
            </p:cNvGrpSpPr>
            <p:nvPr/>
          </p:nvGrpSpPr>
          <p:grpSpPr bwMode="auto">
            <a:xfrm>
              <a:off x="1144" y="912"/>
              <a:ext cx="445" cy="277"/>
              <a:chOff x="1808" y="1496"/>
              <a:chExt cx="557" cy="345"/>
            </a:xfrm>
          </p:grpSpPr>
          <p:grpSp>
            <p:nvGrpSpPr>
              <p:cNvPr id="402" name="Group 1365"/>
              <p:cNvGrpSpPr>
                <a:grpSpLocks/>
              </p:cNvGrpSpPr>
              <p:nvPr/>
            </p:nvGrpSpPr>
            <p:grpSpPr bwMode="auto">
              <a:xfrm>
                <a:off x="1808" y="1545"/>
                <a:ext cx="277" cy="217"/>
                <a:chOff x="1808" y="1545"/>
                <a:chExt cx="277" cy="217"/>
              </a:xfrm>
            </p:grpSpPr>
            <p:graphicFrame>
              <p:nvGraphicFramePr>
                <p:cNvPr id="645" name="Object 1366"/>
                <p:cNvGraphicFramePr>
                  <a:graphicFrameLocks noChangeAspect="1"/>
                </p:cNvGraphicFramePr>
                <p:nvPr/>
              </p:nvGraphicFramePr>
              <p:xfrm>
                <a:off x="1835" y="16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762" name="Clip" r:id="rId322" imgW="142555" imgH="142555" progId="MS_ClipArt_Gallery.2">
                        <p:embed/>
                      </p:oleObj>
                    </mc:Choice>
                    <mc:Fallback>
                      <p:oleObj name="Clip" r:id="rId3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6" name="Object 1367"/>
                <p:cNvGraphicFramePr>
                  <a:graphicFrameLocks noChangeAspect="1"/>
                </p:cNvGraphicFramePr>
                <p:nvPr/>
              </p:nvGraphicFramePr>
              <p:xfrm>
                <a:off x="1833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763" name="Clip" r:id="rId323" imgW="142555" imgH="142555" progId="MS_ClipArt_Gallery.2">
                        <p:embed/>
                      </p:oleObj>
                    </mc:Choice>
                    <mc:Fallback>
                      <p:oleObj name="Clip" r:id="rId3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3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7" name="Object 1368"/>
                <p:cNvGraphicFramePr>
                  <a:graphicFrameLocks noChangeAspect="1"/>
                </p:cNvGraphicFramePr>
                <p:nvPr/>
              </p:nvGraphicFramePr>
              <p:xfrm>
                <a:off x="1879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764" name="Clip" r:id="rId324" imgW="142555" imgH="142555" progId="MS_ClipArt_Gallery.2">
                        <p:embed/>
                      </p:oleObj>
                    </mc:Choice>
                    <mc:Fallback>
                      <p:oleObj name="Clip" r:id="rId3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79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8" name="Object 1369"/>
                <p:cNvGraphicFramePr>
                  <a:graphicFrameLocks noChangeAspect="1"/>
                </p:cNvGraphicFramePr>
                <p:nvPr/>
              </p:nvGraphicFramePr>
              <p:xfrm>
                <a:off x="1875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765" name="Clip" r:id="rId325" imgW="142555" imgH="142555" progId="MS_ClipArt_Gallery.2">
                        <p:embed/>
                      </p:oleObj>
                    </mc:Choice>
                    <mc:Fallback>
                      <p:oleObj name="Clip" r:id="rId3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75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9" name="Object 1370"/>
                <p:cNvGraphicFramePr>
                  <a:graphicFrameLocks noChangeAspect="1"/>
                </p:cNvGraphicFramePr>
                <p:nvPr/>
              </p:nvGraphicFramePr>
              <p:xfrm>
                <a:off x="1937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766" name="Clip" r:id="rId326" imgW="142555" imgH="142555" progId="MS_ClipArt_Gallery.2">
                        <p:embed/>
                      </p:oleObj>
                    </mc:Choice>
                    <mc:Fallback>
                      <p:oleObj name="Clip" r:id="rId3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7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0" name="Object 1371"/>
                <p:cNvGraphicFramePr>
                  <a:graphicFrameLocks noChangeAspect="1"/>
                </p:cNvGraphicFramePr>
                <p:nvPr/>
              </p:nvGraphicFramePr>
              <p:xfrm>
                <a:off x="1951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767" name="Clip" r:id="rId327" imgW="142555" imgH="142555" progId="MS_ClipArt_Gallery.2">
                        <p:embed/>
                      </p:oleObj>
                    </mc:Choice>
                    <mc:Fallback>
                      <p:oleObj name="Clip" r:id="rId3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1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1" name="Object 1372"/>
                <p:cNvGraphicFramePr>
                  <a:graphicFrameLocks noChangeAspect="1"/>
                </p:cNvGraphicFramePr>
                <p:nvPr/>
              </p:nvGraphicFramePr>
              <p:xfrm>
                <a:off x="1966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768" name="Clip" r:id="rId328" imgW="142555" imgH="142555" progId="MS_ClipArt_Gallery.2">
                        <p:embed/>
                      </p:oleObj>
                    </mc:Choice>
                    <mc:Fallback>
                      <p:oleObj name="Clip" r:id="rId3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6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2" name="Object 1373"/>
                <p:cNvGraphicFramePr>
                  <a:graphicFrameLocks noChangeAspect="1"/>
                </p:cNvGraphicFramePr>
                <p:nvPr/>
              </p:nvGraphicFramePr>
              <p:xfrm>
                <a:off x="1893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769" name="Clip" r:id="rId329" imgW="142555" imgH="142555" progId="MS_ClipArt_Gallery.2">
                        <p:embed/>
                      </p:oleObj>
                    </mc:Choice>
                    <mc:Fallback>
                      <p:oleObj name="Clip" r:id="rId3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3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3" name="Object 1374"/>
                <p:cNvGraphicFramePr>
                  <a:graphicFrameLocks noChangeAspect="1"/>
                </p:cNvGraphicFramePr>
                <p:nvPr/>
              </p:nvGraphicFramePr>
              <p:xfrm>
                <a:off x="1835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770" name="Clip" r:id="rId330" imgW="142555" imgH="142555" progId="MS_ClipArt_Gallery.2">
                        <p:embed/>
                      </p:oleObj>
                    </mc:Choice>
                    <mc:Fallback>
                      <p:oleObj name="Clip" r:id="rId3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4" name="Object 1375"/>
                <p:cNvGraphicFramePr>
                  <a:graphicFrameLocks noChangeAspect="1"/>
                </p:cNvGraphicFramePr>
                <p:nvPr/>
              </p:nvGraphicFramePr>
              <p:xfrm>
                <a:off x="1904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771" name="Clip" r:id="rId331" imgW="142555" imgH="142555" progId="MS_ClipArt_Gallery.2">
                        <p:embed/>
                      </p:oleObj>
                    </mc:Choice>
                    <mc:Fallback>
                      <p:oleObj name="Clip" r:id="rId3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04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5" name="Object 1376"/>
                <p:cNvGraphicFramePr>
                  <a:graphicFrameLocks noChangeAspect="1"/>
                </p:cNvGraphicFramePr>
                <p:nvPr/>
              </p:nvGraphicFramePr>
              <p:xfrm>
                <a:off x="1835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772" name="Clip" r:id="rId332" imgW="142555" imgH="142555" progId="MS_ClipArt_Gallery.2">
                        <p:embed/>
                      </p:oleObj>
                    </mc:Choice>
                    <mc:Fallback>
                      <p:oleObj name="Clip" r:id="rId3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6" name="Object 1377"/>
                <p:cNvGraphicFramePr>
                  <a:graphicFrameLocks noChangeAspect="1"/>
                </p:cNvGraphicFramePr>
                <p:nvPr/>
              </p:nvGraphicFramePr>
              <p:xfrm>
                <a:off x="1850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773" name="Clip" r:id="rId333" imgW="142555" imgH="142555" progId="MS_ClipArt_Gallery.2">
                        <p:embed/>
                      </p:oleObj>
                    </mc:Choice>
                    <mc:Fallback>
                      <p:oleObj name="Clip" r:id="rId3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50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7" name="Object 1378"/>
                <p:cNvGraphicFramePr>
                  <a:graphicFrameLocks noChangeAspect="1"/>
                </p:cNvGraphicFramePr>
                <p:nvPr/>
              </p:nvGraphicFramePr>
              <p:xfrm>
                <a:off x="1951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774" name="Clip" r:id="rId334" imgW="142555" imgH="142555" progId="MS_ClipArt_Gallery.2">
                        <p:embed/>
                      </p:oleObj>
                    </mc:Choice>
                    <mc:Fallback>
                      <p:oleObj name="Clip" r:id="rId3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1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8" name="Object 1379"/>
                <p:cNvGraphicFramePr>
                  <a:graphicFrameLocks noChangeAspect="1"/>
                </p:cNvGraphicFramePr>
                <p:nvPr/>
              </p:nvGraphicFramePr>
              <p:xfrm>
                <a:off x="1835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775" name="Clip" r:id="rId335" imgW="142555" imgH="142555" progId="MS_ClipArt_Gallery.2">
                        <p:embed/>
                      </p:oleObj>
                    </mc:Choice>
                    <mc:Fallback>
                      <p:oleObj name="Clip" r:id="rId3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59" name="Object 1380"/>
                <p:cNvGraphicFramePr>
                  <a:graphicFrameLocks noChangeAspect="1"/>
                </p:cNvGraphicFramePr>
                <p:nvPr/>
              </p:nvGraphicFramePr>
              <p:xfrm>
                <a:off x="1853" y="17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776" name="Clip" r:id="rId336" imgW="142555" imgH="142555" progId="MS_ClipArt_Gallery.2">
                        <p:embed/>
                      </p:oleObj>
                    </mc:Choice>
                    <mc:Fallback>
                      <p:oleObj name="Clip" r:id="rId3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53" y="17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0" name="Object 1381"/>
                <p:cNvGraphicFramePr>
                  <a:graphicFrameLocks noChangeAspect="1"/>
                </p:cNvGraphicFramePr>
                <p:nvPr/>
              </p:nvGraphicFramePr>
              <p:xfrm>
                <a:off x="1933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777" name="Clip" r:id="rId337" imgW="142555" imgH="142555" progId="MS_ClipArt_Gallery.2">
                        <p:embed/>
                      </p:oleObj>
                    </mc:Choice>
                    <mc:Fallback>
                      <p:oleObj name="Clip" r:id="rId3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3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1" name="Object 1382"/>
                <p:cNvGraphicFramePr>
                  <a:graphicFrameLocks noChangeAspect="1"/>
                </p:cNvGraphicFramePr>
                <p:nvPr/>
              </p:nvGraphicFramePr>
              <p:xfrm>
                <a:off x="1833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778" name="Clip" r:id="rId338" imgW="142555" imgH="142555" progId="MS_ClipArt_Gallery.2">
                        <p:embed/>
                      </p:oleObj>
                    </mc:Choice>
                    <mc:Fallback>
                      <p:oleObj name="Clip" r:id="rId3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3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2" name="Object 1383"/>
                <p:cNvGraphicFramePr>
                  <a:graphicFrameLocks noChangeAspect="1"/>
                </p:cNvGraphicFramePr>
                <p:nvPr/>
              </p:nvGraphicFramePr>
              <p:xfrm>
                <a:off x="1893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779" name="Clip" r:id="rId339" imgW="142555" imgH="142555" progId="MS_ClipArt_Gallery.2">
                        <p:embed/>
                      </p:oleObj>
                    </mc:Choice>
                    <mc:Fallback>
                      <p:oleObj name="Clip" r:id="rId3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3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3" name="Object 1384"/>
                <p:cNvGraphicFramePr>
                  <a:graphicFrameLocks noChangeAspect="1"/>
                </p:cNvGraphicFramePr>
                <p:nvPr/>
              </p:nvGraphicFramePr>
              <p:xfrm>
                <a:off x="1962" y="15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780" name="Clip" r:id="rId340" imgW="142555" imgH="142555" progId="MS_ClipArt_Gallery.2">
                        <p:embed/>
                      </p:oleObj>
                    </mc:Choice>
                    <mc:Fallback>
                      <p:oleObj name="Clip" r:id="rId3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2" y="15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4" name="Object 1385"/>
                <p:cNvGraphicFramePr>
                  <a:graphicFrameLocks noChangeAspect="1"/>
                </p:cNvGraphicFramePr>
                <p:nvPr/>
              </p:nvGraphicFramePr>
              <p:xfrm>
                <a:off x="1933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781" name="Clip" r:id="rId341" imgW="142555" imgH="142555" progId="MS_ClipArt_Gallery.2">
                        <p:embed/>
                      </p:oleObj>
                    </mc:Choice>
                    <mc:Fallback>
                      <p:oleObj name="Clip" r:id="rId3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3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5" name="Object 1386"/>
                <p:cNvGraphicFramePr>
                  <a:graphicFrameLocks noChangeAspect="1"/>
                </p:cNvGraphicFramePr>
                <p:nvPr/>
              </p:nvGraphicFramePr>
              <p:xfrm>
                <a:off x="1833" y="159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782" name="Clip" r:id="rId342" imgW="142555" imgH="142555" progId="MS_ClipArt_Gallery.2">
                        <p:embed/>
                      </p:oleObj>
                    </mc:Choice>
                    <mc:Fallback>
                      <p:oleObj name="Clip" r:id="rId3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3" y="159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6" name="Object 1387"/>
                <p:cNvGraphicFramePr>
                  <a:graphicFrameLocks noChangeAspect="1"/>
                </p:cNvGraphicFramePr>
                <p:nvPr/>
              </p:nvGraphicFramePr>
              <p:xfrm>
                <a:off x="1850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783" name="Clip" r:id="rId343" imgW="142555" imgH="142555" progId="MS_ClipArt_Gallery.2">
                        <p:embed/>
                      </p:oleObj>
                    </mc:Choice>
                    <mc:Fallback>
                      <p:oleObj name="Clip" r:id="rId3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50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7" name="Object 1388"/>
                <p:cNvGraphicFramePr>
                  <a:graphicFrameLocks noChangeAspect="1"/>
                </p:cNvGraphicFramePr>
                <p:nvPr/>
              </p:nvGraphicFramePr>
              <p:xfrm>
                <a:off x="1835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784" name="Clip" r:id="rId344" imgW="142555" imgH="142555" progId="MS_ClipArt_Gallery.2">
                        <p:embed/>
                      </p:oleObj>
                    </mc:Choice>
                    <mc:Fallback>
                      <p:oleObj name="Clip" r:id="rId3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8" name="Object 1389"/>
                <p:cNvGraphicFramePr>
                  <a:graphicFrameLocks noChangeAspect="1"/>
                </p:cNvGraphicFramePr>
                <p:nvPr/>
              </p:nvGraphicFramePr>
              <p:xfrm>
                <a:off x="1864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785" name="Clip" r:id="rId345" imgW="142555" imgH="142555" progId="MS_ClipArt_Gallery.2">
                        <p:embed/>
                      </p:oleObj>
                    </mc:Choice>
                    <mc:Fallback>
                      <p:oleObj name="Clip" r:id="rId3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4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69" name="Object 1390"/>
                <p:cNvGraphicFramePr>
                  <a:graphicFrameLocks noChangeAspect="1"/>
                </p:cNvGraphicFramePr>
                <p:nvPr/>
              </p:nvGraphicFramePr>
              <p:xfrm>
                <a:off x="1862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786" name="Clip" r:id="rId346" imgW="142555" imgH="142555" progId="MS_ClipArt_Gallery.2">
                        <p:embed/>
                      </p:oleObj>
                    </mc:Choice>
                    <mc:Fallback>
                      <p:oleObj name="Clip" r:id="rId3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2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0" name="Object 1391"/>
                <p:cNvGraphicFramePr>
                  <a:graphicFrameLocks noChangeAspect="1"/>
                </p:cNvGraphicFramePr>
                <p:nvPr/>
              </p:nvGraphicFramePr>
              <p:xfrm>
                <a:off x="1991" y="16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787" name="Clip" r:id="rId347" imgW="142555" imgH="142555" progId="MS_ClipArt_Gallery.2">
                        <p:embed/>
                      </p:oleObj>
                    </mc:Choice>
                    <mc:Fallback>
                      <p:oleObj name="Clip" r:id="rId3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91" y="16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1" name="Object 1392"/>
                <p:cNvGraphicFramePr>
                  <a:graphicFrameLocks noChangeAspect="1"/>
                </p:cNvGraphicFramePr>
                <p:nvPr/>
              </p:nvGraphicFramePr>
              <p:xfrm>
                <a:off x="1864" y="15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788" name="Clip" r:id="rId348" imgW="142555" imgH="142555" progId="MS_ClipArt_Gallery.2">
                        <p:embed/>
                      </p:oleObj>
                    </mc:Choice>
                    <mc:Fallback>
                      <p:oleObj name="Clip" r:id="rId3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4" y="15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2" name="Object 1393"/>
                <p:cNvGraphicFramePr>
                  <a:graphicFrameLocks noChangeAspect="1"/>
                </p:cNvGraphicFramePr>
                <p:nvPr/>
              </p:nvGraphicFramePr>
              <p:xfrm>
                <a:off x="1891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789" name="Clip" r:id="rId349" imgW="142555" imgH="142555" progId="MS_ClipArt_Gallery.2">
                        <p:embed/>
                      </p:oleObj>
                    </mc:Choice>
                    <mc:Fallback>
                      <p:oleObj name="Clip" r:id="rId3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1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3" name="Object 1394"/>
                <p:cNvGraphicFramePr>
                  <a:graphicFrameLocks noChangeAspect="1"/>
                </p:cNvGraphicFramePr>
                <p:nvPr/>
              </p:nvGraphicFramePr>
              <p:xfrm>
                <a:off x="1922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790" name="Clip" r:id="rId350" imgW="142555" imgH="142555" progId="MS_ClipArt_Gallery.2">
                        <p:embed/>
                      </p:oleObj>
                    </mc:Choice>
                    <mc:Fallback>
                      <p:oleObj name="Clip" r:id="rId3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4" name="Object 1395"/>
                <p:cNvGraphicFramePr>
                  <a:graphicFrameLocks noChangeAspect="1"/>
                </p:cNvGraphicFramePr>
                <p:nvPr/>
              </p:nvGraphicFramePr>
              <p:xfrm>
                <a:off x="1835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791" name="Clip" r:id="rId351" imgW="142555" imgH="142555" progId="MS_ClipArt_Gallery.2">
                        <p:embed/>
                      </p:oleObj>
                    </mc:Choice>
                    <mc:Fallback>
                      <p:oleObj name="Clip" r:id="rId3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5" name="Object 1396"/>
                <p:cNvGraphicFramePr>
                  <a:graphicFrameLocks noChangeAspect="1"/>
                </p:cNvGraphicFramePr>
                <p:nvPr/>
              </p:nvGraphicFramePr>
              <p:xfrm>
                <a:off x="1920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792" name="Clip" r:id="rId352" imgW="142555" imgH="142555" progId="MS_ClipArt_Gallery.2">
                        <p:embed/>
                      </p:oleObj>
                    </mc:Choice>
                    <mc:Fallback>
                      <p:oleObj name="Clip" r:id="rId3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0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6" name="Object 1397"/>
                <p:cNvGraphicFramePr>
                  <a:graphicFrameLocks noChangeAspect="1"/>
                </p:cNvGraphicFramePr>
                <p:nvPr/>
              </p:nvGraphicFramePr>
              <p:xfrm>
                <a:off x="1835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793" name="Clip" r:id="rId353" imgW="142555" imgH="142555" progId="MS_ClipArt_Gallery.2">
                        <p:embed/>
                      </p:oleObj>
                    </mc:Choice>
                    <mc:Fallback>
                      <p:oleObj name="Clip" r:id="rId3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7" name="Object 1398"/>
                <p:cNvGraphicFramePr>
                  <a:graphicFrameLocks noChangeAspect="1"/>
                </p:cNvGraphicFramePr>
                <p:nvPr/>
              </p:nvGraphicFramePr>
              <p:xfrm>
                <a:off x="1871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794" name="Clip" r:id="rId354" imgW="142555" imgH="142555" progId="MS_ClipArt_Gallery.2">
                        <p:embed/>
                      </p:oleObj>
                    </mc:Choice>
                    <mc:Fallback>
                      <p:oleObj name="Clip" r:id="rId3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71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8" name="Object 1399"/>
                <p:cNvGraphicFramePr>
                  <a:graphicFrameLocks noChangeAspect="1"/>
                </p:cNvGraphicFramePr>
                <p:nvPr/>
              </p:nvGraphicFramePr>
              <p:xfrm>
                <a:off x="1922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795" name="Clip" r:id="rId355" imgW="142555" imgH="142555" progId="MS_ClipArt_Gallery.2">
                        <p:embed/>
                      </p:oleObj>
                    </mc:Choice>
                    <mc:Fallback>
                      <p:oleObj name="Clip" r:id="rId3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79" name="Object 1400"/>
                <p:cNvGraphicFramePr>
                  <a:graphicFrameLocks noChangeAspect="1"/>
                </p:cNvGraphicFramePr>
                <p:nvPr/>
              </p:nvGraphicFramePr>
              <p:xfrm>
                <a:off x="1835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796" name="Clip" r:id="rId356" imgW="142555" imgH="142555" progId="MS_ClipArt_Gallery.2">
                        <p:embed/>
                      </p:oleObj>
                    </mc:Choice>
                    <mc:Fallback>
                      <p:oleObj name="Clip" r:id="rId3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0" name="Object 1401"/>
                <p:cNvGraphicFramePr>
                  <a:graphicFrameLocks noChangeAspect="1"/>
                </p:cNvGraphicFramePr>
                <p:nvPr/>
              </p:nvGraphicFramePr>
              <p:xfrm>
                <a:off x="1835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797" name="Clip" r:id="rId357" imgW="142555" imgH="142555" progId="MS_ClipArt_Gallery.2">
                        <p:embed/>
                      </p:oleObj>
                    </mc:Choice>
                    <mc:Fallback>
                      <p:oleObj name="Clip" r:id="rId3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1" name="Object 1402"/>
                <p:cNvGraphicFramePr>
                  <a:graphicFrameLocks noChangeAspect="1"/>
                </p:cNvGraphicFramePr>
                <p:nvPr/>
              </p:nvGraphicFramePr>
              <p:xfrm>
                <a:off x="1939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798" name="Clip" r:id="rId358" imgW="142555" imgH="142555" progId="MS_ClipArt_Gallery.2">
                        <p:embed/>
                      </p:oleObj>
                    </mc:Choice>
                    <mc:Fallback>
                      <p:oleObj name="Clip" r:id="rId3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9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2" name="Object 1403"/>
                <p:cNvGraphicFramePr>
                  <a:graphicFrameLocks noChangeAspect="1"/>
                </p:cNvGraphicFramePr>
                <p:nvPr/>
              </p:nvGraphicFramePr>
              <p:xfrm>
                <a:off x="1966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799" name="Clip" r:id="rId359" imgW="142555" imgH="142555" progId="MS_ClipArt_Gallery.2">
                        <p:embed/>
                      </p:oleObj>
                    </mc:Choice>
                    <mc:Fallback>
                      <p:oleObj name="Clip" r:id="rId3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6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3" name="Object 1404"/>
                <p:cNvGraphicFramePr>
                  <a:graphicFrameLocks noChangeAspect="1"/>
                </p:cNvGraphicFramePr>
                <p:nvPr/>
              </p:nvGraphicFramePr>
              <p:xfrm>
                <a:off x="1891" y="15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00" name="Clip" r:id="rId360" imgW="142555" imgH="142555" progId="MS_ClipArt_Gallery.2">
                        <p:embed/>
                      </p:oleObj>
                    </mc:Choice>
                    <mc:Fallback>
                      <p:oleObj name="Clip" r:id="rId3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1" y="15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4" name="Object 1405"/>
                <p:cNvGraphicFramePr>
                  <a:graphicFrameLocks noChangeAspect="1"/>
                </p:cNvGraphicFramePr>
                <p:nvPr/>
              </p:nvGraphicFramePr>
              <p:xfrm>
                <a:off x="1864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01" name="Clip" r:id="rId361" imgW="142555" imgH="142555" progId="MS_ClipArt_Gallery.2">
                        <p:embed/>
                      </p:oleObj>
                    </mc:Choice>
                    <mc:Fallback>
                      <p:oleObj name="Clip" r:id="rId3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4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5" name="Object 1406"/>
                <p:cNvGraphicFramePr>
                  <a:graphicFrameLocks noChangeAspect="1"/>
                </p:cNvGraphicFramePr>
                <p:nvPr/>
              </p:nvGraphicFramePr>
              <p:xfrm>
                <a:off x="1922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02" name="Clip" r:id="rId362" imgW="142555" imgH="142555" progId="MS_ClipArt_Gallery.2">
                        <p:embed/>
                      </p:oleObj>
                    </mc:Choice>
                    <mc:Fallback>
                      <p:oleObj name="Clip" r:id="rId3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6" name="Object 1407"/>
                <p:cNvGraphicFramePr>
                  <a:graphicFrameLocks noChangeAspect="1"/>
                </p:cNvGraphicFramePr>
                <p:nvPr/>
              </p:nvGraphicFramePr>
              <p:xfrm>
                <a:off x="1937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03" name="Clip" r:id="rId363" imgW="142555" imgH="142555" progId="MS_ClipArt_Gallery.2">
                        <p:embed/>
                      </p:oleObj>
                    </mc:Choice>
                    <mc:Fallback>
                      <p:oleObj name="Clip" r:id="rId3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7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7" name="Object 1408"/>
                <p:cNvGraphicFramePr>
                  <a:graphicFrameLocks noChangeAspect="1"/>
                </p:cNvGraphicFramePr>
                <p:nvPr/>
              </p:nvGraphicFramePr>
              <p:xfrm>
                <a:off x="1835" y="15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04" name="Clip" r:id="rId364" imgW="142555" imgH="142555" progId="MS_ClipArt_Gallery.2">
                        <p:embed/>
                      </p:oleObj>
                    </mc:Choice>
                    <mc:Fallback>
                      <p:oleObj name="Clip" r:id="rId3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5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8" name="Object 1409"/>
                <p:cNvGraphicFramePr>
                  <a:graphicFrameLocks noChangeAspect="1"/>
                </p:cNvGraphicFramePr>
                <p:nvPr/>
              </p:nvGraphicFramePr>
              <p:xfrm>
                <a:off x="1835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05" name="Clip" r:id="rId365" imgW="142555" imgH="142555" progId="MS_ClipArt_Gallery.2">
                        <p:embed/>
                      </p:oleObj>
                    </mc:Choice>
                    <mc:Fallback>
                      <p:oleObj name="Clip" r:id="rId3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89" name="Object 1410"/>
                <p:cNvGraphicFramePr>
                  <a:graphicFrameLocks noChangeAspect="1"/>
                </p:cNvGraphicFramePr>
                <p:nvPr/>
              </p:nvGraphicFramePr>
              <p:xfrm>
                <a:off x="1862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06" name="Clip" r:id="rId366" imgW="142555" imgH="142555" progId="MS_ClipArt_Gallery.2">
                        <p:embed/>
                      </p:oleObj>
                    </mc:Choice>
                    <mc:Fallback>
                      <p:oleObj name="Clip" r:id="rId3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2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0" name="Object 1411"/>
                <p:cNvGraphicFramePr>
                  <a:graphicFrameLocks noChangeAspect="1"/>
                </p:cNvGraphicFramePr>
                <p:nvPr/>
              </p:nvGraphicFramePr>
              <p:xfrm>
                <a:off x="1810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07" name="Clip" r:id="rId367" imgW="142555" imgH="142555" progId="MS_ClipArt_Gallery.2">
                        <p:embed/>
                      </p:oleObj>
                    </mc:Choice>
                    <mc:Fallback>
                      <p:oleObj name="Clip" r:id="rId3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10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1" name="Object 1412"/>
                <p:cNvGraphicFramePr>
                  <a:graphicFrameLocks noChangeAspect="1"/>
                </p:cNvGraphicFramePr>
                <p:nvPr/>
              </p:nvGraphicFramePr>
              <p:xfrm>
                <a:off x="1933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08" name="Clip" r:id="rId368" imgW="142555" imgH="142555" progId="MS_ClipArt_Gallery.2">
                        <p:embed/>
                      </p:oleObj>
                    </mc:Choice>
                    <mc:Fallback>
                      <p:oleObj name="Clip" r:id="rId3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3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2" name="Object 1413"/>
                <p:cNvGraphicFramePr>
                  <a:graphicFrameLocks noChangeAspect="1"/>
                </p:cNvGraphicFramePr>
                <p:nvPr/>
              </p:nvGraphicFramePr>
              <p:xfrm>
                <a:off x="1893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09" name="Clip" r:id="rId369" imgW="142555" imgH="142555" progId="MS_ClipArt_Gallery.2">
                        <p:embed/>
                      </p:oleObj>
                    </mc:Choice>
                    <mc:Fallback>
                      <p:oleObj name="Clip" r:id="rId3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3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3" name="Object 1414"/>
                <p:cNvGraphicFramePr>
                  <a:graphicFrameLocks noChangeAspect="1"/>
                </p:cNvGraphicFramePr>
                <p:nvPr/>
              </p:nvGraphicFramePr>
              <p:xfrm>
                <a:off x="1991" y="158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10" name="Clip" r:id="rId370" imgW="142555" imgH="142555" progId="MS_ClipArt_Gallery.2">
                        <p:embed/>
                      </p:oleObj>
                    </mc:Choice>
                    <mc:Fallback>
                      <p:oleObj name="Clip" r:id="rId3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91" y="158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4" name="Object 1415"/>
                <p:cNvGraphicFramePr>
                  <a:graphicFrameLocks noChangeAspect="1"/>
                </p:cNvGraphicFramePr>
                <p:nvPr/>
              </p:nvGraphicFramePr>
              <p:xfrm>
                <a:off x="1944" y="16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11" name="Clip" r:id="rId371" imgW="142555" imgH="142555" progId="MS_ClipArt_Gallery.2">
                        <p:embed/>
                      </p:oleObj>
                    </mc:Choice>
                    <mc:Fallback>
                      <p:oleObj name="Clip" r:id="rId3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44" y="16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5" name="Object 1416"/>
                <p:cNvGraphicFramePr>
                  <a:graphicFrameLocks noChangeAspect="1"/>
                </p:cNvGraphicFramePr>
                <p:nvPr/>
              </p:nvGraphicFramePr>
              <p:xfrm>
                <a:off x="1908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12" name="Clip" r:id="rId372" imgW="142555" imgH="142555" progId="MS_ClipArt_Gallery.2">
                        <p:embed/>
                      </p:oleObj>
                    </mc:Choice>
                    <mc:Fallback>
                      <p:oleObj name="Clip" r:id="rId3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08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6" name="Object 1417"/>
                <p:cNvGraphicFramePr>
                  <a:graphicFrameLocks noChangeAspect="1"/>
                </p:cNvGraphicFramePr>
                <p:nvPr/>
              </p:nvGraphicFramePr>
              <p:xfrm>
                <a:off x="1886" y="168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13" name="Clip" r:id="rId373" imgW="142555" imgH="142555" progId="MS_ClipArt_Gallery.2">
                        <p:embed/>
                      </p:oleObj>
                    </mc:Choice>
                    <mc:Fallback>
                      <p:oleObj name="Clip" r:id="rId3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86" y="168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7" name="Object 1418"/>
                <p:cNvGraphicFramePr>
                  <a:graphicFrameLocks noChangeAspect="1"/>
                </p:cNvGraphicFramePr>
                <p:nvPr/>
              </p:nvGraphicFramePr>
              <p:xfrm>
                <a:off x="1891" y="164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14" name="Clip" r:id="rId374" imgW="142555" imgH="142555" progId="MS_ClipArt_Gallery.2">
                        <p:embed/>
                      </p:oleObj>
                    </mc:Choice>
                    <mc:Fallback>
                      <p:oleObj name="Clip" r:id="rId3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1" y="164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8" name="Object 1419"/>
                <p:cNvGraphicFramePr>
                  <a:graphicFrameLocks noChangeAspect="1"/>
                </p:cNvGraphicFramePr>
                <p:nvPr/>
              </p:nvGraphicFramePr>
              <p:xfrm>
                <a:off x="1979" y="16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15" name="Clip" r:id="rId375" imgW="142555" imgH="142555" progId="MS_ClipArt_Gallery.2">
                        <p:embed/>
                      </p:oleObj>
                    </mc:Choice>
                    <mc:Fallback>
                      <p:oleObj name="Clip" r:id="rId3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79" y="16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99" name="Object 1420"/>
                <p:cNvGraphicFramePr>
                  <a:graphicFrameLocks noChangeAspect="1"/>
                </p:cNvGraphicFramePr>
                <p:nvPr/>
              </p:nvGraphicFramePr>
              <p:xfrm>
                <a:off x="1810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16" name="Clip" r:id="rId376" imgW="142555" imgH="142555" progId="MS_ClipArt_Gallery.2">
                        <p:embed/>
                      </p:oleObj>
                    </mc:Choice>
                    <mc:Fallback>
                      <p:oleObj name="Clip" r:id="rId3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10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0" name="Object 1421"/>
                <p:cNvGraphicFramePr>
                  <a:graphicFrameLocks noChangeAspect="1"/>
                </p:cNvGraphicFramePr>
                <p:nvPr/>
              </p:nvGraphicFramePr>
              <p:xfrm>
                <a:off x="1862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17" name="Clip" r:id="rId377" imgW="142555" imgH="142555" progId="MS_ClipArt_Gallery.2">
                        <p:embed/>
                      </p:oleObj>
                    </mc:Choice>
                    <mc:Fallback>
                      <p:oleObj name="Clip" r:id="rId3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2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1" name="Object 1422"/>
                <p:cNvGraphicFramePr>
                  <a:graphicFrameLocks noChangeAspect="1"/>
                </p:cNvGraphicFramePr>
                <p:nvPr/>
              </p:nvGraphicFramePr>
              <p:xfrm>
                <a:off x="2025" y="16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18" name="Clip" r:id="rId378" imgW="142555" imgH="142555" progId="MS_ClipArt_Gallery.2">
                        <p:embed/>
                      </p:oleObj>
                    </mc:Choice>
                    <mc:Fallback>
                      <p:oleObj name="Clip" r:id="rId3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25" y="16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2" name="Object 1423"/>
                <p:cNvGraphicFramePr>
                  <a:graphicFrameLocks noChangeAspect="1"/>
                </p:cNvGraphicFramePr>
                <p:nvPr/>
              </p:nvGraphicFramePr>
              <p:xfrm>
                <a:off x="1959" y="15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19" name="Clip" r:id="rId379" imgW="142555" imgH="142555" progId="MS_ClipArt_Gallery.2">
                        <p:embed/>
                      </p:oleObj>
                    </mc:Choice>
                    <mc:Fallback>
                      <p:oleObj name="Clip" r:id="rId3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9" y="15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3" name="Object 1424"/>
                <p:cNvGraphicFramePr>
                  <a:graphicFrameLocks noChangeAspect="1"/>
                </p:cNvGraphicFramePr>
                <p:nvPr/>
              </p:nvGraphicFramePr>
              <p:xfrm>
                <a:off x="2008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20" name="Clip" r:id="rId380" imgW="142555" imgH="142555" progId="MS_ClipArt_Gallery.2">
                        <p:embed/>
                      </p:oleObj>
                    </mc:Choice>
                    <mc:Fallback>
                      <p:oleObj name="Clip" r:id="rId3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08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4" name="Object 1425"/>
                <p:cNvGraphicFramePr>
                  <a:graphicFrameLocks noChangeAspect="1"/>
                </p:cNvGraphicFramePr>
                <p:nvPr/>
              </p:nvGraphicFramePr>
              <p:xfrm>
                <a:off x="1966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21" name="Clip" r:id="rId381" imgW="142555" imgH="142555" progId="MS_ClipArt_Gallery.2">
                        <p:embed/>
                      </p:oleObj>
                    </mc:Choice>
                    <mc:Fallback>
                      <p:oleObj name="Clip" r:id="rId3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6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5" name="Object 1426"/>
                <p:cNvGraphicFramePr>
                  <a:graphicFrameLocks noChangeAspect="1"/>
                </p:cNvGraphicFramePr>
                <p:nvPr/>
              </p:nvGraphicFramePr>
              <p:xfrm>
                <a:off x="1951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22" name="Clip" r:id="rId382" imgW="142555" imgH="142555" progId="MS_ClipArt_Gallery.2">
                        <p:embed/>
                      </p:oleObj>
                    </mc:Choice>
                    <mc:Fallback>
                      <p:oleObj name="Clip" r:id="rId3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1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6" name="Object 1427"/>
                <p:cNvGraphicFramePr>
                  <a:graphicFrameLocks noChangeAspect="1"/>
                </p:cNvGraphicFramePr>
                <p:nvPr/>
              </p:nvGraphicFramePr>
              <p:xfrm>
                <a:off x="1991" y="16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23" name="Clip" r:id="rId383" imgW="142555" imgH="142555" progId="MS_ClipArt_Gallery.2">
                        <p:embed/>
                      </p:oleObj>
                    </mc:Choice>
                    <mc:Fallback>
                      <p:oleObj name="Clip" r:id="rId3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91" y="16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7" name="Object 1428"/>
                <p:cNvGraphicFramePr>
                  <a:graphicFrameLocks noChangeAspect="1"/>
                </p:cNvGraphicFramePr>
                <p:nvPr/>
              </p:nvGraphicFramePr>
              <p:xfrm>
                <a:off x="1882" y="172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24" name="Clip" r:id="rId384" imgW="142555" imgH="142555" progId="MS_ClipArt_Gallery.2">
                        <p:embed/>
                      </p:oleObj>
                    </mc:Choice>
                    <mc:Fallback>
                      <p:oleObj name="Clip" r:id="rId3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82" y="172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8" name="Object 1429"/>
                <p:cNvGraphicFramePr>
                  <a:graphicFrameLocks noChangeAspect="1"/>
                </p:cNvGraphicFramePr>
                <p:nvPr/>
              </p:nvGraphicFramePr>
              <p:xfrm>
                <a:off x="1960" y="170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25" name="Clip" r:id="rId385" imgW="142555" imgH="142555" progId="MS_ClipArt_Gallery.2">
                        <p:embed/>
                      </p:oleObj>
                    </mc:Choice>
                    <mc:Fallback>
                      <p:oleObj name="Clip" r:id="rId3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0" y="170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09" name="Object 1430"/>
                <p:cNvGraphicFramePr>
                  <a:graphicFrameLocks noChangeAspect="1"/>
                </p:cNvGraphicFramePr>
                <p:nvPr/>
              </p:nvGraphicFramePr>
              <p:xfrm>
                <a:off x="2045" y="163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26" name="Clip" r:id="rId386" imgW="142555" imgH="142555" progId="MS_ClipArt_Gallery.2">
                        <p:embed/>
                      </p:oleObj>
                    </mc:Choice>
                    <mc:Fallback>
                      <p:oleObj name="Clip" r:id="rId3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5" y="163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0" name="Object 1431"/>
                <p:cNvGraphicFramePr>
                  <a:graphicFrameLocks noChangeAspect="1"/>
                </p:cNvGraphicFramePr>
                <p:nvPr/>
              </p:nvGraphicFramePr>
              <p:xfrm>
                <a:off x="1937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27" name="Clip" r:id="rId387" imgW="142555" imgH="142555" progId="MS_ClipArt_Gallery.2">
                        <p:embed/>
                      </p:oleObj>
                    </mc:Choice>
                    <mc:Fallback>
                      <p:oleObj name="Clip" r:id="rId3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7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1" name="Object 1432"/>
                <p:cNvGraphicFramePr>
                  <a:graphicFrameLocks noChangeAspect="1"/>
                </p:cNvGraphicFramePr>
                <p:nvPr/>
              </p:nvGraphicFramePr>
              <p:xfrm>
                <a:off x="1850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28" name="Clip" r:id="rId388" imgW="142555" imgH="142555" progId="MS_ClipArt_Gallery.2">
                        <p:embed/>
                      </p:oleObj>
                    </mc:Choice>
                    <mc:Fallback>
                      <p:oleObj name="Clip" r:id="rId3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50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2" name="Object 1433"/>
                <p:cNvGraphicFramePr>
                  <a:graphicFrameLocks noChangeAspect="1"/>
                </p:cNvGraphicFramePr>
                <p:nvPr/>
              </p:nvGraphicFramePr>
              <p:xfrm>
                <a:off x="2031" y="165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29" name="Clip" r:id="rId389" imgW="142555" imgH="142555" progId="MS_ClipArt_Gallery.2">
                        <p:embed/>
                      </p:oleObj>
                    </mc:Choice>
                    <mc:Fallback>
                      <p:oleObj name="Clip" r:id="rId3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31" y="165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3" name="Object 1434"/>
                <p:cNvGraphicFramePr>
                  <a:graphicFrameLocks noChangeAspect="1"/>
                </p:cNvGraphicFramePr>
                <p:nvPr/>
              </p:nvGraphicFramePr>
              <p:xfrm>
                <a:off x="1864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30" name="Clip" r:id="rId390" imgW="142555" imgH="142555" progId="MS_ClipArt_Gallery.2">
                        <p:embed/>
                      </p:oleObj>
                    </mc:Choice>
                    <mc:Fallback>
                      <p:oleObj name="Clip" r:id="rId3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4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4" name="Object 1435"/>
                <p:cNvGraphicFramePr>
                  <a:graphicFrameLocks noChangeAspect="1"/>
                </p:cNvGraphicFramePr>
                <p:nvPr/>
              </p:nvGraphicFramePr>
              <p:xfrm>
                <a:off x="1808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31" name="Clip" r:id="rId391" imgW="142555" imgH="142555" progId="MS_ClipArt_Gallery.2">
                        <p:embed/>
                      </p:oleObj>
                    </mc:Choice>
                    <mc:Fallback>
                      <p:oleObj name="Clip" r:id="rId3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08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5" name="Object 1436"/>
                <p:cNvGraphicFramePr>
                  <a:graphicFrameLocks noChangeAspect="1"/>
                </p:cNvGraphicFramePr>
                <p:nvPr/>
              </p:nvGraphicFramePr>
              <p:xfrm>
                <a:off x="2005" y="16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32" name="Clip" r:id="rId392" imgW="142555" imgH="142555" progId="MS_ClipArt_Gallery.2">
                        <p:embed/>
                      </p:oleObj>
                    </mc:Choice>
                    <mc:Fallback>
                      <p:oleObj name="Clip" r:id="rId3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05" y="16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6" name="Object 1437"/>
                <p:cNvGraphicFramePr>
                  <a:graphicFrameLocks noChangeAspect="1"/>
                </p:cNvGraphicFramePr>
                <p:nvPr/>
              </p:nvGraphicFramePr>
              <p:xfrm>
                <a:off x="1922" y="16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33" name="Clip" r:id="rId393" imgW="142555" imgH="142555" progId="MS_ClipArt_Gallery.2">
                        <p:embed/>
                      </p:oleObj>
                    </mc:Choice>
                    <mc:Fallback>
                      <p:oleObj name="Clip" r:id="rId3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6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7" name="Object 1438"/>
                <p:cNvGraphicFramePr>
                  <a:graphicFrameLocks noChangeAspect="1"/>
                </p:cNvGraphicFramePr>
                <p:nvPr/>
              </p:nvGraphicFramePr>
              <p:xfrm>
                <a:off x="1899" y="16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34" name="Clip" r:id="rId394" imgW="142555" imgH="142555" progId="MS_ClipArt_Gallery.2">
                        <p:embed/>
                      </p:oleObj>
                    </mc:Choice>
                    <mc:Fallback>
                      <p:oleObj name="Clip" r:id="rId3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9" y="16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8" name="Object 1439"/>
                <p:cNvGraphicFramePr>
                  <a:graphicFrameLocks noChangeAspect="1"/>
                </p:cNvGraphicFramePr>
                <p:nvPr/>
              </p:nvGraphicFramePr>
              <p:xfrm>
                <a:off x="1891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35" name="Clip" r:id="rId395" imgW="142555" imgH="142555" progId="MS_ClipArt_Gallery.2">
                        <p:embed/>
                      </p:oleObj>
                    </mc:Choice>
                    <mc:Fallback>
                      <p:oleObj name="Clip" r:id="rId3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1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19" name="Object 1440"/>
                <p:cNvGraphicFramePr>
                  <a:graphicFrameLocks noChangeAspect="1"/>
                </p:cNvGraphicFramePr>
                <p:nvPr/>
              </p:nvGraphicFramePr>
              <p:xfrm>
                <a:off x="1899" y="17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36" name="Clip" r:id="rId396" imgW="142555" imgH="142555" progId="MS_ClipArt_Gallery.2">
                        <p:embed/>
                      </p:oleObj>
                    </mc:Choice>
                    <mc:Fallback>
                      <p:oleObj name="Clip" r:id="rId3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9" y="17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403" name="Group 1441"/>
              <p:cNvGrpSpPr>
                <a:grpSpLocks/>
              </p:cNvGrpSpPr>
              <p:nvPr/>
            </p:nvGrpSpPr>
            <p:grpSpPr bwMode="auto">
              <a:xfrm>
                <a:off x="1922" y="1496"/>
                <a:ext cx="443" cy="345"/>
                <a:chOff x="1922" y="1496"/>
                <a:chExt cx="443" cy="345"/>
              </a:xfrm>
            </p:grpSpPr>
            <p:graphicFrame>
              <p:nvGraphicFramePr>
                <p:cNvPr id="404" name="Object 1442"/>
                <p:cNvGraphicFramePr>
                  <a:graphicFrameLocks noChangeAspect="1"/>
                </p:cNvGraphicFramePr>
                <p:nvPr/>
              </p:nvGraphicFramePr>
              <p:xfrm>
                <a:off x="2124" y="169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37" name="Clip" r:id="rId397" imgW="142555" imgH="142555" progId="MS_ClipArt_Gallery.2">
                        <p:embed/>
                      </p:oleObj>
                    </mc:Choice>
                    <mc:Fallback>
                      <p:oleObj name="Clip" r:id="rId3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4" y="169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5" name="Object 1443"/>
                <p:cNvGraphicFramePr>
                  <a:graphicFrameLocks noChangeAspect="1"/>
                </p:cNvGraphicFramePr>
                <p:nvPr/>
              </p:nvGraphicFramePr>
              <p:xfrm>
                <a:off x="2165" y="17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38" name="Clip" r:id="rId398" imgW="142555" imgH="142555" progId="MS_ClipArt_Gallery.2">
                        <p:embed/>
                      </p:oleObj>
                    </mc:Choice>
                    <mc:Fallback>
                      <p:oleObj name="Clip" r:id="rId3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7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6" name="Object 1444"/>
                <p:cNvGraphicFramePr>
                  <a:graphicFrameLocks noChangeAspect="1"/>
                </p:cNvGraphicFramePr>
                <p:nvPr/>
              </p:nvGraphicFramePr>
              <p:xfrm>
                <a:off x="2058" y="16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39" name="Clip" r:id="rId399" imgW="142555" imgH="142555" progId="MS_ClipArt_Gallery.2">
                        <p:embed/>
                      </p:oleObj>
                    </mc:Choice>
                    <mc:Fallback>
                      <p:oleObj name="Clip" r:id="rId3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8" y="16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7" name="Object 1445"/>
                <p:cNvGraphicFramePr>
                  <a:graphicFrameLocks noChangeAspect="1"/>
                </p:cNvGraphicFramePr>
                <p:nvPr/>
              </p:nvGraphicFramePr>
              <p:xfrm>
                <a:off x="2192" y="17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40" name="Clip" r:id="rId400" imgW="142555" imgH="142555" progId="MS_ClipArt_Gallery.2">
                        <p:embed/>
                      </p:oleObj>
                    </mc:Choice>
                    <mc:Fallback>
                      <p:oleObj name="Clip" r:id="rId4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2" y="17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8" name="Object 1446"/>
                <p:cNvGraphicFramePr>
                  <a:graphicFrameLocks noChangeAspect="1"/>
                </p:cNvGraphicFramePr>
                <p:nvPr/>
              </p:nvGraphicFramePr>
              <p:xfrm>
                <a:off x="2181" y="16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41" name="Clip" r:id="rId401" imgW="142555" imgH="142555" progId="MS_ClipArt_Gallery.2">
                        <p:embed/>
                      </p:oleObj>
                    </mc:Choice>
                    <mc:Fallback>
                      <p:oleObj name="Clip" r:id="rId4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1" y="16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09" name="Object 1447"/>
                <p:cNvGraphicFramePr>
                  <a:graphicFrameLocks noChangeAspect="1"/>
                </p:cNvGraphicFramePr>
                <p:nvPr/>
              </p:nvGraphicFramePr>
              <p:xfrm>
                <a:off x="2085" y="17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42" name="Clip" r:id="rId402" imgW="142555" imgH="142555" progId="MS_ClipArt_Gallery.2">
                        <p:embed/>
                      </p:oleObj>
                    </mc:Choice>
                    <mc:Fallback>
                      <p:oleObj name="Clip" r:id="rId4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5" y="17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0" name="Object 1448"/>
                <p:cNvGraphicFramePr>
                  <a:graphicFrameLocks noChangeAspect="1"/>
                </p:cNvGraphicFramePr>
                <p:nvPr/>
              </p:nvGraphicFramePr>
              <p:xfrm>
                <a:off x="2205" y="163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43" name="Clip" r:id="rId403" imgW="142555" imgH="142555" progId="MS_ClipArt_Gallery.2">
                        <p:embed/>
                      </p:oleObj>
                    </mc:Choice>
                    <mc:Fallback>
                      <p:oleObj name="Clip" r:id="rId4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5" y="163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1" name="Object 1449"/>
                <p:cNvGraphicFramePr>
                  <a:graphicFrameLocks noChangeAspect="1"/>
                </p:cNvGraphicFramePr>
                <p:nvPr/>
              </p:nvGraphicFramePr>
              <p:xfrm>
                <a:off x="2249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44" name="Clip" r:id="rId404" imgW="142555" imgH="142555" progId="MS_ClipArt_Gallery.2">
                        <p:embed/>
                      </p:oleObj>
                    </mc:Choice>
                    <mc:Fallback>
                      <p:oleObj name="Clip" r:id="rId4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49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2" name="Object 1450"/>
                <p:cNvGraphicFramePr>
                  <a:graphicFrameLocks noChangeAspect="1"/>
                </p:cNvGraphicFramePr>
                <p:nvPr/>
              </p:nvGraphicFramePr>
              <p:xfrm>
                <a:off x="2154" y="17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45" name="Clip" r:id="rId405" imgW="142555" imgH="142555" progId="MS_ClipArt_Gallery.2">
                        <p:embed/>
                      </p:oleObj>
                    </mc:Choice>
                    <mc:Fallback>
                      <p:oleObj name="Clip" r:id="rId4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4" y="17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3" name="Object 1451"/>
                <p:cNvGraphicFramePr>
                  <a:graphicFrameLocks noChangeAspect="1"/>
                </p:cNvGraphicFramePr>
                <p:nvPr/>
              </p:nvGraphicFramePr>
              <p:xfrm>
                <a:off x="2224" y="17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46" name="Clip" r:id="rId406" imgW="142555" imgH="142555" progId="MS_ClipArt_Gallery.2">
                        <p:embed/>
                      </p:oleObj>
                    </mc:Choice>
                    <mc:Fallback>
                      <p:oleObj name="Clip" r:id="rId4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4" y="17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4" name="Object 1452"/>
                <p:cNvGraphicFramePr>
                  <a:graphicFrameLocks noChangeAspect="1"/>
                </p:cNvGraphicFramePr>
                <p:nvPr/>
              </p:nvGraphicFramePr>
              <p:xfrm>
                <a:off x="2045" y="17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47" name="Clip" r:id="rId407" imgW="142555" imgH="142555" progId="MS_ClipArt_Gallery.2">
                        <p:embed/>
                      </p:oleObj>
                    </mc:Choice>
                    <mc:Fallback>
                      <p:oleObj name="Clip" r:id="rId4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5" y="17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5" name="Object 1453"/>
                <p:cNvGraphicFramePr>
                  <a:graphicFrameLocks noChangeAspect="1"/>
                </p:cNvGraphicFramePr>
                <p:nvPr/>
              </p:nvGraphicFramePr>
              <p:xfrm>
                <a:off x="2127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48" name="Clip" r:id="rId408" imgW="142555" imgH="142555" progId="MS_ClipArt_Gallery.2">
                        <p:embed/>
                      </p:oleObj>
                    </mc:Choice>
                    <mc:Fallback>
                      <p:oleObj name="Clip" r:id="rId4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7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6" name="Object 1454"/>
                <p:cNvGraphicFramePr>
                  <a:graphicFrameLocks noChangeAspect="1"/>
                </p:cNvGraphicFramePr>
                <p:nvPr/>
              </p:nvGraphicFramePr>
              <p:xfrm>
                <a:off x="2154" y="17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49" name="Clip" r:id="rId409" imgW="142555" imgH="142555" progId="MS_ClipArt_Gallery.2">
                        <p:embed/>
                      </p:oleObj>
                    </mc:Choice>
                    <mc:Fallback>
                      <p:oleObj name="Clip" r:id="rId4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4" y="17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7" name="Object 1455"/>
                <p:cNvGraphicFramePr>
                  <a:graphicFrameLocks noChangeAspect="1"/>
                </p:cNvGraphicFramePr>
                <p:nvPr/>
              </p:nvGraphicFramePr>
              <p:xfrm>
                <a:off x="2154" y="163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50" name="Clip" r:id="rId410" imgW="142555" imgH="142555" progId="MS_ClipArt_Gallery.2">
                        <p:embed/>
                      </p:oleObj>
                    </mc:Choice>
                    <mc:Fallback>
                      <p:oleObj name="Clip" r:id="rId4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4" y="163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8" name="Object 1456"/>
                <p:cNvGraphicFramePr>
                  <a:graphicFrameLocks noChangeAspect="1"/>
                </p:cNvGraphicFramePr>
                <p:nvPr/>
              </p:nvGraphicFramePr>
              <p:xfrm>
                <a:off x="2232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51" name="Clip" r:id="rId411" imgW="142555" imgH="142555" progId="MS_ClipArt_Gallery.2">
                        <p:embed/>
                      </p:oleObj>
                    </mc:Choice>
                    <mc:Fallback>
                      <p:oleObj name="Clip" r:id="rId4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2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19" name="Object 1457"/>
                <p:cNvGraphicFramePr>
                  <a:graphicFrameLocks noChangeAspect="1"/>
                </p:cNvGraphicFramePr>
                <p:nvPr/>
              </p:nvGraphicFramePr>
              <p:xfrm>
                <a:off x="2045" y="17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52" name="Clip" r:id="rId412" imgW="142555" imgH="142555" progId="MS_ClipArt_Gallery.2">
                        <p:embed/>
                      </p:oleObj>
                    </mc:Choice>
                    <mc:Fallback>
                      <p:oleObj name="Clip" r:id="rId4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5" y="17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0" name="Object 1458"/>
                <p:cNvGraphicFramePr>
                  <a:graphicFrameLocks noChangeAspect="1"/>
                </p:cNvGraphicFramePr>
                <p:nvPr/>
              </p:nvGraphicFramePr>
              <p:xfrm>
                <a:off x="2135" y="16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53" name="Clip" r:id="rId413" imgW="142555" imgH="142555" progId="MS_ClipArt_Gallery.2">
                        <p:embed/>
                      </p:oleObj>
                    </mc:Choice>
                    <mc:Fallback>
                      <p:oleObj name="Clip" r:id="rId4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5" y="16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1" name="Object 1459"/>
                <p:cNvGraphicFramePr>
                  <a:graphicFrameLocks noChangeAspect="1"/>
                </p:cNvGraphicFramePr>
                <p:nvPr/>
              </p:nvGraphicFramePr>
              <p:xfrm>
                <a:off x="2051" y="173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54" name="Clip" r:id="rId414" imgW="142555" imgH="142555" progId="MS_ClipArt_Gallery.2">
                        <p:embed/>
                      </p:oleObj>
                    </mc:Choice>
                    <mc:Fallback>
                      <p:oleObj name="Clip" r:id="rId4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73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2" name="Object 1460"/>
                <p:cNvGraphicFramePr>
                  <a:graphicFrameLocks noChangeAspect="1"/>
                </p:cNvGraphicFramePr>
                <p:nvPr/>
              </p:nvGraphicFramePr>
              <p:xfrm>
                <a:off x="2049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55" name="Clip" r:id="rId415" imgW="142555" imgH="142555" progId="MS_ClipArt_Gallery.2">
                        <p:embed/>
                      </p:oleObj>
                    </mc:Choice>
                    <mc:Fallback>
                      <p:oleObj name="Clip" r:id="rId4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9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3" name="Object 1461"/>
                <p:cNvGraphicFramePr>
                  <a:graphicFrameLocks noChangeAspect="1"/>
                </p:cNvGraphicFramePr>
                <p:nvPr/>
              </p:nvGraphicFramePr>
              <p:xfrm>
                <a:off x="2095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56" name="Clip" r:id="rId416" imgW="142555" imgH="142555" progId="MS_ClipArt_Gallery.2">
                        <p:embed/>
                      </p:oleObj>
                    </mc:Choice>
                    <mc:Fallback>
                      <p:oleObj name="Clip" r:id="rId4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5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4" name="Object 1462"/>
                <p:cNvGraphicFramePr>
                  <a:graphicFrameLocks noChangeAspect="1"/>
                </p:cNvGraphicFramePr>
                <p:nvPr/>
              </p:nvGraphicFramePr>
              <p:xfrm>
                <a:off x="2091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57" name="Clip" r:id="rId417" imgW="142555" imgH="142555" progId="MS_ClipArt_Gallery.2">
                        <p:embed/>
                      </p:oleObj>
                    </mc:Choice>
                    <mc:Fallback>
                      <p:oleObj name="Clip" r:id="rId4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1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5" name="Object 1463"/>
                <p:cNvGraphicFramePr>
                  <a:graphicFrameLocks noChangeAspect="1"/>
                </p:cNvGraphicFramePr>
                <p:nvPr/>
              </p:nvGraphicFramePr>
              <p:xfrm>
                <a:off x="2153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58" name="Clip" r:id="rId418" imgW="142555" imgH="142555" progId="MS_ClipArt_Gallery.2">
                        <p:embed/>
                      </p:oleObj>
                    </mc:Choice>
                    <mc:Fallback>
                      <p:oleObj name="Clip" r:id="rId4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3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6" name="Object 1464"/>
                <p:cNvGraphicFramePr>
                  <a:graphicFrameLocks noChangeAspect="1"/>
                </p:cNvGraphicFramePr>
                <p:nvPr/>
              </p:nvGraphicFramePr>
              <p:xfrm>
                <a:off x="2167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59" name="Clip" r:id="rId419" imgW="142555" imgH="142555" progId="MS_ClipArt_Gallery.2">
                        <p:embed/>
                      </p:oleObj>
                    </mc:Choice>
                    <mc:Fallback>
                      <p:oleObj name="Clip" r:id="rId4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7" name="Object 1465"/>
                <p:cNvGraphicFramePr>
                  <a:graphicFrameLocks noChangeAspect="1"/>
                </p:cNvGraphicFramePr>
                <p:nvPr/>
              </p:nvGraphicFramePr>
              <p:xfrm>
                <a:off x="2182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60" name="Clip" r:id="rId420" imgW="142555" imgH="142555" progId="MS_ClipArt_Gallery.2">
                        <p:embed/>
                      </p:oleObj>
                    </mc:Choice>
                    <mc:Fallback>
                      <p:oleObj name="Clip" r:id="rId4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8" name="Object 1466"/>
                <p:cNvGraphicFramePr>
                  <a:graphicFrameLocks noChangeAspect="1"/>
                </p:cNvGraphicFramePr>
                <p:nvPr/>
              </p:nvGraphicFramePr>
              <p:xfrm>
                <a:off x="2109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61" name="Clip" r:id="rId421" imgW="142555" imgH="142555" progId="MS_ClipArt_Gallery.2">
                        <p:embed/>
                      </p:oleObj>
                    </mc:Choice>
                    <mc:Fallback>
                      <p:oleObj name="Clip" r:id="rId4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9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29" name="Object 1467"/>
                <p:cNvGraphicFramePr>
                  <a:graphicFrameLocks noChangeAspect="1"/>
                </p:cNvGraphicFramePr>
                <p:nvPr/>
              </p:nvGraphicFramePr>
              <p:xfrm>
                <a:off x="2051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62" name="Clip" r:id="rId422" imgW="142555" imgH="142555" progId="MS_ClipArt_Gallery.2">
                        <p:embed/>
                      </p:oleObj>
                    </mc:Choice>
                    <mc:Fallback>
                      <p:oleObj name="Clip" r:id="rId4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0" name="Object 1468"/>
                <p:cNvGraphicFramePr>
                  <a:graphicFrameLocks noChangeAspect="1"/>
                </p:cNvGraphicFramePr>
                <p:nvPr/>
              </p:nvGraphicFramePr>
              <p:xfrm>
                <a:off x="2120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63" name="Clip" r:id="rId423" imgW="142555" imgH="142555" progId="MS_ClipArt_Gallery.2">
                        <p:embed/>
                      </p:oleObj>
                    </mc:Choice>
                    <mc:Fallback>
                      <p:oleObj name="Clip" r:id="rId4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0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1" name="Object 1469"/>
                <p:cNvGraphicFramePr>
                  <a:graphicFrameLocks noChangeAspect="1"/>
                </p:cNvGraphicFramePr>
                <p:nvPr/>
              </p:nvGraphicFramePr>
              <p:xfrm>
                <a:off x="2051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64" name="Clip" r:id="rId424" imgW="142555" imgH="142555" progId="MS_ClipArt_Gallery.2">
                        <p:embed/>
                      </p:oleObj>
                    </mc:Choice>
                    <mc:Fallback>
                      <p:oleObj name="Clip" r:id="rId4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2" name="Object 1470"/>
                <p:cNvGraphicFramePr>
                  <a:graphicFrameLocks noChangeAspect="1"/>
                </p:cNvGraphicFramePr>
                <p:nvPr/>
              </p:nvGraphicFramePr>
              <p:xfrm>
                <a:off x="2066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65" name="Clip" r:id="rId425" imgW="142555" imgH="142555" progId="MS_ClipArt_Gallery.2">
                        <p:embed/>
                      </p:oleObj>
                    </mc:Choice>
                    <mc:Fallback>
                      <p:oleObj name="Clip" r:id="rId4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66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3" name="Object 1471"/>
                <p:cNvGraphicFramePr>
                  <a:graphicFrameLocks noChangeAspect="1"/>
                </p:cNvGraphicFramePr>
                <p:nvPr/>
              </p:nvGraphicFramePr>
              <p:xfrm>
                <a:off x="2167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66" name="Clip" r:id="rId426" imgW="142555" imgH="142555" progId="MS_ClipArt_Gallery.2">
                        <p:embed/>
                      </p:oleObj>
                    </mc:Choice>
                    <mc:Fallback>
                      <p:oleObj name="Clip" r:id="rId4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4" name="Object 1472"/>
                <p:cNvGraphicFramePr>
                  <a:graphicFrameLocks noChangeAspect="1"/>
                </p:cNvGraphicFramePr>
                <p:nvPr/>
              </p:nvGraphicFramePr>
              <p:xfrm>
                <a:off x="2051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67" name="Clip" r:id="rId427" imgW="142555" imgH="142555" progId="MS_ClipArt_Gallery.2">
                        <p:embed/>
                      </p:oleObj>
                    </mc:Choice>
                    <mc:Fallback>
                      <p:oleObj name="Clip" r:id="rId4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5" name="Object 1473"/>
                <p:cNvGraphicFramePr>
                  <a:graphicFrameLocks noChangeAspect="1"/>
                </p:cNvGraphicFramePr>
                <p:nvPr/>
              </p:nvGraphicFramePr>
              <p:xfrm>
                <a:off x="2069" y="17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68" name="Clip" r:id="rId428" imgW="142555" imgH="142555" progId="MS_ClipArt_Gallery.2">
                        <p:embed/>
                      </p:oleObj>
                    </mc:Choice>
                    <mc:Fallback>
                      <p:oleObj name="Clip" r:id="rId4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69" y="17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6" name="Object 1474"/>
                <p:cNvGraphicFramePr>
                  <a:graphicFrameLocks noChangeAspect="1"/>
                </p:cNvGraphicFramePr>
                <p:nvPr/>
              </p:nvGraphicFramePr>
              <p:xfrm>
                <a:off x="2149" y="17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69" name="Clip" r:id="rId429" imgW="142555" imgH="142555" progId="MS_ClipArt_Gallery.2">
                        <p:embed/>
                      </p:oleObj>
                    </mc:Choice>
                    <mc:Fallback>
                      <p:oleObj name="Clip" r:id="rId4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9" y="17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7" name="Object 1475"/>
                <p:cNvGraphicFramePr>
                  <a:graphicFrameLocks noChangeAspect="1"/>
                </p:cNvGraphicFramePr>
                <p:nvPr/>
              </p:nvGraphicFramePr>
              <p:xfrm>
                <a:off x="2049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70" name="Clip" r:id="rId430" imgW="142555" imgH="142555" progId="MS_ClipArt_Gallery.2">
                        <p:embed/>
                      </p:oleObj>
                    </mc:Choice>
                    <mc:Fallback>
                      <p:oleObj name="Clip" r:id="rId4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9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8" name="Object 1476"/>
                <p:cNvGraphicFramePr>
                  <a:graphicFrameLocks noChangeAspect="1"/>
                </p:cNvGraphicFramePr>
                <p:nvPr/>
              </p:nvGraphicFramePr>
              <p:xfrm>
                <a:off x="2109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71" name="Clip" r:id="rId431" imgW="142555" imgH="142555" progId="MS_ClipArt_Gallery.2">
                        <p:embed/>
                      </p:oleObj>
                    </mc:Choice>
                    <mc:Fallback>
                      <p:oleObj name="Clip" r:id="rId4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9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39" name="Object 1477"/>
                <p:cNvGraphicFramePr>
                  <a:graphicFrameLocks noChangeAspect="1"/>
                </p:cNvGraphicFramePr>
                <p:nvPr/>
              </p:nvGraphicFramePr>
              <p:xfrm>
                <a:off x="2167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72" name="Clip" r:id="rId432" imgW="142555" imgH="142555" progId="MS_ClipArt_Gallery.2">
                        <p:embed/>
                      </p:oleObj>
                    </mc:Choice>
                    <mc:Fallback>
                      <p:oleObj name="Clip" r:id="rId4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0" name="Object 1478"/>
                <p:cNvGraphicFramePr>
                  <a:graphicFrameLocks noChangeAspect="1"/>
                </p:cNvGraphicFramePr>
                <p:nvPr/>
              </p:nvGraphicFramePr>
              <p:xfrm>
                <a:off x="2149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73" name="Clip" r:id="rId433" imgW="142555" imgH="142555" progId="MS_ClipArt_Gallery.2">
                        <p:embed/>
                      </p:oleObj>
                    </mc:Choice>
                    <mc:Fallback>
                      <p:oleObj name="Clip" r:id="rId4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9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1" name="Object 1479"/>
                <p:cNvGraphicFramePr>
                  <a:graphicFrameLocks noChangeAspect="1"/>
                </p:cNvGraphicFramePr>
                <p:nvPr/>
              </p:nvGraphicFramePr>
              <p:xfrm>
                <a:off x="2049" y="16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74" name="Clip" r:id="rId434" imgW="142555" imgH="142555" progId="MS_ClipArt_Gallery.2">
                        <p:embed/>
                      </p:oleObj>
                    </mc:Choice>
                    <mc:Fallback>
                      <p:oleObj name="Clip" r:id="rId4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9" y="16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2" name="Object 1480"/>
                <p:cNvGraphicFramePr>
                  <a:graphicFrameLocks noChangeAspect="1"/>
                </p:cNvGraphicFramePr>
                <p:nvPr/>
              </p:nvGraphicFramePr>
              <p:xfrm>
                <a:off x="2066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75" name="Clip" r:id="rId435" imgW="142555" imgH="142555" progId="MS_ClipArt_Gallery.2">
                        <p:embed/>
                      </p:oleObj>
                    </mc:Choice>
                    <mc:Fallback>
                      <p:oleObj name="Clip" r:id="rId4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66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3" name="Object 1481"/>
                <p:cNvGraphicFramePr>
                  <a:graphicFrameLocks noChangeAspect="1"/>
                </p:cNvGraphicFramePr>
                <p:nvPr/>
              </p:nvGraphicFramePr>
              <p:xfrm>
                <a:off x="2051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76" name="Clip" r:id="rId436" imgW="142555" imgH="142555" progId="MS_ClipArt_Gallery.2">
                        <p:embed/>
                      </p:oleObj>
                    </mc:Choice>
                    <mc:Fallback>
                      <p:oleObj name="Clip" r:id="rId4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4" name="Object 1482"/>
                <p:cNvGraphicFramePr>
                  <a:graphicFrameLocks noChangeAspect="1"/>
                </p:cNvGraphicFramePr>
                <p:nvPr/>
              </p:nvGraphicFramePr>
              <p:xfrm>
                <a:off x="2080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77" name="Clip" r:id="rId437" imgW="142555" imgH="142555" progId="MS_ClipArt_Gallery.2">
                        <p:embed/>
                      </p:oleObj>
                    </mc:Choice>
                    <mc:Fallback>
                      <p:oleObj name="Clip" r:id="rId4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0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5" name="Object 1483"/>
                <p:cNvGraphicFramePr>
                  <a:graphicFrameLocks noChangeAspect="1"/>
                </p:cNvGraphicFramePr>
                <p:nvPr/>
              </p:nvGraphicFramePr>
              <p:xfrm>
                <a:off x="2078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78" name="Clip" r:id="rId438" imgW="142555" imgH="142555" progId="MS_ClipArt_Gallery.2">
                        <p:embed/>
                      </p:oleObj>
                    </mc:Choice>
                    <mc:Fallback>
                      <p:oleObj name="Clip" r:id="rId4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6" name="Object 1484"/>
                <p:cNvGraphicFramePr>
                  <a:graphicFrameLocks noChangeAspect="1"/>
                </p:cNvGraphicFramePr>
                <p:nvPr/>
              </p:nvGraphicFramePr>
              <p:xfrm>
                <a:off x="2167" y="17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79" name="Clip" r:id="rId439" imgW="142555" imgH="142555" progId="MS_ClipArt_Gallery.2">
                        <p:embed/>
                      </p:oleObj>
                    </mc:Choice>
                    <mc:Fallback>
                      <p:oleObj name="Clip" r:id="rId4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7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7" name="Object 1485"/>
                <p:cNvGraphicFramePr>
                  <a:graphicFrameLocks noChangeAspect="1"/>
                </p:cNvGraphicFramePr>
                <p:nvPr/>
              </p:nvGraphicFramePr>
              <p:xfrm>
                <a:off x="2080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80" name="Clip" r:id="rId440" imgW="142555" imgH="142555" progId="MS_ClipArt_Gallery.2">
                        <p:embed/>
                      </p:oleObj>
                    </mc:Choice>
                    <mc:Fallback>
                      <p:oleObj name="Clip" r:id="rId4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0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8" name="Object 1486"/>
                <p:cNvGraphicFramePr>
                  <a:graphicFrameLocks noChangeAspect="1"/>
                </p:cNvGraphicFramePr>
                <p:nvPr/>
              </p:nvGraphicFramePr>
              <p:xfrm>
                <a:off x="2107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81" name="Clip" r:id="rId441" imgW="142555" imgH="142555" progId="MS_ClipArt_Gallery.2">
                        <p:embed/>
                      </p:oleObj>
                    </mc:Choice>
                    <mc:Fallback>
                      <p:oleObj name="Clip" r:id="rId4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49" name="Object 1487"/>
                <p:cNvGraphicFramePr>
                  <a:graphicFrameLocks noChangeAspect="1"/>
                </p:cNvGraphicFramePr>
                <p:nvPr/>
              </p:nvGraphicFramePr>
              <p:xfrm>
                <a:off x="2165" y="17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82" name="Clip" r:id="rId442" imgW="142555" imgH="142555" progId="MS_ClipArt_Gallery.2">
                        <p:embed/>
                      </p:oleObj>
                    </mc:Choice>
                    <mc:Fallback>
                      <p:oleObj name="Clip" r:id="rId4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7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0" name="Object 1488"/>
                <p:cNvGraphicFramePr>
                  <a:graphicFrameLocks noChangeAspect="1"/>
                </p:cNvGraphicFramePr>
                <p:nvPr/>
              </p:nvGraphicFramePr>
              <p:xfrm>
                <a:off x="2051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83" name="Clip" r:id="rId443" imgW="142555" imgH="142555" progId="MS_ClipArt_Gallery.2">
                        <p:embed/>
                      </p:oleObj>
                    </mc:Choice>
                    <mc:Fallback>
                      <p:oleObj name="Clip" r:id="rId4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1" name="Object 1489"/>
                <p:cNvGraphicFramePr>
                  <a:graphicFrameLocks noChangeAspect="1"/>
                </p:cNvGraphicFramePr>
                <p:nvPr/>
              </p:nvGraphicFramePr>
              <p:xfrm>
                <a:off x="2136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84" name="Clip" r:id="rId444" imgW="142555" imgH="142555" progId="MS_ClipArt_Gallery.2">
                        <p:embed/>
                      </p:oleObj>
                    </mc:Choice>
                    <mc:Fallback>
                      <p:oleObj name="Clip" r:id="rId4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6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2" name="Object 1490"/>
                <p:cNvGraphicFramePr>
                  <a:graphicFrameLocks noChangeAspect="1"/>
                </p:cNvGraphicFramePr>
                <p:nvPr/>
              </p:nvGraphicFramePr>
              <p:xfrm>
                <a:off x="2051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85" name="Clip" r:id="rId445" imgW="142555" imgH="142555" progId="MS_ClipArt_Gallery.2">
                        <p:embed/>
                      </p:oleObj>
                    </mc:Choice>
                    <mc:Fallback>
                      <p:oleObj name="Clip" r:id="rId4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3" name="Object 1491"/>
                <p:cNvGraphicFramePr>
                  <a:graphicFrameLocks noChangeAspect="1"/>
                </p:cNvGraphicFramePr>
                <p:nvPr/>
              </p:nvGraphicFramePr>
              <p:xfrm>
                <a:off x="2087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86" name="Clip" r:id="rId446" imgW="142555" imgH="142555" progId="MS_ClipArt_Gallery.2">
                        <p:embed/>
                      </p:oleObj>
                    </mc:Choice>
                    <mc:Fallback>
                      <p:oleObj name="Clip" r:id="rId4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7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4" name="Object 1492"/>
                <p:cNvGraphicFramePr>
                  <a:graphicFrameLocks noChangeAspect="1"/>
                </p:cNvGraphicFramePr>
                <p:nvPr/>
              </p:nvGraphicFramePr>
              <p:xfrm>
                <a:off x="2138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87" name="Clip" r:id="rId447" imgW="142555" imgH="142555" progId="MS_ClipArt_Gallery.2">
                        <p:embed/>
                      </p:oleObj>
                    </mc:Choice>
                    <mc:Fallback>
                      <p:oleObj name="Clip" r:id="rId4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8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5" name="Object 1493"/>
                <p:cNvGraphicFramePr>
                  <a:graphicFrameLocks noChangeAspect="1"/>
                </p:cNvGraphicFramePr>
                <p:nvPr/>
              </p:nvGraphicFramePr>
              <p:xfrm>
                <a:off x="2051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88" name="Clip" r:id="rId448" imgW="142555" imgH="142555" progId="MS_ClipArt_Gallery.2">
                        <p:embed/>
                      </p:oleObj>
                    </mc:Choice>
                    <mc:Fallback>
                      <p:oleObj name="Clip" r:id="rId4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6" name="Object 1494"/>
                <p:cNvGraphicFramePr>
                  <a:graphicFrameLocks noChangeAspect="1"/>
                </p:cNvGraphicFramePr>
                <p:nvPr/>
              </p:nvGraphicFramePr>
              <p:xfrm>
                <a:off x="2051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89" name="Clip" r:id="rId449" imgW="142555" imgH="142555" progId="MS_ClipArt_Gallery.2">
                        <p:embed/>
                      </p:oleObj>
                    </mc:Choice>
                    <mc:Fallback>
                      <p:oleObj name="Clip" r:id="rId4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7" name="Object 1495"/>
                <p:cNvGraphicFramePr>
                  <a:graphicFrameLocks noChangeAspect="1"/>
                </p:cNvGraphicFramePr>
                <p:nvPr/>
              </p:nvGraphicFramePr>
              <p:xfrm>
                <a:off x="2155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90" name="Clip" r:id="rId450" imgW="142555" imgH="142555" progId="MS_ClipArt_Gallery.2">
                        <p:embed/>
                      </p:oleObj>
                    </mc:Choice>
                    <mc:Fallback>
                      <p:oleObj name="Clip" r:id="rId4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5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8" name="Object 1496"/>
                <p:cNvGraphicFramePr>
                  <a:graphicFrameLocks noChangeAspect="1"/>
                </p:cNvGraphicFramePr>
                <p:nvPr/>
              </p:nvGraphicFramePr>
              <p:xfrm>
                <a:off x="2182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91" name="Clip" r:id="rId451" imgW="142555" imgH="142555" progId="MS_ClipArt_Gallery.2">
                        <p:embed/>
                      </p:oleObj>
                    </mc:Choice>
                    <mc:Fallback>
                      <p:oleObj name="Clip" r:id="rId4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59" name="Object 1497"/>
                <p:cNvGraphicFramePr>
                  <a:graphicFrameLocks noChangeAspect="1"/>
                </p:cNvGraphicFramePr>
                <p:nvPr/>
              </p:nvGraphicFramePr>
              <p:xfrm>
                <a:off x="2107" y="16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92" name="Clip" r:id="rId452" imgW="142555" imgH="142555" progId="MS_ClipArt_Gallery.2">
                        <p:embed/>
                      </p:oleObj>
                    </mc:Choice>
                    <mc:Fallback>
                      <p:oleObj name="Clip" r:id="rId4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0" name="Object 1498"/>
                <p:cNvGraphicFramePr>
                  <a:graphicFrameLocks noChangeAspect="1"/>
                </p:cNvGraphicFramePr>
                <p:nvPr/>
              </p:nvGraphicFramePr>
              <p:xfrm>
                <a:off x="2080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93" name="Clip" r:id="rId453" imgW="142555" imgH="142555" progId="MS_ClipArt_Gallery.2">
                        <p:embed/>
                      </p:oleObj>
                    </mc:Choice>
                    <mc:Fallback>
                      <p:oleObj name="Clip" r:id="rId4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0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1" name="Object 1499"/>
                <p:cNvGraphicFramePr>
                  <a:graphicFrameLocks noChangeAspect="1"/>
                </p:cNvGraphicFramePr>
                <p:nvPr/>
              </p:nvGraphicFramePr>
              <p:xfrm>
                <a:off x="2138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94" name="Clip" r:id="rId454" imgW="142555" imgH="142555" progId="MS_ClipArt_Gallery.2">
                        <p:embed/>
                      </p:oleObj>
                    </mc:Choice>
                    <mc:Fallback>
                      <p:oleObj name="Clip" r:id="rId4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8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2" name="Object 1500"/>
                <p:cNvGraphicFramePr>
                  <a:graphicFrameLocks noChangeAspect="1"/>
                </p:cNvGraphicFramePr>
                <p:nvPr/>
              </p:nvGraphicFramePr>
              <p:xfrm>
                <a:off x="2153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95" name="Clip" r:id="rId455" imgW="142555" imgH="142555" progId="MS_ClipArt_Gallery.2">
                        <p:embed/>
                      </p:oleObj>
                    </mc:Choice>
                    <mc:Fallback>
                      <p:oleObj name="Clip" r:id="rId4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3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3" name="Object 1501"/>
                <p:cNvGraphicFramePr>
                  <a:graphicFrameLocks noChangeAspect="1"/>
                </p:cNvGraphicFramePr>
                <p:nvPr/>
              </p:nvGraphicFramePr>
              <p:xfrm>
                <a:off x="2051" y="16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96" name="Clip" r:id="rId456" imgW="142555" imgH="142555" progId="MS_ClipArt_Gallery.2">
                        <p:embed/>
                      </p:oleObj>
                    </mc:Choice>
                    <mc:Fallback>
                      <p:oleObj name="Clip" r:id="rId4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4" name="Object 1502"/>
                <p:cNvGraphicFramePr>
                  <a:graphicFrameLocks noChangeAspect="1"/>
                </p:cNvGraphicFramePr>
                <p:nvPr/>
              </p:nvGraphicFramePr>
              <p:xfrm>
                <a:off x="2012" y="162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97" name="Clip" r:id="rId457" imgW="142555" imgH="142555" progId="MS_ClipArt_Gallery.2">
                        <p:embed/>
                      </p:oleObj>
                    </mc:Choice>
                    <mc:Fallback>
                      <p:oleObj name="Clip" r:id="rId4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12" y="162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5" name="Object 1503"/>
                <p:cNvGraphicFramePr>
                  <a:graphicFrameLocks noChangeAspect="1"/>
                </p:cNvGraphicFramePr>
                <p:nvPr/>
              </p:nvGraphicFramePr>
              <p:xfrm>
                <a:off x="2078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98" name="Clip" r:id="rId458" imgW="142555" imgH="142555" progId="MS_ClipArt_Gallery.2">
                        <p:embed/>
                      </p:oleObj>
                    </mc:Choice>
                    <mc:Fallback>
                      <p:oleObj name="Clip" r:id="rId4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6" name="Object 1504"/>
                <p:cNvGraphicFramePr>
                  <a:graphicFrameLocks noChangeAspect="1"/>
                </p:cNvGraphicFramePr>
                <p:nvPr/>
              </p:nvGraphicFramePr>
              <p:xfrm>
                <a:off x="2002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899" name="Clip" r:id="rId459" imgW="142555" imgH="142555" progId="MS_ClipArt_Gallery.2">
                        <p:embed/>
                      </p:oleObj>
                    </mc:Choice>
                    <mc:Fallback>
                      <p:oleObj name="Clip" r:id="rId4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02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7" name="Object 1505"/>
                <p:cNvGraphicFramePr>
                  <a:graphicFrameLocks noChangeAspect="1"/>
                </p:cNvGraphicFramePr>
                <p:nvPr/>
              </p:nvGraphicFramePr>
              <p:xfrm>
                <a:off x="2149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00" name="Clip" r:id="rId460" imgW="142555" imgH="142555" progId="MS_ClipArt_Gallery.2">
                        <p:embed/>
                      </p:oleObj>
                    </mc:Choice>
                    <mc:Fallback>
                      <p:oleObj name="Clip" r:id="rId4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9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8" name="Object 1506"/>
                <p:cNvGraphicFramePr>
                  <a:graphicFrameLocks noChangeAspect="1"/>
                </p:cNvGraphicFramePr>
                <p:nvPr/>
              </p:nvGraphicFramePr>
              <p:xfrm>
                <a:off x="2109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01" name="Clip" r:id="rId461" imgW="142555" imgH="142555" progId="MS_ClipArt_Gallery.2">
                        <p:embed/>
                      </p:oleObj>
                    </mc:Choice>
                    <mc:Fallback>
                      <p:oleObj name="Clip" r:id="rId4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9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69" name="Object 1507"/>
                <p:cNvGraphicFramePr>
                  <a:graphicFrameLocks noChangeAspect="1"/>
                </p:cNvGraphicFramePr>
                <p:nvPr/>
              </p:nvGraphicFramePr>
              <p:xfrm>
                <a:off x="2189" y="16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02" name="Clip" r:id="rId462" imgW="142555" imgH="142555" progId="MS_ClipArt_Gallery.2">
                        <p:embed/>
                      </p:oleObj>
                    </mc:Choice>
                    <mc:Fallback>
                      <p:oleObj name="Clip" r:id="rId4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9" y="16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0" name="Object 1508"/>
                <p:cNvGraphicFramePr>
                  <a:graphicFrameLocks noChangeAspect="1"/>
                </p:cNvGraphicFramePr>
                <p:nvPr/>
              </p:nvGraphicFramePr>
              <p:xfrm>
                <a:off x="2127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03" name="Clip" r:id="rId463" imgW="142555" imgH="142555" progId="MS_ClipArt_Gallery.2">
                        <p:embed/>
                      </p:oleObj>
                    </mc:Choice>
                    <mc:Fallback>
                      <p:oleObj name="Clip" r:id="rId4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7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1" name="Object 1509"/>
                <p:cNvGraphicFramePr>
                  <a:graphicFrameLocks noChangeAspect="1"/>
                </p:cNvGraphicFramePr>
                <p:nvPr/>
              </p:nvGraphicFramePr>
              <p:xfrm>
                <a:off x="2124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04" name="Clip" r:id="rId464" imgW="142555" imgH="142555" progId="MS_ClipArt_Gallery.2">
                        <p:embed/>
                      </p:oleObj>
                    </mc:Choice>
                    <mc:Fallback>
                      <p:oleObj name="Clip" r:id="rId4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4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2" name="Object 1510"/>
                <p:cNvGraphicFramePr>
                  <a:graphicFrameLocks noChangeAspect="1"/>
                </p:cNvGraphicFramePr>
                <p:nvPr/>
              </p:nvGraphicFramePr>
              <p:xfrm>
                <a:off x="2131" y="17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05" name="Clip" r:id="rId465" imgW="142555" imgH="142555" progId="MS_ClipArt_Gallery.2">
                        <p:embed/>
                      </p:oleObj>
                    </mc:Choice>
                    <mc:Fallback>
                      <p:oleObj name="Clip" r:id="rId4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1" y="17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3" name="Object 1511"/>
                <p:cNvGraphicFramePr>
                  <a:graphicFrameLocks noChangeAspect="1"/>
                </p:cNvGraphicFramePr>
                <p:nvPr/>
              </p:nvGraphicFramePr>
              <p:xfrm>
                <a:off x="2107" y="16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06" name="Clip" r:id="rId466" imgW="142555" imgH="142555" progId="MS_ClipArt_Gallery.2">
                        <p:embed/>
                      </p:oleObj>
                    </mc:Choice>
                    <mc:Fallback>
                      <p:oleObj name="Clip" r:id="rId4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4" name="Object 1512"/>
                <p:cNvGraphicFramePr>
                  <a:graphicFrameLocks noChangeAspect="1"/>
                </p:cNvGraphicFramePr>
                <p:nvPr/>
              </p:nvGraphicFramePr>
              <p:xfrm>
                <a:off x="2195" y="17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07" name="Clip" r:id="rId467" imgW="142555" imgH="142555" progId="MS_ClipArt_Gallery.2">
                        <p:embed/>
                      </p:oleObj>
                    </mc:Choice>
                    <mc:Fallback>
                      <p:oleObj name="Clip" r:id="rId4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5" y="17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5" name="Object 1513"/>
                <p:cNvGraphicFramePr>
                  <a:graphicFrameLocks noChangeAspect="1"/>
                </p:cNvGraphicFramePr>
                <p:nvPr/>
              </p:nvGraphicFramePr>
              <p:xfrm>
                <a:off x="1955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08" name="Clip" r:id="rId468" imgW="142555" imgH="142555" progId="MS_ClipArt_Gallery.2">
                        <p:embed/>
                      </p:oleObj>
                    </mc:Choice>
                    <mc:Fallback>
                      <p:oleObj name="Clip" r:id="rId4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5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6" name="Object 1514"/>
                <p:cNvGraphicFramePr>
                  <a:graphicFrameLocks noChangeAspect="1"/>
                </p:cNvGraphicFramePr>
                <p:nvPr/>
              </p:nvGraphicFramePr>
              <p:xfrm>
                <a:off x="2078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09" name="Clip" r:id="rId469" imgW="142555" imgH="142555" progId="MS_ClipArt_Gallery.2">
                        <p:embed/>
                      </p:oleObj>
                    </mc:Choice>
                    <mc:Fallback>
                      <p:oleObj name="Clip" r:id="rId4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7" name="Object 1515"/>
                <p:cNvGraphicFramePr>
                  <a:graphicFrameLocks noChangeAspect="1"/>
                </p:cNvGraphicFramePr>
                <p:nvPr/>
              </p:nvGraphicFramePr>
              <p:xfrm>
                <a:off x="2184" y="17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10" name="Clip" r:id="rId470" imgW="142555" imgH="142555" progId="MS_ClipArt_Gallery.2">
                        <p:embed/>
                      </p:oleObj>
                    </mc:Choice>
                    <mc:Fallback>
                      <p:oleObj name="Clip" r:id="rId4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4" y="17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8" name="Object 1516"/>
                <p:cNvGraphicFramePr>
                  <a:graphicFrameLocks noChangeAspect="1"/>
                </p:cNvGraphicFramePr>
                <p:nvPr/>
              </p:nvGraphicFramePr>
              <p:xfrm>
                <a:off x="2135" y="15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11" name="Clip" r:id="rId471" imgW="142555" imgH="142555" progId="MS_ClipArt_Gallery.2">
                        <p:embed/>
                      </p:oleObj>
                    </mc:Choice>
                    <mc:Fallback>
                      <p:oleObj name="Clip" r:id="rId4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5" y="15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79" name="Object 1517"/>
                <p:cNvGraphicFramePr>
                  <a:graphicFrameLocks noChangeAspect="1"/>
                </p:cNvGraphicFramePr>
                <p:nvPr/>
              </p:nvGraphicFramePr>
              <p:xfrm>
                <a:off x="2207" y="16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12" name="Clip" r:id="rId472" imgW="142555" imgH="142555" progId="MS_ClipArt_Gallery.2">
                        <p:embed/>
                      </p:oleObj>
                    </mc:Choice>
                    <mc:Fallback>
                      <p:oleObj name="Clip" r:id="rId4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7" y="16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0" name="Object 1518"/>
                <p:cNvGraphicFramePr>
                  <a:graphicFrameLocks noChangeAspect="1"/>
                </p:cNvGraphicFramePr>
                <p:nvPr/>
              </p:nvGraphicFramePr>
              <p:xfrm>
                <a:off x="2182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13" name="Clip" r:id="rId473" imgW="142555" imgH="142555" progId="MS_ClipArt_Gallery.2">
                        <p:embed/>
                      </p:oleObj>
                    </mc:Choice>
                    <mc:Fallback>
                      <p:oleObj name="Clip" r:id="rId4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1" name="Object 1519"/>
                <p:cNvGraphicFramePr>
                  <a:graphicFrameLocks noChangeAspect="1"/>
                </p:cNvGraphicFramePr>
                <p:nvPr/>
              </p:nvGraphicFramePr>
              <p:xfrm>
                <a:off x="2167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14" name="Clip" r:id="rId474" imgW="142555" imgH="142555" progId="MS_ClipArt_Gallery.2">
                        <p:embed/>
                      </p:oleObj>
                    </mc:Choice>
                    <mc:Fallback>
                      <p:oleObj name="Clip" r:id="rId4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2" name="Object 1520"/>
                <p:cNvGraphicFramePr>
                  <a:graphicFrameLocks noChangeAspect="1"/>
                </p:cNvGraphicFramePr>
                <p:nvPr/>
              </p:nvGraphicFramePr>
              <p:xfrm>
                <a:off x="2207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15" name="Clip" r:id="rId475" imgW="142555" imgH="142555" progId="MS_ClipArt_Gallery.2">
                        <p:embed/>
                      </p:oleObj>
                    </mc:Choice>
                    <mc:Fallback>
                      <p:oleObj name="Clip" r:id="rId4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7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3" name="Object 1521"/>
                <p:cNvGraphicFramePr>
                  <a:graphicFrameLocks noChangeAspect="1"/>
                </p:cNvGraphicFramePr>
                <p:nvPr/>
              </p:nvGraphicFramePr>
              <p:xfrm>
                <a:off x="2098" y="17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16" name="Clip" r:id="rId476" imgW="142555" imgH="142555" progId="MS_ClipArt_Gallery.2">
                        <p:embed/>
                      </p:oleObj>
                    </mc:Choice>
                    <mc:Fallback>
                      <p:oleObj name="Clip" r:id="rId4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8" y="17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4" name="Object 1522"/>
                <p:cNvGraphicFramePr>
                  <a:graphicFrameLocks noChangeAspect="1"/>
                </p:cNvGraphicFramePr>
                <p:nvPr/>
              </p:nvGraphicFramePr>
              <p:xfrm>
                <a:off x="2167" y="18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17" name="Clip" r:id="rId477" imgW="142555" imgH="142555" progId="MS_ClipArt_Gallery.2">
                        <p:embed/>
                      </p:oleObj>
                    </mc:Choice>
                    <mc:Fallback>
                      <p:oleObj name="Clip" r:id="rId4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8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5" name="Object 1523"/>
                <p:cNvGraphicFramePr>
                  <a:graphicFrameLocks noChangeAspect="1"/>
                </p:cNvGraphicFramePr>
                <p:nvPr/>
              </p:nvGraphicFramePr>
              <p:xfrm>
                <a:off x="2155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18" name="Clip" r:id="rId478" imgW="142555" imgH="142555" progId="MS_ClipArt_Gallery.2">
                        <p:embed/>
                      </p:oleObj>
                    </mc:Choice>
                    <mc:Fallback>
                      <p:oleObj name="Clip" r:id="rId4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5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6" name="Object 1524"/>
                <p:cNvGraphicFramePr>
                  <a:graphicFrameLocks noChangeAspect="1"/>
                </p:cNvGraphicFramePr>
                <p:nvPr/>
              </p:nvGraphicFramePr>
              <p:xfrm>
                <a:off x="2153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19" name="Clip" r:id="rId479" imgW="142555" imgH="142555" progId="MS_ClipArt_Gallery.2">
                        <p:embed/>
                      </p:oleObj>
                    </mc:Choice>
                    <mc:Fallback>
                      <p:oleObj name="Clip" r:id="rId4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3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7" name="Object 1525"/>
                <p:cNvGraphicFramePr>
                  <a:graphicFrameLocks noChangeAspect="1"/>
                </p:cNvGraphicFramePr>
                <p:nvPr/>
              </p:nvGraphicFramePr>
              <p:xfrm>
                <a:off x="2098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20" name="Clip" r:id="rId480" imgW="142555" imgH="142555" progId="MS_ClipArt_Gallery.2">
                        <p:embed/>
                      </p:oleObj>
                    </mc:Choice>
                    <mc:Fallback>
                      <p:oleObj name="Clip" r:id="rId4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8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8" name="Object 1526"/>
                <p:cNvGraphicFramePr>
                  <a:graphicFrameLocks noChangeAspect="1"/>
                </p:cNvGraphicFramePr>
                <p:nvPr/>
              </p:nvGraphicFramePr>
              <p:xfrm>
                <a:off x="2207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21" name="Clip" r:id="rId481" imgW="142555" imgH="142555" progId="MS_ClipArt_Gallery.2">
                        <p:embed/>
                      </p:oleObj>
                    </mc:Choice>
                    <mc:Fallback>
                      <p:oleObj name="Clip" r:id="rId4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7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89" name="Object 1527"/>
                <p:cNvGraphicFramePr>
                  <a:graphicFrameLocks noChangeAspect="1"/>
                </p:cNvGraphicFramePr>
                <p:nvPr/>
              </p:nvGraphicFramePr>
              <p:xfrm>
                <a:off x="2042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22" name="Clip" r:id="rId482" imgW="142555" imgH="142555" progId="MS_ClipArt_Gallery.2">
                        <p:embed/>
                      </p:oleObj>
                    </mc:Choice>
                    <mc:Fallback>
                      <p:oleObj name="Clip" r:id="rId4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2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0" name="Object 1528"/>
                <p:cNvGraphicFramePr>
                  <a:graphicFrameLocks noChangeAspect="1"/>
                </p:cNvGraphicFramePr>
                <p:nvPr/>
              </p:nvGraphicFramePr>
              <p:xfrm>
                <a:off x="2024" y="16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23" name="Clip" r:id="rId483" imgW="142555" imgH="142555" progId="MS_ClipArt_Gallery.2">
                        <p:embed/>
                      </p:oleObj>
                    </mc:Choice>
                    <mc:Fallback>
                      <p:oleObj name="Clip" r:id="rId4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24" y="16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1" name="Object 1529"/>
                <p:cNvGraphicFramePr>
                  <a:graphicFrameLocks noChangeAspect="1"/>
                </p:cNvGraphicFramePr>
                <p:nvPr/>
              </p:nvGraphicFramePr>
              <p:xfrm>
                <a:off x="2182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24" name="Clip" r:id="rId484" imgW="142555" imgH="142555" progId="MS_ClipArt_Gallery.2">
                        <p:embed/>
                      </p:oleObj>
                    </mc:Choice>
                    <mc:Fallback>
                      <p:oleObj name="Clip" r:id="rId4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2" name="Object 1530"/>
                <p:cNvGraphicFramePr>
                  <a:graphicFrameLocks noChangeAspect="1"/>
                </p:cNvGraphicFramePr>
                <p:nvPr/>
              </p:nvGraphicFramePr>
              <p:xfrm>
                <a:off x="2184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25" name="Clip" r:id="rId485" imgW="142555" imgH="142555" progId="MS_ClipArt_Gallery.2">
                        <p:embed/>
                      </p:oleObj>
                    </mc:Choice>
                    <mc:Fallback>
                      <p:oleObj name="Clip" r:id="rId4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4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3" name="Object 1531"/>
                <p:cNvGraphicFramePr>
                  <a:graphicFrameLocks noChangeAspect="1"/>
                </p:cNvGraphicFramePr>
                <p:nvPr/>
              </p:nvGraphicFramePr>
              <p:xfrm>
                <a:off x="2127" y="16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26" name="Clip" r:id="rId486" imgW="142555" imgH="142555" progId="MS_ClipArt_Gallery.2">
                        <p:embed/>
                      </p:oleObj>
                    </mc:Choice>
                    <mc:Fallback>
                      <p:oleObj name="Clip" r:id="rId4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7" y="16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4" name="Object 1532"/>
                <p:cNvGraphicFramePr>
                  <a:graphicFrameLocks noChangeAspect="1"/>
                </p:cNvGraphicFramePr>
                <p:nvPr/>
              </p:nvGraphicFramePr>
              <p:xfrm>
                <a:off x="2107" y="163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27" name="Clip" r:id="rId487" imgW="142555" imgH="142555" progId="MS_ClipArt_Gallery.2">
                        <p:embed/>
                      </p:oleObj>
                    </mc:Choice>
                    <mc:Fallback>
                      <p:oleObj name="Clip" r:id="rId4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3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5" name="Object 1533"/>
                <p:cNvGraphicFramePr>
                  <a:graphicFrameLocks noChangeAspect="1"/>
                </p:cNvGraphicFramePr>
                <p:nvPr/>
              </p:nvGraphicFramePr>
              <p:xfrm>
                <a:off x="2124" y="17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28" name="Clip" r:id="rId488" imgW="142555" imgH="142555" progId="MS_ClipArt_Gallery.2">
                        <p:embed/>
                      </p:oleObj>
                    </mc:Choice>
                    <mc:Fallback>
                      <p:oleObj name="Clip" r:id="rId4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4" y="17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6" name="Object 1534"/>
                <p:cNvGraphicFramePr>
                  <a:graphicFrameLocks noChangeAspect="1"/>
                </p:cNvGraphicFramePr>
                <p:nvPr/>
              </p:nvGraphicFramePr>
              <p:xfrm>
                <a:off x="2169" y="17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29" name="Clip" r:id="rId489" imgW="142555" imgH="142555" progId="MS_ClipArt_Gallery.2">
                        <p:embed/>
                      </p:oleObj>
                    </mc:Choice>
                    <mc:Fallback>
                      <p:oleObj name="Clip" r:id="rId4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7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7" name="Object 1535"/>
                <p:cNvGraphicFramePr>
                  <a:graphicFrameLocks noChangeAspect="1"/>
                </p:cNvGraphicFramePr>
                <p:nvPr/>
              </p:nvGraphicFramePr>
              <p:xfrm>
                <a:off x="2167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30" name="Clip" r:id="rId490" imgW="142555" imgH="142555" progId="MS_ClipArt_Gallery.2">
                        <p:embed/>
                      </p:oleObj>
                    </mc:Choice>
                    <mc:Fallback>
                      <p:oleObj name="Clip" r:id="rId4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8" name="Object 1536"/>
                <p:cNvGraphicFramePr>
                  <a:graphicFrameLocks noChangeAspect="1"/>
                </p:cNvGraphicFramePr>
                <p:nvPr/>
              </p:nvGraphicFramePr>
              <p:xfrm>
                <a:off x="2213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31" name="Clip" r:id="rId491" imgW="142555" imgH="142555" progId="MS_ClipArt_Gallery.2">
                        <p:embed/>
                      </p:oleObj>
                    </mc:Choice>
                    <mc:Fallback>
                      <p:oleObj name="Clip" r:id="rId4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13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499" name="Object 1537"/>
                <p:cNvGraphicFramePr>
                  <a:graphicFrameLocks noChangeAspect="1"/>
                </p:cNvGraphicFramePr>
                <p:nvPr/>
              </p:nvGraphicFramePr>
              <p:xfrm>
                <a:off x="2209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32" name="Clip" r:id="rId492" imgW="142555" imgH="142555" progId="MS_ClipArt_Gallery.2">
                        <p:embed/>
                      </p:oleObj>
                    </mc:Choice>
                    <mc:Fallback>
                      <p:oleObj name="Clip" r:id="rId4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9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0" name="Object 1538"/>
                <p:cNvGraphicFramePr>
                  <a:graphicFrameLocks noChangeAspect="1"/>
                </p:cNvGraphicFramePr>
                <p:nvPr/>
              </p:nvGraphicFramePr>
              <p:xfrm>
                <a:off x="2271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33" name="Clip" r:id="rId493" imgW="142555" imgH="142555" progId="MS_ClipArt_Gallery.2">
                        <p:embed/>
                      </p:oleObj>
                    </mc:Choice>
                    <mc:Fallback>
                      <p:oleObj name="Clip" r:id="rId4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1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1" name="Object 1539"/>
                <p:cNvGraphicFramePr>
                  <a:graphicFrameLocks noChangeAspect="1"/>
                </p:cNvGraphicFramePr>
                <p:nvPr/>
              </p:nvGraphicFramePr>
              <p:xfrm>
                <a:off x="2285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34" name="Clip" r:id="rId494" imgW="142555" imgH="142555" progId="MS_ClipArt_Gallery.2">
                        <p:embed/>
                      </p:oleObj>
                    </mc:Choice>
                    <mc:Fallback>
                      <p:oleObj name="Clip" r:id="rId4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85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2" name="Object 1540"/>
                <p:cNvGraphicFramePr>
                  <a:graphicFrameLocks noChangeAspect="1"/>
                </p:cNvGraphicFramePr>
                <p:nvPr/>
              </p:nvGraphicFramePr>
              <p:xfrm>
                <a:off x="2300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35" name="Clip" r:id="rId495" imgW="142555" imgH="142555" progId="MS_ClipArt_Gallery.2">
                        <p:embed/>
                      </p:oleObj>
                    </mc:Choice>
                    <mc:Fallback>
                      <p:oleObj name="Clip" r:id="rId4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0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3" name="Object 1541"/>
                <p:cNvGraphicFramePr>
                  <a:graphicFrameLocks noChangeAspect="1"/>
                </p:cNvGraphicFramePr>
                <p:nvPr/>
              </p:nvGraphicFramePr>
              <p:xfrm>
                <a:off x="2227" y="16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36" name="Clip" r:id="rId496" imgW="142555" imgH="142555" progId="MS_ClipArt_Gallery.2">
                        <p:embed/>
                      </p:oleObj>
                    </mc:Choice>
                    <mc:Fallback>
                      <p:oleObj name="Clip" r:id="rId4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7" y="16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4" name="Object 1542"/>
                <p:cNvGraphicFramePr>
                  <a:graphicFrameLocks noChangeAspect="1"/>
                </p:cNvGraphicFramePr>
                <p:nvPr/>
              </p:nvGraphicFramePr>
              <p:xfrm>
                <a:off x="2169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37" name="Clip" r:id="rId497" imgW="142555" imgH="142555" progId="MS_ClipArt_Gallery.2">
                        <p:embed/>
                      </p:oleObj>
                    </mc:Choice>
                    <mc:Fallback>
                      <p:oleObj name="Clip" r:id="rId4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5" name="Object 1543"/>
                <p:cNvGraphicFramePr>
                  <a:graphicFrameLocks noChangeAspect="1"/>
                </p:cNvGraphicFramePr>
                <p:nvPr/>
              </p:nvGraphicFramePr>
              <p:xfrm>
                <a:off x="2238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38" name="Clip" r:id="rId498" imgW="142555" imgH="142555" progId="MS_ClipArt_Gallery.2">
                        <p:embed/>
                      </p:oleObj>
                    </mc:Choice>
                    <mc:Fallback>
                      <p:oleObj name="Clip" r:id="rId4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8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6" name="Object 1544"/>
                <p:cNvGraphicFramePr>
                  <a:graphicFrameLocks noChangeAspect="1"/>
                </p:cNvGraphicFramePr>
                <p:nvPr/>
              </p:nvGraphicFramePr>
              <p:xfrm>
                <a:off x="2184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39" name="Clip" r:id="rId499" imgW="142555" imgH="142555" progId="MS_ClipArt_Gallery.2">
                        <p:embed/>
                      </p:oleObj>
                    </mc:Choice>
                    <mc:Fallback>
                      <p:oleObj name="Clip" r:id="rId4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4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7" name="Object 1545"/>
                <p:cNvGraphicFramePr>
                  <a:graphicFrameLocks noChangeAspect="1"/>
                </p:cNvGraphicFramePr>
                <p:nvPr/>
              </p:nvGraphicFramePr>
              <p:xfrm>
                <a:off x="2285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40" name="Clip" r:id="rId500" imgW="142555" imgH="142555" progId="MS_ClipArt_Gallery.2">
                        <p:embed/>
                      </p:oleObj>
                    </mc:Choice>
                    <mc:Fallback>
                      <p:oleObj name="Clip" r:id="rId5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85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8" name="Object 1546"/>
                <p:cNvGraphicFramePr>
                  <a:graphicFrameLocks noChangeAspect="1"/>
                </p:cNvGraphicFramePr>
                <p:nvPr/>
              </p:nvGraphicFramePr>
              <p:xfrm>
                <a:off x="2169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41" name="Clip" r:id="rId501" imgW="142555" imgH="142555" progId="MS_ClipArt_Gallery.2">
                        <p:embed/>
                      </p:oleObj>
                    </mc:Choice>
                    <mc:Fallback>
                      <p:oleObj name="Clip" r:id="rId5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09" name="Object 1547"/>
                <p:cNvGraphicFramePr>
                  <a:graphicFrameLocks noChangeAspect="1"/>
                </p:cNvGraphicFramePr>
                <p:nvPr/>
              </p:nvGraphicFramePr>
              <p:xfrm>
                <a:off x="2193" y="17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42" name="Clip" r:id="rId502" imgW="142555" imgH="142555" progId="MS_ClipArt_Gallery.2">
                        <p:embed/>
                      </p:oleObj>
                    </mc:Choice>
                    <mc:Fallback>
                      <p:oleObj name="Clip" r:id="rId5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3" y="17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0" name="Object 1548"/>
                <p:cNvGraphicFramePr>
                  <a:graphicFrameLocks noChangeAspect="1"/>
                </p:cNvGraphicFramePr>
                <p:nvPr/>
              </p:nvGraphicFramePr>
              <p:xfrm>
                <a:off x="2267" y="172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43" name="Clip" r:id="rId503" imgW="142555" imgH="142555" progId="MS_ClipArt_Gallery.2">
                        <p:embed/>
                      </p:oleObj>
                    </mc:Choice>
                    <mc:Fallback>
                      <p:oleObj name="Clip" r:id="rId5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7" y="172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1" name="Object 1549"/>
                <p:cNvGraphicFramePr>
                  <a:graphicFrameLocks noChangeAspect="1"/>
                </p:cNvGraphicFramePr>
                <p:nvPr/>
              </p:nvGraphicFramePr>
              <p:xfrm>
                <a:off x="2167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44" name="Clip" r:id="rId504" imgW="142555" imgH="142555" progId="MS_ClipArt_Gallery.2">
                        <p:embed/>
                      </p:oleObj>
                    </mc:Choice>
                    <mc:Fallback>
                      <p:oleObj name="Clip" r:id="rId5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2" name="Object 1550"/>
                <p:cNvGraphicFramePr>
                  <a:graphicFrameLocks noChangeAspect="1"/>
                </p:cNvGraphicFramePr>
                <p:nvPr/>
              </p:nvGraphicFramePr>
              <p:xfrm>
                <a:off x="2227" y="16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45" name="Clip" r:id="rId505" imgW="142555" imgH="142555" progId="MS_ClipArt_Gallery.2">
                        <p:embed/>
                      </p:oleObj>
                    </mc:Choice>
                    <mc:Fallback>
                      <p:oleObj name="Clip" r:id="rId5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7" y="16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3" name="Object 1551"/>
                <p:cNvGraphicFramePr>
                  <a:graphicFrameLocks noChangeAspect="1"/>
                </p:cNvGraphicFramePr>
                <p:nvPr/>
              </p:nvGraphicFramePr>
              <p:xfrm>
                <a:off x="2285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46" name="Clip" r:id="rId506" imgW="142555" imgH="142555" progId="MS_ClipArt_Gallery.2">
                        <p:embed/>
                      </p:oleObj>
                    </mc:Choice>
                    <mc:Fallback>
                      <p:oleObj name="Clip" r:id="rId5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85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4" name="Object 1552"/>
                <p:cNvGraphicFramePr>
                  <a:graphicFrameLocks noChangeAspect="1"/>
                </p:cNvGraphicFramePr>
                <p:nvPr/>
              </p:nvGraphicFramePr>
              <p:xfrm>
                <a:off x="2267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47" name="Clip" r:id="rId507" imgW="142555" imgH="142555" progId="MS_ClipArt_Gallery.2">
                        <p:embed/>
                      </p:oleObj>
                    </mc:Choice>
                    <mc:Fallback>
                      <p:oleObj name="Clip" r:id="rId5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7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5" name="Object 1553"/>
                <p:cNvGraphicFramePr>
                  <a:graphicFrameLocks noChangeAspect="1"/>
                </p:cNvGraphicFramePr>
                <p:nvPr/>
              </p:nvGraphicFramePr>
              <p:xfrm>
                <a:off x="2167" y="16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48" name="Clip" r:id="rId508" imgW="142555" imgH="142555" progId="MS_ClipArt_Gallery.2">
                        <p:embed/>
                      </p:oleObj>
                    </mc:Choice>
                    <mc:Fallback>
                      <p:oleObj name="Clip" r:id="rId5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6" name="Object 1554"/>
                <p:cNvGraphicFramePr>
                  <a:graphicFrameLocks noChangeAspect="1"/>
                </p:cNvGraphicFramePr>
                <p:nvPr/>
              </p:nvGraphicFramePr>
              <p:xfrm>
                <a:off x="2184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49" name="Clip" r:id="rId509" imgW="142555" imgH="142555" progId="MS_ClipArt_Gallery.2">
                        <p:embed/>
                      </p:oleObj>
                    </mc:Choice>
                    <mc:Fallback>
                      <p:oleObj name="Clip" r:id="rId5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4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7" name="Object 1555"/>
                <p:cNvGraphicFramePr>
                  <a:graphicFrameLocks noChangeAspect="1"/>
                </p:cNvGraphicFramePr>
                <p:nvPr/>
              </p:nvGraphicFramePr>
              <p:xfrm>
                <a:off x="2169" y="16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50" name="Clip" r:id="rId510" imgW="142555" imgH="142555" progId="MS_ClipArt_Gallery.2">
                        <p:embed/>
                      </p:oleObj>
                    </mc:Choice>
                    <mc:Fallback>
                      <p:oleObj name="Clip" r:id="rId5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8" name="Object 1556"/>
                <p:cNvGraphicFramePr>
                  <a:graphicFrameLocks noChangeAspect="1"/>
                </p:cNvGraphicFramePr>
                <p:nvPr/>
              </p:nvGraphicFramePr>
              <p:xfrm>
                <a:off x="2198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51" name="Clip" r:id="rId511" imgW="142555" imgH="142555" progId="MS_ClipArt_Gallery.2">
                        <p:embed/>
                      </p:oleObj>
                    </mc:Choice>
                    <mc:Fallback>
                      <p:oleObj name="Clip" r:id="rId5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19" name="Object 1557"/>
                <p:cNvGraphicFramePr>
                  <a:graphicFrameLocks noChangeAspect="1"/>
                </p:cNvGraphicFramePr>
                <p:nvPr/>
              </p:nvGraphicFramePr>
              <p:xfrm>
                <a:off x="2196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52" name="Clip" r:id="rId512" imgW="142555" imgH="142555" progId="MS_ClipArt_Gallery.2">
                        <p:embed/>
                      </p:oleObj>
                    </mc:Choice>
                    <mc:Fallback>
                      <p:oleObj name="Clip" r:id="rId5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6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0" name="Object 1558"/>
                <p:cNvGraphicFramePr>
                  <a:graphicFrameLocks noChangeAspect="1"/>
                </p:cNvGraphicFramePr>
                <p:nvPr/>
              </p:nvGraphicFramePr>
              <p:xfrm>
                <a:off x="2293" y="17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53" name="Clip" r:id="rId513" imgW="142555" imgH="142555" progId="MS_ClipArt_Gallery.2">
                        <p:embed/>
                      </p:oleObj>
                    </mc:Choice>
                    <mc:Fallback>
                      <p:oleObj name="Clip" r:id="rId5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93" y="17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1" name="Object 1559"/>
                <p:cNvGraphicFramePr>
                  <a:graphicFrameLocks noChangeAspect="1"/>
                </p:cNvGraphicFramePr>
                <p:nvPr/>
              </p:nvGraphicFramePr>
              <p:xfrm>
                <a:off x="2198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54" name="Clip" r:id="rId514" imgW="142555" imgH="142555" progId="MS_ClipArt_Gallery.2">
                        <p:embed/>
                      </p:oleObj>
                    </mc:Choice>
                    <mc:Fallback>
                      <p:oleObj name="Clip" r:id="rId5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2" name="Object 1560"/>
                <p:cNvGraphicFramePr>
                  <a:graphicFrameLocks noChangeAspect="1"/>
                </p:cNvGraphicFramePr>
                <p:nvPr/>
              </p:nvGraphicFramePr>
              <p:xfrm>
                <a:off x="2225" y="16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55" name="Clip" r:id="rId515" imgW="142555" imgH="142555" progId="MS_ClipArt_Gallery.2">
                        <p:embed/>
                      </p:oleObj>
                    </mc:Choice>
                    <mc:Fallback>
                      <p:oleObj name="Clip" r:id="rId5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5" y="16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3" name="Object 1561"/>
                <p:cNvGraphicFramePr>
                  <a:graphicFrameLocks noChangeAspect="1"/>
                </p:cNvGraphicFramePr>
                <p:nvPr/>
              </p:nvGraphicFramePr>
              <p:xfrm>
                <a:off x="2249" y="17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56" name="Clip" r:id="rId516" imgW="142555" imgH="142555" progId="MS_ClipArt_Gallery.2">
                        <p:embed/>
                      </p:oleObj>
                    </mc:Choice>
                    <mc:Fallback>
                      <p:oleObj name="Clip" r:id="rId5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49" y="17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4" name="Object 1562"/>
                <p:cNvGraphicFramePr>
                  <a:graphicFrameLocks noChangeAspect="1"/>
                </p:cNvGraphicFramePr>
                <p:nvPr/>
              </p:nvGraphicFramePr>
              <p:xfrm>
                <a:off x="2169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57" name="Clip" r:id="rId517" imgW="142555" imgH="142555" progId="MS_ClipArt_Gallery.2">
                        <p:embed/>
                      </p:oleObj>
                    </mc:Choice>
                    <mc:Fallback>
                      <p:oleObj name="Clip" r:id="rId5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5" name="Object 1563"/>
                <p:cNvGraphicFramePr>
                  <a:graphicFrameLocks noChangeAspect="1"/>
                </p:cNvGraphicFramePr>
                <p:nvPr/>
              </p:nvGraphicFramePr>
              <p:xfrm>
                <a:off x="2254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58" name="Clip" r:id="rId518" imgW="142555" imgH="142555" progId="MS_ClipArt_Gallery.2">
                        <p:embed/>
                      </p:oleObj>
                    </mc:Choice>
                    <mc:Fallback>
                      <p:oleObj name="Clip" r:id="rId5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54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6" name="Object 1564"/>
                <p:cNvGraphicFramePr>
                  <a:graphicFrameLocks noChangeAspect="1"/>
                </p:cNvGraphicFramePr>
                <p:nvPr/>
              </p:nvGraphicFramePr>
              <p:xfrm>
                <a:off x="2169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59" name="Clip" r:id="rId519" imgW="142555" imgH="142555" progId="MS_ClipArt_Gallery.2">
                        <p:embed/>
                      </p:oleObj>
                    </mc:Choice>
                    <mc:Fallback>
                      <p:oleObj name="Clip" r:id="rId5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7" name="Object 1565"/>
                <p:cNvGraphicFramePr>
                  <a:graphicFrameLocks noChangeAspect="1"/>
                </p:cNvGraphicFramePr>
                <p:nvPr/>
              </p:nvGraphicFramePr>
              <p:xfrm>
                <a:off x="2205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60" name="Clip" r:id="rId520" imgW="142555" imgH="142555" progId="MS_ClipArt_Gallery.2">
                        <p:embed/>
                      </p:oleObj>
                    </mc:Choice>
                    <mc:Fallback>
                      <p:oleObj name="Clip" r:id="rId5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5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8" name="Object 1566"/>
                <p:cNvGraphicFramePr>
                  <a:graphicFrameLocks noChangeAspect="1"/>
                </p:cNvGraphicFramePr>
                <p:nvPr/>
              </p:nvGraphicFramePr>
              <p:xfrm>
                <a:off x="2256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61" name="Clip" r:id="rId521" imgW="142555" imgH="142555" progId="MS_ClipArt_Gallery.2">
                        <p:embed/>
                      </p:oleObj>
                    </mc:Choice>
                    <mc:Fallback>
                      <p:oleObj name="Clip" r:id="rId5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56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29" name="Object 1567"/>
                <p:cNvGraphicFramePr>
                  <a:graphicFrameLocks noChangeAspect="1"/>
                </p:cNvGraphicFramePr>
                <p:nvPr/>
              </p:nvGraphicFramePr>
              <p:xfrm>
                <a:off x="2169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62" name="Clip" r:id="rId522" imgW="142555" imgH="142555" progId="MS_ClipArt_Gallery.2">
                        <p:embed/>
                      </p:oleObj>
                    </mc:Choice>
                    <mc:Fallback>
                      <p:oleObj name="Clip" r:id="rId5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0" name="Object 1568"/>
                <p:cNvGraphicFramePr>
                  <a:graphicFrameLocks noChangeAspect="1"/>
                </p:cNvGraphicFramePr>
                <p:nvPr/>
              </p:nvGraphicFramePr>
              <p:xfrm>
                <a:off x="2169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63" name="Clip" r:id="rId523" imgW="142555" imgH="142555" progId="MS_ClipArt_Gallery.2">
                        <p:embed/>
                      </p:oleObj>
                    </mc:Choice>
                    <mc:Fallback>
                      <p:oleObj name="Clip" r:id="rId5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1" name="Object 1569"/>
                <p:cNvGraphicFramePr>
                  <a:graphicFrameLocks noChangeAspect="1"/>
                </p:cNvGraphicFramePr>
                <p:nvPr/>
              </p:nvGraphicFramePr>
              <p:xfrm>
                <a:off x="2273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64" name="Clip" r:id="rId524" imgW="142555" imgH="142555" progId="MS_ClipArt_Gallery.2">
                        <p:embed/>
                      </p:oleObj>
                    </mc:Choice>
                    <mc:Fallback>
                      <p:oleObj name="Clip" r:id="rId5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3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2" name="Object 1570"/>
                <p:cNvGraphicFramePr>
                  <a:graphicFrameLocks noChangeAspect="1"/>
                </p:cNvGraphicFramePr>
                <p:nvPr/>
              </p:nvGraphicFramePr>
              <p:xfrm>
                <a:off x="2300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65" name="Clip" r:id="rId525" imgW="142555" imgH="142555" progId="MS_ClipArt_Gallery.2">
                        <p:embed/>
                      </p:oleObj>
                    </mc:Choice>
                    <mc:Fallback>
                      <p:oleObj name="Clip" r:id="rId5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0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3" name="Object 1571"/>
                <p:cNvGraphicFramePr>
                  <a:graphicFrameLocks noChangeAspect="1"/>
                </p:cNvGraphicFramePr>
                <p:nvPr/>
              </p:nvGraphicFramePr>
              <p:xfrm>
                <a:off x="2225" y="15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66" name="Clip" r:id="rId526" imgW="142555" imgH="142555" progId="MS_ClipArt_Gallery.2">
                        <p:embed/>
                      </p:oleObj>
                    </mc:Choice>
                    <mc:Fallback>
                      <p:oleObj name="Clip" r:id="rId5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5" y="15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4" name="Object 1572"/>
                <p:cNvGraphicFramePr>
                  <a:graphicFrameLocks noChangeAspect="1"/>
                </p:cNvGraphicFramePr>
                <p:nvPr/>
              </p:nvGraphicFramePr>
              <p:xfrm>
                <a:off x="2198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67" name="Clip" r:id="rId527" imgW="142555" imgH="142555" progId="MS_ClipArt_Gallery.2">
                        <p:embed/>
                      </p:oleObj>
                    </mc:Choice>
                    <mc:Fallback>
                      <p:oleObj name="Clip" r:id="rId5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5" name="Object 1573"/>
                <p:cNvGraphicFramePr>
                  <a:graphicFrameLocks noChangeAspect="1"/>
                </p:cNvGraphicFramePr>
                <p:nvPr/>
              </p:nvGraphicFramePr>
              <p:xfrm>
                <a:off x="2256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68" name="Clip" r:id="rId528" imgW="142555" imgH="142555" progId="MS_ClipArt_Gallery.2">
                        <p:embed/>
                      </p:oleObj>
                    </mc:Choice>
                    <mc:Fallback>
                      <p:oleObj name="Clip" r:id="rId5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56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6" name="Object 1574"/>
                <p:cNvGraphicFramePr>
                  <a:graphicFrameLocks noChangeAspect="1"/>
                </p:cNvGraphicFramePr>
                <p:nvPr/>
              </p:nvGraphicFramePr>
              <p:xfrm>
                <a:off x="2271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69" name="Clip" r:id="rId529" imgW="142555" imgH="142555" progId="MS_ClipArt_Gallery.2">
                        <p:embed/>
                      </p:oleObj>
                    </mc:Choice>
                    <mc:Fallback>
                      <p:oleObj name="Clip" r:id="rId5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1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7" name="Object 1575"/>
                <p:cNvGraphicFramePr>
                  <a:graphicFrameLocks noChangeAspect="1"/>
                </p:cNvGraphicFramePr>
                <p:nvPr/>
              </p:nvGraphicFramePr>
              <p:xfrm>
                <a:off x="2169" y="15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70" name="Clip" r:id="rId530" imgW="142555" imgH="142555" progId="MS_ClipArt_Gallery.2">
                        <p:embed/>
                      </p:oleObj>
                    </mc:Choice>
                    <mc:Fallback>
                      <p:oleObj name="Clip" r:id="rId5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5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8" name="Object 1576"/>
                <p:cNvGraphicFramePr>
                  <a:graphicFrameLocks noChangeAspect="1"/>
                </p:cNvGraphicFramePr>
                <p:nvPr/>
              </p:nvGraphicFramePr>
              <p:xfrm>
                <a:off x="2169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71" name="Clip" r:id="rId531" imgW="142555" imgH="142555" progId="MS_ClipArt_Gallery.2">
                        <p:embed/>
                      </p:oleObj>
                    </mc:Choice>
                    <mc:Fallback>
                      <p:oleObj name="Clip" r:id="rId5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39" name="Object 1577"/>
                <p:cNvGraphicFramePr>
                  <a:graphicFrameLocks noChangeAspect="1"/>
                </p:cNvGraphicFramePr>
                <p:nvPr/>
              </p:nvGraphicFramePr>
              <p:xfrm>
                <a:off x="2196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72" name="Clip" r:id="rId532" imgW="142555" imgH="142555" progId="MS_ClipArt_Gallery.2">
                        <p:embed/>
                      </p:oleObj>
                    </mc:Choice>
                    <mc:Fallback>
                      <p:oleObj name="Clip" r:id="rId5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6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0" name="Object 1578"/>
                <p:cNvGraphicFramePr>
                  <a:graphicFrameLocks noChangeAspect="1"/>
                </p:cNvGraphicFramePr>
                <p:nvPr/>
              </p:nvGraphicFramePr>
              <p:xfrm>
                <a:off x="2074" y="17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73" name="Clip" r:id="rId533" imgW="142555" imgH="142555" progId="MS_ClipArt_Gallery.2">
                        <p:embed/>
                      </p:oleObj>
                    </mc:Choice>
                    <mc:Fallback>
                      <p:oleObj name="Clip" r:id="rId5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4" y="17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1" name="Object 1579"/>
                <p:cNvGraphicFramePr>
                  <a:graphicFrameLocks noChangeAspect="1"/>
                </p:cNvGraphicFramePr>
                <p:nvPr/>
              </p:nvGraphicFramePr>
              <p:xfrm>
                <a:off x="2267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74" name="Clip" r:id="rId534" imgW="142555" imgH="142555" progId="MS_ClipArt_Gallery.2">
                        <p:embed/>
                      </p:oleObj>
                    </mc:Choice>
                    <mc:Fallback>
                      <p:oleObj name="Clip" r:id="rId5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7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2" name="Object 1580"/>
                <p:cNvGraphicFramePr>
                  <a:graphicFrameLocks noChangeAspect="1"/>
                </p:cNvGraphicFramePr>
                <p:nvPr/>
              </p:nvGraphicFramePr>
              <p:xfrm>
                <a:off x="2227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75" name="Clip" r:id="rId535" imgW="142555" imgH="142555" progId="MS_ClipArt_Gallery.2">
                        <p:embed/>
                      </p:oleObj>
                    </mc:Choice>
                    <mc:Fallback>
                      <p:oleObj name="Clip" r:id="rId5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7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3" name="Object 1581"/>
                <p:cNvGraphicFramePr>
                  <a:graphicFrameLocks noChangeAspect="1"/>
                </p:cNvGraphicFramePr>
                <p:nvPr/>
              </p:nvGraphicFramePr>
              <p:xfrm>
                <a:off x="2307" y="15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76" name="Clip" r:id="rId536" imgW="142555" imgH="142555" progId="MS_ClipArt_Gallery.2">
                        <p:embed/>
                      </p:oleObj>
                    </mc:Choice>
                    <mc:Fallback>
                      <p:oleObj name="Clip" r:id="rId5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7" y="15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4" name="Object 1582"/>
                <p:cNvGraphicFramePr>
                  <a:graphicFrameLocks noChangeAspect="1"/>
                </p:cNvGraphicFramePr>
                <p:nvPr/>
              </p:nvGraphicFramePr>
              <p:xfrm>
                <a:off x="2238" y="17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77" name="Clip" r:id="rId537" imgW="142555" imgH="142555" progId="MS_ClipArt_Gallery.2">
                        <p:embed/>
                      </p:oleObj>
                    </mc:Choice>
                    <mc:Fallback>
                      <p:oleObj name="Clip" r:id="rId5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8" y="17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5" name="Object 1583"/>
                <p:cNvGraphicFramePr>
                  <a:graphicFrameLocks noChangeAspect="1"/>
                </p:cNvGraphicFramePr>
                <p:nvPr/>
              </p:nvGraphicFramePr>
              <p:xfrm>
                <a:off x="2242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78" name="Clip" r:id="rId538" imgW="142555" imgH="142555" progId="MS_ClipArt_Gallery.2">
                        <p:embed/>
                      </p:oleObj>
                    </mc:Choice>
                    <mc:Fallback>
                      <p:oleObj name="Clip" r:id="rId5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42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6" name="Object 1584"/>
                <p:cNvGraphicFramePr>
                  <a:graphicFrameLocks noChangeAspect="1"/>
                </p:cNvGraphicFramePr>
                <p:nvPr/>
              </p:nvGraphicFramePr>
              <p:xfrm>
                <a:off x="2222" y="175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79" name="Clip" r:id="rId539" imgW="142555" imgH="142555" progId="MS_ClipArt_Gallery.2">
                        <p:embed/>
                      </p:oleObj>
                    </mc:Choice>
                    <mc:Fallback>
                      <p:oleObj name="Clip" r:id="rId5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2" y="175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7" name="Object 1585"/>
                <p:cNvGraphicFramePr>
                  <a:graphicFrameLocks noChangeAspect="1"/>
                </p:cNvGraphicFramePr>
                <p:nvPr/>
              </p:nvGraphicFramePr>
              <p:xfrm>
                <a:off x="2225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80" name="Clip" r:id="rId540" imgW="142555" imgH="142555" progId="MS_ClipArt_Gallery.2">
                        <p:embed/>
                      </p:oleObj>
                    </mc:Choice>
                    <mc:Fallback>
                      <p:oleObj name="Clip" r:id="rId5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5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8" name="Object 1586"/>
                <p:cNvGraphicFramePr>
                  <a:graphicFrameLocks noChangeAspect="1"/>
                </p:cNvGraphicFramePr>
                <p:nvPr/>
              </p:nvGraphicFramePr>
              <p:xfrm>
                <a:off x="2313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81" name="Clip" r:id="rId541" imgW="142555" imgH="142555" progId="MS_ClipArt_Gallery.2">
                        <p:embed/>
                      </p:oleObj>
                    </mc:Choice>
                    <mc:Fallback>
                      <p:oleObj name="Clip" r:id="rId5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13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49" name="Object 1587"/>
                <p:cNvGraphicFramePr>
                  <a:graphicFrameLocks noChangeAspect="1"/>
                </p:cNvGraphicFramePr>
                <p:nvPr/>
              </p:nvGraphicFramePr>
              <p:xfrm>
                <a:off x="2144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82" name="Clip" r:id="rId542" imgW="142555" imgH="142555" progId="MS_ClipArt_Gallery.2">
                        <p:embed/>
                      </p:oleObj>
                    </mc:Choice>
                    <mc:Fallback>
                      <p:oleObj name="Clip" r:id="rId5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4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0" name="Object 1588"/>
                <p:cNvGraphicFramePr>
                  <a:graphicFrameLocks noChangeAspect="1"/>
                </p:cNvGraphicFramePr>
                <p:nvPr/>
              </p:nvGraphicFramePr>
              <p:xfrm>
                <a:off x="2196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83" name="Clip" r:id="rId543" imgW="142555" imgH="142555" progId="MS_ClipArt_Gallery.2">
                        <p:embed/>
                      </p:oleObj>
                    </mc:Choice>
                    <mc:Fallback>
                      <p:oleObj name="Clip" r:id="rId5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6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1" name="Object 1589"/>
                <p:cNvGraphicFramePr>
                  <a:graphicFrameLocks noChangeAspect="1"/>
                </p:cNvGraphicFramePr>
                <p:nvPr/>
              </p:nvGraphicFramePr>
              <p:xfrm>
                <a:off x="2265" y="17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84" name="Clip" r:id="rId544" imgW="142555" imgH="142555" progId="MS_ClipArt_Gallery.2">
                        <p:embed/>
                      </p:oleObj>
                    </mc:Choice>
                    <mc:Fallback>
                      <p:oleObj name="Clip" r:id="rId5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5" y="17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2" name="Object 1590"/>
                <p:cNvGraphicFramePr>
                  <a:graphicFrameLocks noChangeAspect="1"/>
                </p:cNvGraphicFramePr>
                <p:nvPr/>
              </p:nvGraphicFramePr>
              <p:xfrm>
                <a:off x="2253" y="15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85" name="Clip" r:id="rId545" imgW="142555" imgH="142555" progId="MS_ClipArt_Gallery.2">
                        <p:embed/>
                      </p:oleObj>
                    </mc:Choice>
                    <mc:Fallback>
                      <p:oleObj name="Clip" r:id="rId5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53" y="15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3" name="Object 1591"/>
                <p:cNvGraphicFramePr>
                  <a:graphicFrameLocks noChangeAspect="1"/>
                </p:cNvGraphicFramePr>
                <p:nvPr/>
              </p:nvGraphicFramePr>
              <p:xfrm>
                <a:off x="2316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86" name="Clip" r:id="rId546" imgW="142555" imgH="142555" progId="MS_ClipArt_Gallery.2">
                        <p:embed/>
                      </p:oleObj>
                    </mc:Choice>
                    <mc:Fallback>
                      <p:oleObj name="Clip" r:id="rId5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16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4" name="Object 1592"/>
                <p:cNvGraphicFramePr>
                  <a:graphicFrameLocks noChangeAspect="1"/>
                </p:cNvGraphicFramePr>
                <p:nvPr/>
              </p:nvGraphicFramePr>
              <p:xfrm>
                <a:off x="2300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87" name="Clip" r:id="rId547" imgW="142555" imgH="142555" progId="MS_ClipArt_Gallery.2">
                        <p:embed/>
                      </p:oleObj>
                    </mc:Choice>
                    <mc:Fallback>
                      <p:oleObj name="Clip" r:id="rId5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0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5" name="Object 1593"/>
                <p:cNvGraphicFramePr>
                  <a:graphicFrameLocks noChangeAspect="1"/>
                </p:cNvGraphicFramePr>
                <p:nvPr/>
              </p:nvGraphicFramePr>
              <p:xfrm>
                <a:off x="2285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88" name="Clip" r:id="rId548" imgW="142555" imgH="142555" progId="MS_ClipArt_Gallery.2">
                        <p:embed/>
                      </p:oleObj>
                    </mc:Choice>
                    <mc:Fallback>
                      <p:oleObj name="Clip" r:id="rId5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85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6" name="Object 1594"/>
                <p:cNvGraphicFramePr>
                  <a:graphicFrameLocks noChangeAspect="1"/>
                </p:cNvGraphicFramePr>
                <p:nvPr/>
              </p:nvGraphicFramePr>
              <p:xfrm>
                <a:off x="2325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89" name="Clip" r:id="rId549" imgW="142555" imgH="142555" progId="MS_ClipArt_Gallery.2">
                        <p:embed/>
                      </p:oleObj>
                    </mc:Choice>
                    <mc:Fallback>
                      <p:oleObj name="Clip" r:id="rId5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25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7" name="Object 1595"/>
                <p:cNvGraphicFramePr>
                  <a:graphicFrameLocks noChangeAspect="1"/>
                </p:cNvGraphicFramePr>
                <p:nvPr/>
              </p:nvGraphicFramePr>
              <p:xfrm>
                <a:off x="2189" y="179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90" name="Clip" r:id="rId550" imgW="142555" imgH="142555" progId="MS_ClipArt_Gallery.2">
                        <p:embed/>
                      </p:oleObj>
                    </mc:Choice>
                    <mc:Fallback>
                      <p:oleObj name="Clip" r:id="rId5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9" y="179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8" name="Object 1596"/>
                <p:cNvGraphicFramePr>
                  <a:graphicFrameLocks noChangeAspect="1"/>
                </p:cNvGraphicFramePr>
                <p:nvPr/>
              </p:nvGraphicFramePr>
              <p:xfrm>
                <a:off x="2242" y="17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91" name="Clip" r:id="rId551" imgW="142555" imgH="142555" progId="MS_ClipArt_Gallery.2">
                        <p:embed/>
                      </p:oleObj>
                    </mc:Choice>
                    <mc:Fallback>
                      <p:oleObj name="Clip" r:id="rId5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42" y="17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59" name="Object 1597"/>
                <p:cNvGraphicFramePr>
                  <a:graphicFrameLocks noChangeAspect="1"/>
                </p:cNvGraphicFramePr>
                <p:nvPr/>
              </p:nvGraphicFramePr>
              <p:xfrm>
                <a:off x="2305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92" name="Clip" r:id="rId552" imgW="142555" imgH="142555" progId="MS_ClipArt_Gallery.2">
                        <p:embed/>
                      </p:oleObj>
                    </mc:Choice>
                    <mc:Fallback>
                      <p:oleObj name="Clip" r:id="rId5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5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0" name="Object 1598"/>
                <p:cNvGraphicFramePr>
                  <a:graphicFrameLocks noChangeAspect="1"/>
                </p:cNvGraphicFramePr>
                <p:nvPr/>
              </p:nvGraphicFramePr>
              <p:xfrm>
                <a:off x="2271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93" name="Clip" r:id="rId553" imgW="142555" imgH="142555" progId="MS_ClipArt_Gallery.2">
                        <p:embed/>
                      </p:oleObj>
                    </mc:Choice>
                    <mc:Fallback>
                      <p:oleObj name="Clip" r:id="rId5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1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1" name="Object 1599"/>
                <p:cNvGraphicFramePr>
                  <a:graphicFrameLocks noChangeAspect="1"/>
                </p:cNvGraphicFramePr>
                <p:nvPr/>
              </p:nvGraphicFramePr>
              <p:xfrm>
                <a:off x="2216" y="156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94" name="Clip" r:id="rId554" imgW="142555" imgH="142555" progId="MS_ClipArt_Gallery.2">
                        <p:embed/>
                      </p:oleObj>
                    </mc:Choice>
                    <mc:Fallback>
                      <p:oleObj name="Clip" r:id="rId5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16" y="156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2" name="Object 1600"/>
                <p:cNvGraphicFramePr>
                  <a:graphicFrameLocks noChangeAspect="1"/>
                </p:cNvGraphicFramePr>
                <p:nvPr/>
              </p:nvGraphicFramePr>
              <p:xfrm>
                <a:off x="1922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95" name="Clip" r:id="rId555" imgW="142555" imgH="142555" progId="MS_ClipArt_Gallery.2">
                        <p:embed/>
                      </p:oleObj>
                    </mc:Choice>
                    <mc:Fallback>
                      <p:oleObj name="Clip" r:id="rId5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3" name="Object 1601"/>
                <p:cNvGraphicFramePr>
                  <a:graphicFrameLocks noChangeAspect="1"/>
                </p:cNvGraphicFramePr>
                <p:nvPr/>
              </p:nvGraphicFramePr>
              <p:xfrm>
                <a:off x="2198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96" name="Clip" r:id="rId556" imgW="142555" imgH="142555" progId="MS_ClipArt_Gallery.2">
                        <p:embed/>
                      </p:oleObj>
                    </mc:Choice>
                    <mc:Fallback>
                      <p:oleObj name="Clip" r:id="rId5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4" name="Object 1602"/>
                <p:cNvGraphicFramePr>
                  <a:graphicFrameLocks noChangeAspect="1"/>
                </p:cNvGraphicFramePr>
                <p:nvPr/>
              </p:nvGraphicFramePr>
              <p:xfrm>
                <a:off x="2142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97" name="Clip" r:id="rId557" imgW="142555" imgH="142555" progId="MS_ClipArt_Gallery.2">
                        <p:embed/>
                      </p:oleObj>
                    </mc:Choice>
                    <mc:Fallback>
                      <p:oleObj name="Clip" r:id="rId5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2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5" name="Object 1603"/>
                <p:cNvGraphicFramePr>
                  <a:graphicFrameLocks noChangeAspect="1"/>
                </p:cNvGraphicFramePr>
                <p:nvPr/>
              </p:nvGraphicFramePr>
              <p:xfrm>
                <a:off x="2300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98" name="Clip" r:id="rId558" imgW="142555" imgH="142555" progId="MS_ClipArt_Gallery.2">
                        <p:embed/>
                      </p:oleObj>
                    </mc:Choice>
                    <mc:Fallback>
                      <p:oleObj name="Clip" r:id="rId5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0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6" name="Object 1604"/>
                <p:cNvGraphicFramePr>
                  <a:graphicFrameLocks noChangeAspect="1"/>
                </p:cNvGraphicFramePr>
                <p:nvPr/>
              </p:nvGraphicFramePr>
              <p:xfrm>
                <a:off x="2302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5999" name="Clip" r:id="rId559" imgW="142555" imgH="142555" progId="MS_ClipArt_Gallery.2">
                        <p:embed/>
                      </p:oleObj>
                    </mc:Choice>
                    <mc:Fallback>
                      <p:oleObj name="Clip" r:id="rId5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2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7" name="Object 1605"/>
                <p:cNvGraphicFramePr>
                  <a:graphicFrameLocks noChangeAspect="1"/>
                </p:cNvGraphicFramePr>
                <p:nvPr/>
              </p:nvGraphicFramePr>
              <p:xfrm>
                <a:off x="2238" y="16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00" name="Clip" r:id="rId560" imgW="142555" imgH="142555" progId="MS_ClipArt_Gallery.2">
                        <p:embed/>
                      </p:oleObj>
                    </mc:Choice>
                    <mc:Fallback>
                      <p:oleObj name="Clip" r:id="rId5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8" y="16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8" name="Object 1606"/>
                <p:cNvGraphicFramePr>
                  <a:graphicFrameLocks noChangeAspect="1"/>
                </p:cNvGraphicFramePr>
                <p:nvPr/>
              </p:nvGraphicFramePr>
              <p:xfrm>
                <a:off x="2225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01" name="Clip" r:id="rId561" imgW="142555" imgH="142555" progId="MS_ClipArt_Gallery.2">
                        <p:embed/>
                      </p:oleObj>
                    </mc:Choice>
                    <mc:Fallback>
                      <p:oleObj name="Clip" r:id="rId5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5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69" name="Object 1607"/>
                <p:cNvGraphicFramePr>
                  <a:graphicFrameLocks noChangeAspect="1"/>
                </p:cNvGraphicFramePr>
                <p:nvPr/>
              </p:nvGraphicFramePr>
              <p:xfrm>
                <a:off x="2216" y="179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02" name="Clip" r:id="rId562" imgW="142555" imgH="142555" progId="MS_ClipArt_Gallery.2">
                        <p:embed/>
                      </p:oleObj>
                    </mc:Choice>
                    <mc:Fallback>
                      <p:oleObj name="Clip" r:id="rId5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16" y="179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0" name="Object 1608"/>
                <p:cNvGraphicFramePr>
                  <a:graphicFrameLocks noChangeAspect="1"/>
                </p:cNvGraphicFramePr>
                <p:nvPr/>
              </p:nvGraphicFramePr>
              <p:xfrm>
                <a:off x="2012" y="16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03" name="Clip" r:id="rId563" imgW="142555" imgH="142555" progId="MS_ClipArt_Gallery.2">
                        <p:embed/>
                      </p:oleObj>
                    </mc:Choice>
                    <mc:Fallback>
                      <p:oleObj name="Clip" r:id="rId5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12" y="16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1" name="Object 1609"/>
                <p:cNvGraphicFramePr>
                  <a:graphicFrameLocks noChangeAspect="1"/>
                </p:cNvGraphicFramePr>
                <p:nvPr/>
              </p:nvGraphicFramePr>
              <p:xfrm>
                <a:off x="2076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04" name="Clip" r:id="rId564" imgW="142555" imgH="142555" progId="MS_ClipArt_Gallery.2">
                        <p:embed/>
                      </p:oleObj>
                    </mc:Choice>
                    <mc:Fallback>
                      <p:oleObj name="Clip" r:id="rId5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6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2" name="Object 1610"/>
                <p:cNvGraphicFramePr>
                  <a:graphicFrameLocks noChangeAspect="1"/>
                </p:cNvGraphicFramePr>
                <p:nvPr/>
              </p:nvGraphicFramePr>
              <p:xfrm>
                <a:off x="2122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05" name="Clip" r:id="rId565" imgW="142555" imgH="142555" progId="MS_ClipArt_Gallery.2">
                        <p:embed/>
                      </p:oleObj>
                    </mc:Choice>
                    <mc:Fallback>
                      <p:oleObj name="Clip" r:id="rId5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2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3" name="Object 1611"/>
                <p:cNvGraphicFramePr>
                  <a:graphicFrameLocks noChangeAspect="1"/>
                </p:cNvGraphicFramePr>
                <p:nvPr/>
              </p:nvGraphicFramePr>
              <p:xfrm>
                <a:off x="2118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06" name="Clip" r:id="rId566" imgW="142555" imgH="142555" progId="MS_ClipArt_Gallery.2">
                        <p:embed/>
                      </p:oleObj>
                    </mc:Choice>
                    <mc:Fallback>
                      <p:oleObj name="Clip" r:id="rId5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18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4" name="Object 1612"/>
                <p:cNvGraphicFramePr>
                  <a:graphicFrameLocks noChangeAspect="1"/>
                </p:cNvGraphicFramePr>
                <p:nvPr/>
              </p:nvGraphicFramePr>
              <p:xfrm>
                <a:off x="2180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07" name="Clip" r:id="rId567" imgW="142555" imgH="142555" progId="MS_ClipArt_Gallery.2">
                        <p:embed/>
                      </p:oleObj>
                    </mc:Choice>
                    <mc:Fallback>
                      <p:oleObj name="Clip" r:id="rId5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0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5" name="Object 1613"/>
                <p:cNvGraphicFramePr>
                  <a:graphicFrameLocks noChangeAspect="1"/>
                </p:cNvGraphicFramePr>
                <p:nvPr/>
              </p:nvGraphicFramePr>
              <p:xfrm>
                <a:off x="2194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08" name="Clip" r:id="rId568" imgW="142555" imgH="142555" progId="MS_ClipArt_Gallery.2">
                        <p:embed/>
                      </p:oleObj>
                    </mc:Choice>
                    <mc:Fallback>
                      <p:oleObj name="Clip" r:id="rId5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4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6" name="Object 1614"/>
                <p:cNvGraphicFramePr>
                  <a:graphicFrameLocks noChangeAspect="1"/>
                </p:cNvGraphicFramePr>
                <p:nvPr/>
              </p:nvGraphicFramePr>
              <p:xfrm>
                <a:off x="2209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09" name="Clip" r:id="rId569" imgW="142555" imgH="142555" progId="MS_ClipArt_Gallery.2">
                        <p:embed/>
                      </p:oleObj>
                    </mc:Choice>
                    <mc:Fallback>
                      <p:oleObj name="Clip" r:id="rId5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9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7" name="Object 1615"/>
                <p:cNvGraphicFramePr>
                  <a:graphicFrameLocks noChangeAspect="1"/>
                </p:cNvGraphicFramePr>
                <p:nvPr/>
              </p:nvGraphicFramePr>
              <p:xfrm>
                <a:off x="2136" y="15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10" name="Clip" r:id="rId570" imgW="142555" imgH="142555" progId="MS_ClipArt_Gallery.2">
                        <p:embed/>
                      </p:oleObj>
                    </mc:Choice>
                    <mc:Fallback>
                      <p:oleObj name="Clip" r:id="rId5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6" y="15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8" name="Object 1616"/>
                <p:cNvGraphicFramePr>
                  <a:graphicFrameLocks noChangeAspect="1"/>
                </p:cNvGraphicFramePr>
                <p:nvPr/>
              </p:nvGraphicFramePr>
              <p:xfrm>
                <a:off x="2078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11" name="Clip" r:id="rId571" imgW="142555" imgH="142555" progId="MS_ClipArt_Gallery.2">
                        <p:embed/>
                      </p:oleObj>
                    </mc:Choice>
                    <mc:Fallback>
                      <p:oleObj name="Clip" r:id="rId5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79" name="Object 1617"/>
                <p:cNvGraphicFramePr>
                  <a:graphicFrameLocks noChangeAspect="1"/>
                </p:cNvGraphicFramePr>
                <p:nvPr/>
              </p:nvGraphicFramePr>
              <p:xfrm>
                <a:off x="2147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12" name="Clip" r:id="rId572" imgW="142555" imgH="142555" progId="MS_ClipArt_Gallery.2">
                        <p:embed/>
                      </p:oleObj>
                    </mc:Choice>
                    <mc:Fallback>
                      <p:oleObj name="Clip" r:id="rId5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7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0" name="Object 1618"/>
                <p:cNvGraphicFramePr>
                  <a:graphicFrameLocks noChangeAspect="1"/>
                </p:cNvGraphicFramePr>
                <p:nvPr/>
              </p:nvGraphicFramePr>
              <p:xfrm>
                <a:off x="2093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13" name="Clip" r:id="rId573" imgW="142555" imgH="142555" progId="MS_ClipArt_Gallery.2">
                        <p:embed/>
                      </p:oleObj>
                    </mc:Choice>
                    <mc:Fallback>
                      <p:oleObj name="Clip" r:id="rId5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3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1" name="Object 1619"/>
                <p:cNvGraphicFramePr>
                  <a:graphicFrameLocks noChangeAspect="1"/>
                </p:cNvGraphicFramePr>
                <p:nvPr/>
              </p:nvGraphicFramePr>
              <p:xfrm>
                <a:off x="2194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14" name="Clip" r:id="rId574" imgW="142555" imgH="142555" progId="MS_ClipArt_Gallery.2">
                        <p:embed/>
                      </p:oleObj>
                    </mc:Choice>
                    <mc:Fallback>
                      <p:oleObj name="Clip" r:id="rId5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4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2" name="Object 1620"/>
                <p:cNvGraphicFramePr>
                  <a:graphicFrameLocks noChangeAspect="1"/>
                </p:cNvGraphicFramePr>
                <p:nvPr/>
              </p:nvGraphicFramePr>
              <p:xfrm>
                <a:off x="2078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15" name="Clip" r:id="rId575" imgW="142555" imgH="142555" progId="MS_ClipArt_Gallery.2">
                        <p:embed/>
                      </p:oleObj>
                    </mc:Choice>
                    <mc:Fallback>
                      <p:oleObj name="Clip" r:id="rId5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3" name="Object 1621"/>
                <p:cNvGraphicFramePr>
                  <a:graphicFrameLocks noChangeAspect="1"/>
                </p:cNvGraphicFramePr>
                <p:nvPr/>
              </p:nvGraphicFramePr>
              <p:xfrm>
                <a:off x="2067" y="16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16" name="Clip" r:id="rId576" imgW="142555" imgH="142555" progId="MS_ClipArt_Gallery.2">
                        <p:embed/>
                      </p:oleObj>
                    </mc:Choice>
                    <mc:Fallback>
                      <p:oleObj name="Clip" r:id="rId5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67" y="16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4" name="Object 1622"/>
                <p:cNvGraphicFramePr>
                  <a:graphicFrameLocks noChangeAspect="1"/>
                </p:cNvGraphicFramePr>
                <p:nvPr/>
              </p:nvGraphicFramePr>
              <p:xfrm>
                <a:off x="2176" y="166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17" name="Clip" r:id="rId577" imgW="142555" imgH="142555" progId="MS_ClipArt_Gallery.2">
                        <p:embed/>
                      </p:oleObj>
                    </mc:Choice>
                    <mc:Fallback>
                      <p:oleObj name="Clip" r:id="rId5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76" y="166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5" name="Object 1623"/>
                <p:cNvGraphicFramePr>
                  <a:graphicFrameLocks noChangeAspect="1"/>
                </p:cNvGraphicFramePr>
                <p:nvPr/>
              </p:nvGraphicFramePr>
              <p:xfrm>
                <a:off x="2076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18" name="Clip" r:id="rId578" imgW="142555" imgH="142555" progId="MS_ClipArt_Gallery.2">
                        <p:embed/>
                      </p:oleObj>
                    </mc:Choice>
                    <mc:Fallback>
                      <p:oleObj name="Clip" r:id="rId5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6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6" name="Object 1624"/>
                <p:cNvGraphicFramePr>
                  <a:graphicFrameLocks noChangeAspect="1"/>
                </p:cNvGraphicFramePr>
                <p:nvPr/>
              </p:nvGraphicFramePr>
              <p:xfrm>
                <a:off x="2136" y="15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19" name="Clip" r:id="rId579" imgW="142555" imgH="142555" progId="MS_ClipArt_Gallery.2">
                        <p:embed/>
                      </p:oleObj>
                    </mc:Choice>
                    <mc:Fallback>
                      <p:oleObj name="Clip" r:id="rId5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6" y="15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7" name="Object 1625"/>
                <p:cNvGraphicFramePr>
                  <a:graphicFrameLocks noChangeAspect="1"/>
                </p:cNvGraphicFramePr>
                <p:nvPr/>
              </p:nvGraphicFramePr>
              <p:xfrm>
                <a:off x="2194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20" name="Clip" r:id="rId580" imgW="142555" imgH="142555" progId="MS_ClipArt_Gallery.2">
                        <p:embed/>
                      </p:oleObj>
                    </mc:Choice>
                    <mc:Fallback>
                      <p:oleObj name="Clip" r:id="rId5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4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8" name="Object 1626"/>
                <p:cNvGraphicFramePr>
                  <a:graphicFrameLocks noChangeAspect="1"/>
                </p:cNvGraphicFramePr>
                <p:nvPr/>
              </p:nvGraphicFramePr>
              <p:xfrm>
                <a:off x="2176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21" name="Clip" r:id="rId581" imgW="142555" imgH="142555" progId="MS_ClipArt_Gallery.2">
                        <p:embed/>
                      </p:oleObj>
                    </mc:Choice>
                    <mc:Fallback>
                      <p:oleObj name="Clip" r:id="rId5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76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89" name="Object 1627"/>
                <p:cNvGraphicFramePr>
                  <a:graphicFrameLocks noChangeAspect="1"/>
                </p:cNvGraphicFramePr>
                <p:nvPr/>
              </p:nvGraphicFramePr>
              <p:xfrm>
                <a:off x="2076" y="15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22" name="Clip" r:id="rId582" imgW="142555" imgH="142555" progId="MS_ClipArt_Gallery.2">
                        <p:embed/>
                      </p:oleObj>
                    </mc:Choice>
                    <mc:Fallback>
                      <p:oleObj name="Clip" r:id="rId5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6" y="15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0" name="Object 1628"/>
                <p:cNvGraphicFramePr>
                  <a:graphicFrameLocks noChangeAspect="1"/>
                </p:cNvGraphicFramePr>
                <p:nvPr/>
              </p:nvGraphicFramePr>
              <p:xfrm>
                <a:off x="2093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23" name="Clip" r:id="rId583" imgW="142555" imgH="142555" progId="MS_ClipArt_Gallery.2">
                        <p:embed/>
                      </p:oleObj>
                    </mc:Choice>
                    <mc:Fallback>
                      <p:oleObj name="Clip" r:id="rId5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3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1" name="Object 1629"/>
                <p:cNvGraphicFramePr>
                  <a:graphicFrameLocks noChangeAspect="1"/>
                </p:cNvGraphicFramePr>
                <p:nvPr/>
              </p:nvGraphicFramePr>
              <p:xfrm>
                <a:off x="2078" y="157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24" name="Clip" r:id="rId584" imgW="142555" imgH="142555" progId="MS_ClipArt_Gallery.2">
                        <p:embed/>
                      </p:oleObj>
                    </mc:Choice>
                    <mc:Fallback>
                      <p:oleObj name="Clip" r:id="rId5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57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2" name="Object 1630"/>
                <p:cNvGraphicFramePr>
                  <a:graphicFrameLocks noChangeAspect="1"/>
                </p:cNvGraphicFramePr>
                <p:nvPr/>
              </p:nvGraphicFramePr>
              <p:xfrm>
                <a:off x="2107" y="152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25" name="Clip" r:id="rId585" imgW="142555" imgH="142555" progId="MS_ClipArt_Gallery.2">
                        <p:embed/>
                      </p:oleObj>
                    </mc:Choice>
                    <mc:Fallback>
                      <p:oleObj name="Clip" r:id="rId5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52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3" name="Object 1631"/>
                <p:cNvGraphicFramePr>
                  <a:graphicFrameLocks noChangeAspect="1"/>
                </p:cNvGraphicFramePr>
                <p:nvPr/>
              </p:nvGraphicFramePr>
              <p:xfrm>
                <a:off x="2105" y="152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26" name="Clip" r:id="rId586" imgW="142555" imgH="142555" progId="MS_ClipArt_Gallery.2">
                        <p:embed/>
                      </p:oleObj>
                    </mc:Choice>
                    <mc:Fallback>
                      <p:oleObj name="Clip" r:id="rId5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5" y="152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4" name="Object 1632"/>
                <p:cNvGraphicFramePr>
                  <a:graphicFrameLocks noChangeAspect="1"/>
                </p:cNvGraphicFramePr>
                <p:nvPr/>
              </p:nvGraphicFramePr>
              <p:xfrm>
                <a:off x="2194" y="166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27" name="Clip" r:id="rId587" imgW="142555" imgH="142555" progId="MS_ClipArt_Gallery.2">
                        <p:embed/>
                      </p:oleObj>
                    </mc:Choice>
                    <mc:Fallback>
                      <p:oleObj name="Clip" r:id="rId5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4" y="166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5" name="Object 1633"/>
                <p:cNvGraphicFramePr>
                  <a:graphicFrameLocks noChangeAspect="1"/>
                </p:cNvGraphicFramePr>
                <p:nvPr/>
              </p:nvGraphicFramePr>
              <p:xfrm>
                <a:off x="1951" y="15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28" name="Clip" r:id="rId588" imgW="142555" imgH="142555" progId="MS_ClipArt_Gallery.2">
                        <p:embed/>
                      </p:oleObj>
                    </mc:Choice>
                    <mc:Fallback>
                      <p:oleObj name="Clip" r:id="rId5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1" y="15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6" name="Object 1634"/>
                <p:cNvGraphicFramePr>
                  <a:graphicFrameLocks noChangeAspect="1"/>
                </p:cNvGraphicFramePr>
                <p:nvPr/>
              </p:nvGraphicFramePr>
              <p:xfrm>
                <a:off x="2134" y="157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29" name="Clip" r:id="rId589" imgW="142555" imgH="142555" progId="MS_ClipArt_Gallery.2">
                        <p:embed/>
                      </p:oleObj>
                    </mc:Choice>
                    <mc:Fallback>
                      <p:oleObj name="Clip" r:id="rId5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4" y="157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7" name="Object 1635"/>
                <p:cNvGraphicFramePr>
                  <a:graphicFrameLocks noChangeAspect="1"/>
                </p:cNvGraphicFramePr>
                <p:nvPr/>
              </p:nvGraphicFramePr>
              <p:xfrm>
                <a:off x="2165" y="166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30" name="Clip" r:id="rId590" imgW="142555" imgH="142555" progId="MS_ClipArt_Gallery.2">
                        <p:embed/>
                      </p:oleObj>
                    </mc:Choice>
                    <mc:Fallback>
                      <p:oleObj name="Clip" r:id="rId5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66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8" name="Object 1636"/>
                <p:cNvGraphicFramePr>
                  <a:graphicFrameLocks noChangeAspect="1"/>
                </p:cNvGraphicFramePr>
                <p:nvPr/>
              </p:nvGraphicFramePr>
              <p:xfrm>
                <a:off x="2078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31" name="Clip" r:id="rId591" imgW="142555" imgH="142555" progId="MS_ClipArt_Gallery.2">
                        <p:embed/>
                      </p:oleObj>
                    </mc:Choice>
                    <mc:Fallback>
                      <p:oleObj name="Clip" r:id="rId5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99" name="Object 1637"/>
                <p:cNvGraphicFramePr>
                  <a:graphicFrameLocks noChangeAspect="1"/>
                </p:cNvGraphicFramePr>
                <p:nvPr/>
              </p:nvGraphicFramePr>
              <p:xfrm>
                <a:off x="2163" y="152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32" name="Clip" r:id="rId592" imgW="142555" imgH="142555" progId="MS_ClipArt_Gallery.2">
                        <p:embed/>
                      </p:oleObj>
                    </mc:Choice>
                    <mc:Fallback>
                      <p:oleObj name="Clip" r:id="rId5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3" y="152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0" name="Object 1638"/>
                <p:cNvGraphicFramePr>
                  <a:graphicFrameLocks noChangeAspect="1"/>
                </p:cNvGraphicFramePr>
                <p:nvPr/>
              </p:nvGraphicFramePr>
              <p:xfrm>
                <a:off x="2036" y="15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33" name="Clip" r:id="rId593" imgW="142555" imgH="142555" progId="MS_ClipArt_Gallery.2">
                        <p:embed/>
                      </p:oleObj>
                    </mc:Choice>
                    <mc:Fallback>
                      <p:oleObj name="Clip" r:id="rId5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36" y="15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1" name="Object 1639"/>
                <p:cNvGraphicFramePr>
                  <a:graphicFrameLocks noChangeAspect="1"/>
                </p:cNvGraphicFramePr>
                <p:nvPr/>
              </p:nvGraphicFramePr>
              <p:xfrm>
                <a:off x="2114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34" name="Clip" r:id="rId594" imgW="142555" imgH="142555" progId="MS_ClipArt_Gallery.2">
                        <p:embed/>
                      </p:oleObj>
                    </mc:Choice>
                    <mc:Fallback>
                      <p:oleObj name="Clip" r:id="rId5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14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2" name="Object 1640"/>
                <p:cNvGraphicFramePr>
                  <a:graphicFrameLocks noChangeAspect="1"/>
                </p:cNvGraphicFramePr>
                <p:nvPr/>
              </p:nvGraphicFramePr>
              <p:xfrm>
                <a:off x="2165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35" name="Clip" r:id="rId595" imgW="142555" imgH="142555" progId="MS_ClipArt_Gallery.2">
                        <p:embed/>
                      </p:oleObj>
                    </mc:Choice>
                    <mc:Fallback>
                      <p:oleObj name="Clip" r:id="rId5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3" name="Object 1641"/>
                <p:cNvGraphicFramePr>
                  <a:graphicFrameLocks noChangeAspect="1"/>
                </p:cNvGraphicFramePr>
                <p:nvPr/>
              </p:nvGraphicFramePr>
              <p:xfrm>
                <a:off x="2078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36" name="Clip" r:id="rId596" imgW="142555" imgH="142555" progId="MS_ClipArt_Gallery.2">
                        <p:embed/>
                      </p:oleObj>
                    </mc:Choice>
                    <mc:Fallback>
                      <p:oleObj name="Clip" r:id="rId5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4" name="Object 1642"/>
                <p:cNvGraphicFramePr>
                  <a:graphicFrameLocks noChangeAspect="1"/>
                </p:cNvGraphicFramePr>
                <p:nvPr/>
              </p:nvGraphicFramePr>
              <p:xfrm>
                <a:off x="2011" y="166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37" name="Clip" r:id="rId597" imgW="142555" imgH="142555" progId="MS_ClipArt_Gallery.2">
                        <p:embed/>
                      </p:oleObj>
                    </mc:Choice>
                    <mc:Fallback>
                      <p:oleObj name="Clip" r:id="rId5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11" y="166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5" name="Object 1643"/>
                <p:cNvGraphicFramePr>
                  <a:graphicFrameLocks noChangeAspect="1"/>
                </p:cNvGraphicFramePr>
                <p:nvPr/>
              </p:nvGraphicFramePr>
              <p:xfrm>
                <a:off x="2182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38" name="Clip" r:id="rId598" imgW="142555" imgH="142555" progId="MS_ClipArt_Gallery.2">
                        <p:embed/>
                      </p:oleObj>
                    </mc:Choice>
                    <mc:Fallback>
                      <p:oleObj name="Clip" r:id="rId5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6" name="Object 1644"/>
                <p:cNvGraphicFramePr>
                  <a:graphicFrameLocks noChangeAspect="1"/>
                </p:cNvGraphicFramePr>
                <p:nvPr/>
              </p:nvGraphicFramePr>
              <p:xfrm>
                <a:off x="2209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39" name="Clip" r:id="rId599" imgW="142555" imgH="142555" progId="MS_ClipArt_Gallery.2">
                        <p:embed/>
                      </p:oleObj>
                    </mc:Choice>
                    <mc:Fallback>
                      <p:oleObj name="Clip" r:id="rId5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9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7" name="Object 1645"/>
                <p:cNvGraphicFramePr>
                  <a:graphicFrameLocks noChangeAspect="1"/>
                </p:cNvGraphicFramePr>
                <p:nvPr/>
              </p:nvGraphicFramePr>
              <p:xfrm>
                <a:off x="2134" y="153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40" name="Clip" r:id="rId600" imgW="142555" imgH="142555" progId="MS_ClipArt_Gallery.2">
                        <p:embed/>
                      </p:oleObj>
                    </mc:Choice>
                    <mc:Fallback>
                      <p:oleObj name="Clip" r:id="rId6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4" y="153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8" name="Object 1646"/>
                <p:cNvGraphicFramePr>
                  <a:graphicFrameLocks noChangeAspect="1"/>
                </p:cNvGraphicFramePr>
                <p:nvPr/>
              </p:nvGraphicFramePr>
              <p:xfrm>
                <a:off x="2107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41" name="Clip" r:id="rId601" imgW="142555" imgH="142555" progId="MS_ClipArt_Gallery.2">
                        <p:embed/>
                      </p:oleObj>
                    </mc:Choice>
                    <mc:Fallback>
                      <p:oleObj name="Clip" r:id="rId6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09" name="Object 1647"/>
                <p:cNvGraphicFramePr>
                  <a:graphicFrameLocks noChangeAspect="1"/>
                </p:cNvGraphicFramePr>
                <p:nvPr/>
              </p:nvGraphicFramePr>
              <p:xfrm>
                <a:off x="2165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42" name="Clip" r:id="rId602" imgW="142555" imgH="142555" progId="MS_ClipArt_Gallery.2">
                        <p:embed/>
                      </p:oleObj>
                    </mc:Choice>
                    <mc:Fallback>
                      <p:oleObj name="Clip" r:id="rId6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0" name="Object 1648"/>
                <p:cNvGraphicFramePr>
                  <a:graphicFrameLocks noChangeAspect="1"/>
                </p:cNvGraphicFramePr>
                <p:nvPr/>
              </p:nvGraphicFramePr>
              <p:xfrm>
                <a:off x="2180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43" name="Clip" r:id="rId603" imgW="142555" imgH="142555" progId="MS_ClipArt_Gallery.2">
                        <p:embed/>
                      </p:oleObj>
                    </mc:Choice>
                    <mc:Fallback>
                      <p:oleObj name="Clip" r:id="rId6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0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1" name="Object 1649"/>
                <p:cNvGraphicFramePr>
                  <a:graphicFrameLocks noChangeAspect="1"/>
                </p:cNvGraphicFramePr>
                <p:nvPr/>
              </p:nvGraphicFramePr>
              <p:xfrm>
                <a:off x="2085" y="152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44" name="Clip" r:id="rId604" imgW="142555" imgH="142555" progId="MS_ClipArt_Gallery.2">
                        <p:embed/>
                      </p:oleObj>
                    </mc:Choice>
                    <mc:Fallback>
                      <p:oleObj name="Clip" r:id="rId6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5" y="152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2" name="Object 1650"/>
                <p:cNvGraphicFramePr>
                  <a:graphicFrameLocks noChangeAspect="1"/>
                </p:cNvGraphicFramePr>
                <p:nvPr/>
              </p:nvGraphicFramePr>
              <p:xfrm>
                <a:off x="2078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45" name="Clip" r:id="rId605" imgW="142555" imgH="142555" progId="MS_ClipArt_Gallery.2">
                        <p:embed/>
                      </p:oleObj>
                    </mc:Choice>
                    <mc:Fallback>
                      <p:oleObj name="Clip" r:id="rId6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3" name="Object 1651"/>
                <p:cNvGraphicFramePr>
                  <a:graphicFrameLocks noChangeAspect="1"/>
                </p:cNvGraphicFramePr>
                <p:nvPr/>
              </p:nvGraphicFramePr>
              <p:xfrm>
                <a:off x="2105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46" name="Clip" r:id="rId606" imgW="142555" imgH="142555" progId="MS_ClipArt_Gallery.2">
                        <p:embed/>
                      </p:oleObj>
                    </mc:Choice>
                    <mc:Fallback>
                      <p:oleObj name="Clip" r:id="rId6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5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4" name="Object 1652"/>
                <p:cNvGraphicFramePr>
                  <a:graphicFrameLocks noChangeAspect="1"/>
                </p:cNvGraphicFramePr>
                <p:nvPr/>
              </p:nvGraphicFramePr>
              <p:xfrm>
                <a:off x="1995" y="159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47" name="Clip" r:id="rId607" imgW="142555" imgH="142555" progId="MS_ClipArt_Gallery.2">
                        <p:embed/>
                      </p:oleObj>
                    </mc:Choice>
                    <mc:Fallback>
                      <p:oleObj name="Clip" r:id="rId6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95" y="159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5" name="Object 1653"/>
                <p:cNvGraphicFramePr>
                  <a:graphicFrameLocks noChangeAspect="1"/>
                </p:cNvGraphicFramePr>
                <p:nvPr/>
              </p:nvGraphicFramePr>
              <p:xfrm>
                <a:off x="2236" y="16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48" name="Clip" r:id="rId608" imgW="142555" imgH="142555" progId="MS_ClipArt_Gallery.2">
                        <p:embed/>
                      </p:oleObj>
                    </mc:Choice>
                    <mc:Fallback>
                      <p:oleObj name="Clip" r:id="rId6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6" y="16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6" name="Object 1654"/>
                <p:cNvGraphicFramePr>
                  <a:graphicFrameLocks noChangeAspect="1"/>
                </p:cNvGraphicFramePr>
                <p:nvPr/>
              </p:nvGraphicFramePr>
              <p:xfrm>
                <a:off x="2173" y="15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49" name="Clip" r:id="rId609" imgW="142555" imgH="142555" progId="MS_ClipArt_Gallery.2">
                        <p:embed/>
                      </p:oleObj>
                    </mc:Choice>
                    <mc:Fallback>
                      <p:oleObj name="Clip" r:id="rId6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73" y="15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7" name="Object 1655"/>
                <p:cNvGraphicFramePr>
                  <a:graphicFrameLocks noChangeAspect="1"/>
                </p:cNvGraphicFramePr>
                <p:nvPr/>
              </p:nvGraphicFramePr>
              <p:xfrm>
                <a:off x="2231" y="153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50" name="Clip" r:id="rId610" imgW="142555" imgH="142555" progId="MS_ClipArt_Gallery.2">
                        <p:embed/>
                      </p:oleObj>
                    </mc:Choice>
                    <mc:Fallback>
                      <p:oleObj name="Clip" r:id="rId6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1" y="153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8" name="Object 1656"/>
                <p:cNvGraphicFramePr>
                  <a:graphicFrameLocks noChangeAspect="1"/>
                </p:cNvGraphicFramePr>
                <p:nvPr/>
              </p:nvGraphicFramePr>
              <p:xfrm>
                <a:off x="2154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51" name="Clip" r:id="rId611" imgW="142555" imgH="142555" progId="MS_ClipArt_Gallery.2">
                        <p:embed/>
                      </p:oleObj>
                    </mc:Choice>
                    <mc:Fallback>
                      <p:oleObj name="Clip" r:id="rId6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4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19" name="Object 1657"/>
                <p:cNvGraphicFramePr>
                  <a:graphicFrameLocks noChangeAspect="1"/>
                </p:cNvGraphicFramePr>
                <p:nvPr/>
              </p:nvGraphicFramePr>
              <p:xfrm>
                <a:off x="2151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52" name="Clip" r:id="rId612" imgW="142555" imgH="142555" progId="MS_ClipArt_Gallery.2">
                        <p:embed/>
                      </p:oleObj>
                    </mc:Choice>
                    <mc:Fallback>
                      <p:oleObj name="Clip" r:id="rId6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1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0" name="Object 1658"/>
                <p:cNvGraphicFramePr>
                  <a:graphicFrameLocks noChangeAspect="1"/>
                </p:cNvGraphicFramePr>
                <p:nvPr/>
              </p:nvGraphicFramePr>
              <p:xfrm>
                <a:off x="2129" y="16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53" name="Clip" r:id="rId613" imgW="142555" imgH="142555" progId="MS_ClipArt_Gallery.2">
                        <p:embed/>
                      </p:oleObj>
                    </mc:Choice>
                    <mc:Fallback>
                      <p:oleObj name="Clip" r:id="rId6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9" y="16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1" name="Object 1659"/>
                <p:cNvGraphicFramePr>
                  <a:graphicFrameLocks noChangeAspect="1"/>
                </p:cNvGraphicFramePr>
                <p:nvPr/>
              </p:nvGraphicFramePr>
              <p:xfrm>
                <a:off x="2135" y="161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54" name="Clip" r:id="rId614" imgW="142555" imgH="142555" progId="MS_ClipArt_Gallery.2">
                        <p:embed/>
                      </p:oleObj>
                    </mc:Choice>
                    <mc:Fallback>
                      <p:oleObj name="Clip" r:id="rId6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5" y="161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2" name="Object 1660"/>
                <p:cNvGraphicFramePr>
                  <a:graphicFrameLocks noChangeAspect="1"/>
                </p:cNvGraphicFramePr>
                <p:nvPr/>
              </p:nvGraphicFramePr>
              <p:xfrm>
                <a:off x="2222" y="164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55" name="Clip" r:id="rId615" imgW="142555" imgH="142555" progId="MS_ClipArt_Gallery.2">
                        <p:embed/>
                      </p:oleObj>
                    </mc:Choice>
                    <mc:Fallback>
                      <p:oleObj name="Clip" r:id="rId6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2" y="164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3" name="Object 1661"/>
                <p:cNvGraphicFramePr>
                  <a:graphicFrameLocks noChangeAspect="1"/>
                </p:cNvGraphicFramePr>
                <p:nvPr/>
              </p:nvGraphicFramePr>
              <p:xfrm>
                <a:off x="2005" y="15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56" name="Clip" r:id="rId616" imgW="142555" imgH="142555" progId="MS_ClipArt_Gallery.2">
                        <p:embed/>
                      </p:oleObj>
                    </mc:Choice>
                    <mc:Fallback>
                      <p:oleObj name="Clip" r:id="rId6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05" y="15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4" name="Object 1662"/>
                <p:cNvGraphicFramePr>
                  <a:graphicFrameLocks noChangeAspect="1"/>
                </p:cNvGraphicFramePr>
                <p:nvPr/>
              </p:nvGraphicFramePr>
              <p:xfrm>
                <a:off x="2105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57" name="Clip" r:id="rId617" imgW="142555" imgH="142555" progId="MS_ClipArt_Gallery.2">
                        <p:embed/>
                      </p:oleObj>
                    </mc:Choice>
                    <mc:Fallback>
                      <p:oleObj name="Clip" r:id="rId6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5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5" name="Object 1663"/>
                <p:cNvGraphicFramePr>
                  <a:graphicFrameLocks noChangeAspect="1"/>
                </p:cNvGraphicFramePr>
                <p:nvPr/>
              </p:nvGraphicFramePr>
              <p:xfrm>
                <a:off x="2271" y="15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58" name="Clip" r:id="rId618" imgW="142555" imgH="142555" progId="MS_ClipArt_Gallery.2">
                        <p:embed/>
                      </p:oleObj>
                    </mc:Choice>
                    <mc:Fallback>
                      <p:oleObj name="Clip" r:id="rId6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1" y="15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6" name="Object 1664"/>
                <p:cNvGraphicFramePr>
                  <a:graphicFrameLocks noChangeAspect="1"/>
                </p:cNvGraphicFramePr>
                <p:nvPr/>
              </p:nvGraphicFramePr>
              <p:xfrm>
                <a:off x="2142" y="14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59" name="Clip" r:id="rId619" imgW="142555" imgH="142555" progId="MS_ClipArt_Gallery.2">
                        <p:embed/>
                      </p:oleObj>
                    </mc:Choice>
                    <mc:Fallback>
                      <p:oleObj name="Clip" r:id="rId6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2" y="14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7" name="Object 1665"/>
                <p:cNvGraphicFramePr>
                  <a:graphicFrameLocks noChangeAspect="1"/>
                </p:cNvGraphicFramePr>
                <p:nvPr/>
              </p:nvGraphicFramePr>
              <p:xfrm>
                <a:off x="2229" y="15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60" name="Clip" r:id="rId620" imgW="142555" imgH="142555" progId="MS_ClipArt_Gallery.2">
                        <p:embed/>
                      </p:oleObj>
                    </mc:Choice>
                    <mc:Fallback>
                      <p:oleObj name="Clip" r:id="rId6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9" y="15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8" name="Object 1666"/>
                <p:cNvGraphicFramePr>
                  <a:graphicFrameLocks noChangeAspect="1"/>
                </p:cNvGraphicFramePr>
                <p:nvPr/>
              </p:nvGraphicFramePr>
              <p:xfrm>
                <a:off x="2209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61" name="Clip" r:id="rId621" imgW="142555" imgH="142555" progId="MS_ClipArt_Gallery.2">
                        <p:embed/>
                      </p:oleObj>
                    </mc:Choice>
                    <mc:Fallback>
                      <p:oleObj name="Clip" r:id="rId6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9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29" name="Object 1667"/>
                <p:cNvGraphicFramePr>
                  <a:graphicFrameLocks noChangeAspect="1"/>
                </p:cNvGraphicFramePr>
                <p:nvPr/>
              </p:nvGraphicFramePr>
              <p:xfrm>
                <a:off x="2198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62" name="Clip" r:id="rId622" imgW="142555" imgH="142555" progId="MS_ClipArt_Gallery.2">
                        <p:embed/>
                      </p:oleObj>
                    </mc:Choice>
                    <mc:Fallback>
                      <p:oleObj name="Clip" r:id="rId6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0" name="Object 1668"/>
                <p:cNvGraphicFramePr>
                  <a:graphicFrameLocks noChangeAspect="1"/>
                </p:cNvGraphicFramePr>
                <p:nvPr/>
              </p:nvGraphicFramePr>
              <p:xfrm>
                <a:off x="2234" y="161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63" name="Clip" r:id="rId623" imgW="142555" imgH="142555" progId="MS_ClipArt_Gallery.2">
                        <p:embed/>
                      </p:oleObj>
                    </mc:Choice>
                    <mc:Fallback>
                      <p:oleObj name="Clip" r:id="rId6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4" y="161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1" name="Object 1669"/>
                <p:cNvGraphicFramePr>
                  <a:graphicFrameLocks noChangeAspect="1"/>
                </p:cNvGraphicFramePr>
                <p:nvPr/>
              </p:nvGraphicFramePr>
              <p:xfrm>
                <a:off x="2146" y="179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64" name="Clip" r:id="rId624" imgW="142555" imgH="142555" progId="MS_ClipArt_Gallery.2">
                        <p:embed/>
                      </p:oleObj>
                    </mc:Choice>
                    <mc:Fallback>
                      <p:oleObj name="Clip" r:id="rId6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6" y="179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2" name="Object 1670"/>
                <p:cNvGraphicFramePr>
                  <a:graphicFrameLocks noChangeAspect="1"/>
                </p:cNvGraphicFramePr>
                <p:nvPr/>
              </p:nvGraphicFramePr>
              <p:xfrm>
                <a:off x="2213" y="17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65" name="Clip" r:id="rId625" imgW="142555" imgH="142555" progId="MS_ClipArt_Gallery.2">
                        <p:embed/>
                      </p:oleObj>
                    </mc:Choice>
                    <mc:Fallback>
                      <p:oleObj name="Clip" r:id="rId6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13" y="17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3" name="Object 1671"/>
                <p:cNvGraphicFramePr>
                  <a:graphicFrameLocks noChangeAspect="1"/>
                </p:cNvGraphicFramePr>
                <p:nvPr/>
              </p:nvGraphicFramePr>
              <p:xfrm>
                <a:off x="2093" y="17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66" name="Clip" r:id="rId626" imgW="142555" imgH="142555" progId="MS_ClipArt_Gallery.2">
                        <p:embed/>
                      </p:oleObj>
                    </mc:Choice>
                    <mc:Fallback>
                      <p:oleObj name="Clip" r:id="rId6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3" y="17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4" name="Object 1672"/>
                <p:cNvGraphicFramePr>
                  <a:graphicFrameLocks noChangeAspect="1"/>
                </p:cNvGraphicFramePr>
                <p:nvPr/>
              </p:nvGraphicFramePr>
              <p:xfrm>
                <a:off x="2176" y="15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67" name="Clip" r:id="rId627" imgW="142555" imgH="142555" progId="MS_ClipArt_Gallery.2">
                        <p:embed/>
                      </p:oleObj>
                    </mc:Choice>
                    <mc:Fallback>
                      <p:oleObj name="Clip" r:id="rId6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76" y="15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5" name="Object 1673"/>
                <p:cNvGraphicFramePr>
                  <a:graphicFrameLocks noChangeAspect="1"/>
                </p:cNvGraphicFramePr>
                <p:nvPr/>
              </p:nvGraphicFramePr>
              <p:xfrm>
                <a:off x="2104" y="15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68" name="Clip" r:id="rId628" imgW="142555" imgH="142555" progId="MS_ClipArt_Gallery.2">
                        <p:embed/>
                      </p:oleObj>
                    </mc:Choice>
                    <mc:Fallback>
                      <p:oleObj name="Clip" r:id="rId6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4" y="15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6" name="Object 1674"/>
                <p:cNvGraphicFramePr>
                  <a:graphicFrameLocks noChangeAspect="1"/>
                </p:cNvGraphicFramePr>
                <p:nvPr/>
              </p:nvGraphicFramePr>
              <p:xfrm>
                <a:off x="2229" y="16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69" name="Clip" r:id="rId629" imgW="142555" imgH="142555" progId="MS_ClipArt_Gallery.2">
                        <p:embed/>
                      </p:oleObj>
                    </mc:Choice>
                    <mc:Fallback>
                      <p:oleObj name="Clip" r:id="rId6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9" y="16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7" name="Object 1675"/>
                <p:cNvGraphicFramePr>
                  <a:graphicFrameLocks noChangeAspect="1"/>
                </p:cNvGraphicFramePr>
                <p:nvPr/>
              </p:nvGraphicFramePr>
              <p:xfrm>
                <a:off x="2107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70" name="Clip" r:id="rId630" imgW="142555" imgH="142555" progId="MS_ClipArt_Gallery.2">
                        <p:embed/>
                      </p:oleObj>
                    </mc:Choice>
                    <mc:Fallback>
                      <p:oleObj name="Clip" r:id="rId6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8" name="Object 1676"/>
                <p:cNvGraphicFramePr>
                  <a:graphicFrameLocks noChangeAspect="1"/>
                </p:cNvGraphicFramePr>
                <p:nvPr/>
              </p:nvGraphicFramePr>
              <p:xfrm>
                <a:off x="2012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71" name="Clip" r:id="rId631" imgW="142555" imgH="142555" progId="MS_ClipArt_Gallery.2">
                        <p:embed/>
                      </p:oleObj>
                    </mc:Choice>
                    <mc:Fallback>
                      <p:oleObj name="Clip" r:id="rId6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12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39" name="Object 1677"/>
                <p:cNvGraphicFramePr>
                  <a:graphicFrameLocks noChangeAspect="1"/>
                </p:cNvGraphicFramePr>
                <p:nvPr/>
              </p:nvGraphicFramePr>
              <p:xfrm>
                <a:off x="2233" y="159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72" name="Clip" r:id="rId632" imgW="142555" imgH="142555" progId="MS_ClipArt_Gallery.2">
                        <p:embed/>
                      </p:oleObj>
                    </mc:Choice>
                    <mc:Fallback>
                      <p:oleObj name="Clip" r:id="rId6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3" y="159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0" name="Object 1678"/>
                <p:cNvGraphicFramePr>
                  <a:graphicFrameLocks noChangeAspect="1"/>
                </p:cNvGraphicFramePr>
                <p:nvPr/>
              </p:nvGraphicFramePr>
              <p:xfrm>
                <a:off x="2267" y="15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73" name="Clip" r:id="rId633" imgW="142555" imgH="142555" progId="MS_ClipArt_Gallery.2">
                        <p:embed/>
                      </p:oleObj>
                    </mc:Choice>
                    <mc:Fallback>
                      <p:oleObj name="Clip" r:id="rId6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7" y="15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1" name="Object 1679"/>
                <p:cNvGraphicFramePr>
                  <a:graphicFrameLocks noChangeAspect="1"/>
                </p:cNvGraphicFramePr>
                <p:nvPr/>
              </p:nvGraphicFramePr>
              <p:xfrm>
                <a:off x="2151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74" name="Clip" r:id="rId634" imgW="142555" imgH="142555" progId="MS_ClipArt_Gallery.2">
                        <p:embed/>
                      </p:oleObj>
                    </mc:Choice>
                    <mc:Fallback>
                      <p:oleObj name="Clip" r:id="rId6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1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2" name="Object 1680"/>
                <p:cNvGraphicFramePr>
                  <a:graphicFrameLocks noChangeAspect="1"/>
                </p:cNvGraphicFramePr>
                <p:nvPr/>
              </p:nvGraphicFramePr>
              <p:xfrm>
                <a:off x="2134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75" name="Clip" r:id="rId635" imgW="142555" imgH="142555" progId="MS_ClipArt_Gallery.2">
                        <p:embed/>
                      </p:oleObj>
                    </mc:Choice>
                    <mc:Fallback>
                      <p:oleObj name="Clip" r:id="rId6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4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3" name="Object 1681"/>
                <p:cNvGraphicFramePr>
                  <a:graphicFrameLocks noChangeAspect="1"/>
                </p:cNvGraphicFramePr>
                <p:nvPr/>
              </p:nvGraphicFramePr>
              <p:xfrm>
                <a:off x="2106" y="173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76" name="Clip" r:id="rId636" imgW="142555" imgH="142555" progId="MS_ClipArt_Gallery.2">
                        <p:embed/>
                      </p:oleObj>
                    </mc:Choice>
                    <mc:Fallback>
                      <p:oleObj name="Clip" r:id="rId6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6" y="173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644" name="Object 1682"/>
                <p:cNvGraphicFramePr>
                  <a:graphicFrameLocks noChangeAspect="1"/>
                </p:cNvGraphicFramePr>
                <p:nvPr/>
              </p:nvGraphicFramePr>
              <p:xfrm>
                <a:off x="2265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77" name="Clip" r:id="rId637" imgW="142555" imgH="142555" progId="MS_ClipArt_Gallery.2">
                        <p:embed/>
                      </p:oleObj>
                    </mc:Choice>
                    <mc:Fallback>
                      <p:oleObj name="Clip" r:id="rId6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5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</p:grpSp>
        <p:sp>
          <p:nvSpPr>
            <p:cNvPr id="401" name="Line 1683"/>
            <p:cNvSpPr>
              <a:spLocks noChangeShapeType="1"/>
            </p:cNvSpPr>
            <p:nvPr/>
          </p:nvSpPr>
          <p:spPr bwMode="auto">
            <a:xfrm>
              <a:off x="869" y="1050"/>
              <a:ext cx="179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</p:grpSp>
      <p:grpSp>
        <p:nvGrpSpPr>
          <p:cNvPr id="720" name="Group 1684"/>
          <p:cNvGrpSpPr>
            <a:grpSpLocks/>
          </p:cNvGrpSpPr>
          <p:nvPr/>
        </p:nvGrpSpPr>
        <p:grpSpPr bwMode="auto">
          <a:xfrm>
            <a:off x="2862263" y="855638"/>
            <a:ext cx="1081087" cy="1173163"/>
            <a:chOff x="1667" y="720"/>
            <a:chExt cx="681" cy="739"/>
          </a:xfrm>
        </p:grpSpPr>
        <p:sp>
          <p:nvSpPr>
            <p:cNvPr id="721" name="Line 1685"/>
            <p:cNvSpPr>
              <a:spLocks noChangeShapeType="1"/>
            </p:cNvSpPr>
            <p:nvPr/>
          </p:nvSpPr>
          <p:spPr bwMode="auto">
            <a:xfrm>
              <a:off x="1667" y="1048"/>
              <a:ext cx="179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grpSp>
          <p:nvGrpSpPr>
            <p:cNvPr id="722" name="Group 1686"/>
            <p:cNvGrpSpPr>
              <a:grpSpLocks/>
            </p:cNvGrpSpPr>
            <p:nvPr/>
          </p:nvGrpSpPr>
          <p:grpSpPr bwMode="auto">
            <a:xfrm>
              <a:off x="1768" y="720"/>
              <a:ext cx="580" cy="739"/>
              <a:chOff x="1768" y="720"/>
              <a:chExt cx="580" cy="739"/>
            </a:xfrm>
          </p:grpSpPr>
          <p:grpSp>
            <p:nvGrpSpPr>
              <p:cNvPr id="723" name="Group 1687"/>
              <p:cNvGrpSpPr>
                <a:grpSpLocks/>
              </p:cNvGrpSpPr>
              <p:nvPr/>
            </p:nvGrpSpPr>
            <p:grpSpPr bwMode="auto">
              <a:xfrm>
                <a:off x="1920" y="768"/>
                <a:ext cx="299" cy="422"/>
                <a:chOff x="2698" y="1303"/>
                <a:chExt cx="374" cy="526"/>
              </a:xfrm>
            </p:grpSpPr>
            <p:graphicFrame>
              <p:nvGraphicFramePr>
                <p:cNvPr id="726" name="Object 1688"/>
                <p:cNvGraphicFramePr>
                  <a:graphicFrameLocks noChangeAspect="1"/>
                </p:cNvGraphicFramePr>
                <p:nvPr/>
              </p:nvGraphicFramePr>
              <p:xfrm>
                <a:off x="2806" y="16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78" name="Clip" r:id="rId638" imgW="142555" imgH="142555" progId="MS_ClipArt_Gallery.2">
                        <p:embed/>
                      </p:oleObj>
                    </mc:Choice>
                    <mc:Fallback>
                      <p:oleObj name="Clip" r:id="rId6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6" y="16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7" name="Object 1689"/>
                <p:cNvGraphicFramePr>
                  <a:graphicFrameLocks noChangeAspect="1"/>
                </p:cNvGraphicFramePr>
                <p:nvPr/>
              </p:nvGraphicFramePr>
              <p:xfrm>
                <a:off x="2847" y="17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79" name="Clip" r:id="rId639" imgW="142555" imgH="142555" progId="MS_ClipArt_Gallery.2">
                        <p:embed/>
                      </p:oleObj>
                    </mc:Choice>
                    <mc:Fallback>
                      <p:oleObj name="Clip" r:id="rId6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7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8" name="Object 1690"/>
                <p:cNvGraphicFramePr>
                  <a:graphicFrameLocks noChangeAspect="1"/>
                </p:cNvGraphicFramePr>
                <p:nvPr/>
              </p:nvGraphicFramePr>
              <p:xfrm>
                <a:off x="2740" y="16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80" name="Clip" r:id="rId640" imgW="142555" imgH="142555" progId="MS_ClipArt_Gallery.2">
                        <p:embed/>
                      </p:oleObj>
                    </mc:Choice>
                    <mc:Fallback>
                      <p:oleObj name="Clip" r:id="rId6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0" y="16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29" name="Object 1691"/>
                <p:cNvGraphicFramePr>
                  <a:graphicFrameLocks noChangeAspect="1"/>
                </p:cNvGraphicFramePr>
                <p:nvPr/>
              </p:nvGraphicFramePr>
              <p:xfrm>
                <a:off x="2874" y="17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81" name="Clip" r:id="rId641" imgW="142555" imgH="142555" progId="MS_ClipArt_Gallery.2">
                        <p:embed/>
                      </p:oleObj>
                    </mc:Choice>
                    <mc:Fallback>
                      <p:oleObj name="Clip" r:id="rId6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4" y="17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0" name="Object 1692"/>
                <p:cNvGraphicFramePr>
                  <a:graphicFrameLocks noChangeAspect="1"/>
                </p:cNvGraphicFramePr>
                <p:nvPr/>
              </p:nvGraphicFramePr>
              <p:xfrm>
                <a:off x="2863" y="16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82" name="Clip" r:id="rId642" imgW="142555" imgH="142555" progId="MS_ClipArt_Gallery.2">
                        <p:embed/>
                      </p:oleObj>
                    </mc:Choice>
                    <mc:Fallback>
                      <p:oleObj name="Clip" r:id="rId6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3" y="16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1" name="Object 1693"/>
                <p:cNvGraphicFramePr>
                  <a:graphicFrameLocks noChangeAspect="1"/>
                </p:cNvGraphicFramePr>
                <p:nvPr/>
              </p:nvGraphicFramePr>
              <p:xfrm>
                <a:off x="2767" y="173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83" name="Clip" r:id="rId643" imgW="142555" imgH="142555" progId="MS_ClipArt_Gallery.2">
                        <p:embed/>
                      </p:oleObj>
                    </mc:Choice>
                    <mc:Fallback>
                      <p:oleObj name="Clip" r:id="rId6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7" y="173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2" name="Object 1694"/>
                <p:cNvGraphicFramePr>
                  <a:graphicFrameLocks noChangeAspect="1"/>
                </p:cNvGraphicFramePr>
                <p:nvPr/>
              </p:nvGraphicFramePr>
              <p:xfrm>
                <a:off x="2887" y="15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84" name="Clip" r:id="rId644" imgW="142555" imgH="142555" progId="MS_ClipArt_Gallery.2">
                        <p:embed/>
                      </p:oleObj>
                    </mc:Choice>
                    <mc:Fallback>
                      <p:oleObj name="Clip" r:id="rId6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7" y="15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3" name="Object 1695"/>
                <p:cNvGraphicFramePr>
                  <a:graphicFrameLocks noChangeAspect="1"/>
                </p:cNvGraphicFramePr>
                <p:nvPr/>
              </p:nvGraphicFramePr>
              <p:xfrm>
                <a:off x="2931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85" name="Clip" r:id="rId645" imgW="142555" imgH="142555" progId="MS_ClipArt_Gallery.2">
                        <p:embed/>
                      </p:oleObj>
                    </mc:Choice>
                    <mc:Fallback>
                      <p:oleObj name="Clip" r:id="rId6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1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4" name="Object 1696"/>
                <p:cNvGraphicFramePr>
                  <a:graphicFrameLocks noChangeAspect="1"/>
                </p:cNvGraphicFramePr>
                <p:nvPr/>
              </p:nvGraphicFramePr>
              <p:xfrm>
                <a:off x="2836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86" name="Clip" r:id="rId646" imgW="142555" imgH="142555" progId="MS_ClipArt_Gallery.2">
                        <p:embed/>
                      </p:oleObj>
                    </mc:Choice>
                    <mc:Fallback>
                      <p:oleObj name="Clip" r:id="rId6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6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5" name="Object 1697"/>
                <p:cNvGraphicFramePr>
                  <a:graphicFrameLocks noChangeAspect="1"/>
                </p:cNvGraphicFramePr>
                <p:nvPr/>
              </p:nvGraphicFramePr>
              <p:xfrm>
                <a:off x="2906" y="172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87" name="Clip" r:id="rId647" imgW="142555" imgH="142555" progId="MS_ClipArt_Gallery.2">
                        <p:embed/>
                      </p:oleObj>
                    </mc:Choice>
                    <mc:Fallback>
                      <p:oleObj name="Clip" r:id="rId6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6" y="172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6" name="Object 1698"/>
                <p:cNvGraphicFramePr>
                  <a:graphicFrameLocks noChangeAspect="1"/>
                </p:cNvGraphicFramePr>
                <p:nvPr/>
              </p:nvGraphicFramePr>
              <p:xfrm>
                <a:off x="2727" y="17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88" name="Clip" r:id="rId648" imgW="142555" imgH="142555" progId="MS_ClipArt_Gallery.2">
                        <p:embed/>
                      </p:oleObj>
                    </mc:Choice>
                    <mc:Fallback>
                      <p:oleObj name="Clip" r:id="rId6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27" y="17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7" name="Object 1699"/>
                <p:cNvGraphicFramePr>
                  <a:graphicFrameLocks noChangeAspect="1"/>
                </p:cNvGraphicFramePr>
                <p:nvPr/>
              </p:nvGraphicFramePr>
              <p:xfrm>
                <a:off x="2809" y="155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89" name="Clip" r:id="rId649" imgW="142555" imgH="142555" progId="MS_ClipArt_Gallery.2">
                        <p:embed/>
                      </p:oleObj>
                    </mc:Choice>
                    <mc:Fallback>
                      <p:oleObj name="Clip" r:id="rId6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9" y="155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8" name="Object 1700"/>
                <p:cNvGraphicFramePr>
                  <a:graphicFrameLocks noChangeAspect="1"/>
                </p:cNvGraphicFramePr>
                <p:nvPr/>
              </p:nvGraphicFramePr>
              <p:xfrm>
                <a:off x="2836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90" name="Clip" r:id="rId650" imgW="142555" imgH="142555" progId="MS_ClipArt_Gallery.2">
                        <p:embed/>
                      </p:oleObj>
                    </mc:Choice>
                    <mc:Fallback>
                      <p:oleObj name="Clip" r:id="rId6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6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39" name="Object 1701"/>
                <p:cNvGraphicFramePr>
                  <a:graphicFrameLocks noChangeAspect="1"/>
                </p:cNvGraphicFramePr>
                <p:nvPr/>
              </p:nvGraphicFramePr>
              <p:xfrm>
                <a:off x="2836" y="15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91" name="Clip" r:id="rId651" imgW="142555" imgH="142555" progId="MS_ClipArt_Gallery.2">
                        <p:embed/>
                      </p:oleObj>
                    </mc:Choice>
                    <mc:Fallback>
                      <p:oleObj name="Clip" r:id="rId6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6" y="15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0" name="Object 1702"/>
                <p:cNvGraphicFramePr>
                  <a:graphicFrameLocks noChangeAspect="1"/>
                </p:cNvGraphicFramePr>
                <p:nvPr/>
              </p:nvGraphicFramePr>
              <p:xfrm>
                <a:off x="2914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92" name="Clip" r:id="rId652" imgW="142555" imgH="142555" progId="MS_ClipArt_Gallery.2">
                        <p:embed/>
                      </p:oleObj>
                    </mc:Choice>
                    <mc:Fallback>
                      <p:oleObj name="Clip" r:id="rId6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4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1" name="Object 1703"/>
                <p:cNvGraphicFramePr>
                  <a:graphicFrameLocks noChangeAspect="1"/>
                </p:cNvGraphicFramePr>
                <p:nvPr/>
              </p:nvGraphicFramePr>
              <p:xfrm>
                <a:off x="2727" y="17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93" name="Clip" r:id="rId653" imgW="142555" imgH="142555" progId="MS_ClipArt_Gallery.2">
                        <p:embed/>
                      </p:oleObj>
                    </mc:Choice>
                    <mc:Fallback>
                      <p:oleObj name="Clip" r:id="rId6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27" y="17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2" name="Object 1704"/>
                <p:cNvGraphicFramePr>
                  <a:graphicFrameLocks noChangeAspect="1"/>
                </p:cNvGraphicFramePr>
                <p:nvPr/>
              </p:nvGraphicFramePr>
              <p:xfrm>
                <a:off x="2817" y="156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94" name="Clip" r:id="rId654" imgW="142555" imgH="142555" progId="MS_ClipArt_Gallery.2">
                        <p:embed/>
                      </p:oleObj>
                    </mc:Choice>
                    <mc:Fallback>
                      <p:oleObj name="Clip" r:id="rId6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7" y="156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3" name="Object 1705"/>
                <p:cNvGraphicFramePr>
                  <a:graphicFrameLocks noChangeAspect="1"/>
                </p:cNvGraphicFramePr>
                <p:nvPr/>
              </p:nvGraphicFramePr>
              <p:xfrm>
                <a:off x="2733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95" name="Clip" r:id="rId655" imgW="142555" imgH="142555" progId="MS_ClipArt_Gallery.2">
                        <p:embed/>
                      </p:oleObj>
                    </mc:Choice>
                    <mc:Fallback>
                      <p:oleObj name="Clip" r:id="rId6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4" name="Object 1706"/>
                <p:cNvGraphicFramePr>
                  <a:graphicFrameLocks noChangeAspect="1"/>
                </p:cNvGraphicFramePr>
                <p:nvPr/>
              </p:nvGraphicFramePr>
              <p:xfrm>
                <a:off x="2731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96" name="Clip" r:id="rId656" imgW="142555" imgH="142555" progId="MS_ClipArt_Gallery.2">
                        <p:embed/>
                      </p:oleObj>
                    </mc:Choice>
                    <mc:Fallback>
                      <p:oleObj name="Clip" r:id="rId6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1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5" name="Object 1707"/>
                <p:cNvGraphicFramePr>
                  <a:graphicFrameLocks noChangeAspect="1"/>
                </p:cNvGraphicFramePr>
                <p:nvPr/>
              </p:nvGraphicFramePr>
              <p:xfrm>
                <a:off x="2777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97" name="Clip" r:id="rId657" imgW="142555" imgH="142555" progId="MS_ClipArt_Gallery.2">
                        <p:embed/>
                      </p:oleObj>
                    </mc:Choice>
                    <mc:Fallback>
                      <p:oleObj name="Clip" r:id="rId6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7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6" name="Object 1708"/>
                <p:cNvGraphicFramePr>
                  <a:graphicFrameLocks noChangeAspect="1"/>
                </p:cNvGraphicFramePr>
                <p:nvPr/>
              </p:nvGraphicFramePr>
              <p:xfrm>
                <a:off x="2773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98" name="Clip" r:id="rId658" imgW="142555" imgH="142555" progId="MS_ClipArt_Gallery.2">
                        <p:embed/>
                      </p:oleObj>
                    </mc:Choice>
                    <mc:Fallback>
                      <p:oleObj name="Clip" r:id="rId6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3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7" name="Object 1709"/>
                <p:cNvGraphicFramePr>
                  <a:graphicFrameLocks noChangeAspect="1"/>
                </p:cNvGraphicFramePr>
                <p:nvPr/>
              </p:nvGraphicFramePr>
              <p:xfrm>
                <a:off x="2835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099" name="Clip" r:id="rId659" imgW="142555" imgH="142555" progId="MS_ClipArt_Gallery.2">
                        <p:embed/>
                      </p:oleObj>
                    </mc:Choice>
                    <mc:Fallback>
                      <p:oleObj name="Clip" r:id="rId6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5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8" name="Object 1710"/>
                <p:cNvGraphicFramePr>
                  <a:graphicFrameLocks noChangeAspect="1"/>
                </p:cNvGraphicFramePr>
                <p:nvPr/>
              </p:nvGraphicFramePr>
              <p:xfrm>
                <a:off x="2849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00" name="Clip" r:id="rId660" imgW="142555" imgH="142555" progId="MS_ClipArt_Gallery.2">
                        <p:embed/>
                      </p:oleObj>
                    </mc:Choice>
                    <mc:Fallback>
                      <p:oleObj name="Clip" r:id="rId6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49" name="Object 1711"/>
                <p:cNvGraphicFramePr>
                  <a:graphicFrameLocks noChangeAspect="1"/>
                </p:cNvGraphicFramePr>
                <p:nvPr/>
              </p:nvGraphicFramePr>
              <p:xfrm>
                <a:off x="2864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01" name="Clip" r:id="rId661" imgW="142555" imgH="142555" progId="MS_ClipArt_Gallery.2">
                        <p:embed/>
                      </p:oleObj>
                    </mc:Choice>
                    <mc:Fallback>
                      <p:oleObj name="Clip" r:id="rId6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0" name="Object 1712"/>
                <p:cNvGraphicFramePr>
                  <a:graphicFrameLocks noChangeAspect="1"/>
                </p:cNvGraphicFramePr>
                <p:nvPr/>
              </p:nvGraphicFramePr>
              <p:xfrm>
                <a:off x="2791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02" name="Clip" r:id="rId662" imgW="142555" imgH="142555" progId="MS_ClipArt_Gallery.2">
                        <p:embed/>
                      </p:oleObj>
                    </mc:Choice>
                    <mc:Fallback>
                      <p:oleObj name="Clip" r:id="rId6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91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1" name="Object 1713"/>
                <p:cNvGraphicFramePr>
                  <a:graphicFrameLocks noChangeAspect="1"/>
                </p:cNvGraphicFramePr>
                <p:nvPr/>
              </p:nvGraphicFramePr>
              <p:xfrm>
                <a:off x="2733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03" name="Clip" r:id="rId663" imgW="142555" imgH="142555" progId="MS_ClipArt_Gallery.2">
                        <p:embed/>
                      </p:oleObj>
                    </mc:Choice>
                    <mc:Fallback>
                      <p:oleObj name="Clip" r:id="rId6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2" name="Object 1714"/>
                <p:cNvGraphicFramePr>
                  <a:graphicFrameLocks noChangeAspect="1"/>
                </p:cNvGraphicFramePr>
                <p:nvPr/>
              </p:nvGraphicFramePr>
              <p:xfrm>
                <a:off x="2802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04" name="Clip" r:id="rId664" imgW="142555" imgH="142555" progId="MS_ClipArt_Gallery.2">
                        <p:embed/>
                      </p:oleObj>
                    </mc:Choice>
                    <mc:Fallback>
                      <p:oleObj name="Clip" r:id="rId6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2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3" name="Object 1715"/>
                <p:cNvGraphicFramePr>
                  <a:graphicFrameLocks noChangeAspect="1"/>
                </p:cNvGraphicFramePr>
                <p:nvPr/>
              </p:nvGraphicFramePr>
              <p:xfrm>
                <a:off x="2733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05" name="Clip" r:id="rId665" imgW="142555" imgH="142555" progId="MS_ClipArt_Gallery.2">
                        <p:embed/>
                      </p:oleObj>
                    </mc:Choice>
                    <mc:Fallback>
                      <p:oleObj name="Clip" r:id="rId6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4" name="Object 1716"/>
                <p:cNvGraphicFramePr>
                  <a:graphicFrameLocks noChangeAspect="1"/>
                </p:cNvGraphicFramePr>
                <p:nvPr/>
              </p:nvGraphicFramePr>
              <p:xfrm>
                <a:off x="2748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06" name="Clip" r:id="rId666" imgW="142555" imgH="142555" progId="MS_ClipArt_Gallery.2">
                        <p:embed/>
                      </p:oleObj>
                    </mc:Choice>
                    <mc:Fallback>
                      <p:oleObj name="Clip" r:id="rId6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8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5" name="Object 1717"/>
                <p:cNvGraphicFramePr>
                  <a:graphicFrameLocks noChangeAspect="1"/>
                </p:cNvGraphicFramePr>
                <p:nvPr/>
              </p:nvGraphicFramePr>
              <p:xfrm>
                <a:off x="2849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07" name="Clip" r:id="rId667" imgW="142555" imgH="142555" progId="MS_ClipArt_Gallery.2">
                        <p:embed/>
                      </p:oleObj>
                    </mc:Choice>
                    <mc:Fallback>
                      <p:oleObj name="Clip" r:id="rId6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6" name="Object 1718"/>
                <p:cNvGraphicFramePr>
                  <a:graphicFrameLocks noChangeAspect="1"/>
                </p:cNvGraphicFramePr>
                <p:nvPr/>
              </p:nvGraphicFramePr>
              <p:xfrm>
                <a:off x="2733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08" name="Clip" r:id="rId668" imgW="142555" imgH="142555" progId="MS_ClipArt_Gallery.2">
                        <p:embed/>
                      </p:oleObj>
                    </mc:Choice>
                    <mc:Fallback>
                      <p:oleObj name="Clip" r:id="rId6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7" name="Object 1719"/>
                <p:cNvGraphicFramePr>
                  <a:graphicFrameLocks noChangeAspect="1"/>
                </p:cNvGraphicFramePr>
                <p:nvPr/>
              </p:nvGraphicFramePr>
              <p:xfrm>
                <a:off x="2751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09" name="Clip" r:id="rId669" imgW="142555" imgH="142555" progId="MS_ClipArt_Gallery.2">
                        <p:embed/>
                      </p:oleObj>
                    </mc:Choice>
                    <mc:Fallback>
                      <p:oleObj name="Clip" r:id="rId6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1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8" name="Object 1720"/>
                <p:cNvGraphicFramePr>
                  <a:graphicFrameLocks noChangeAspect="1"/>
                </p:cNvGraphicFramePr>
                <p:nvPr/>
              </p:nvGraphicFramePr>
              <p:xfrm>
                <a:off x="2831" y="170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10" name="Clip" r:id="rId670" imgW="142555" imgH="142555" progId="MS_ClipArt_Gallery.2">
                        <p:embed/>
                      </p:oleObj>
                    </mc:Choice>
                    <mc:Fallback>
                      <p:oleObj name="Clip" r:id="rId6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1" y="170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59" name="Object 1721"/>
                <p:cNvGraphicFramePr>
                  <a:graphicFrameLocks noChangeAspect="1"/>
                </p:cNvGraphicFramePr>
                <p:nvPr/>
              </p:nvGraphicFramePr>
              <p:xfrm>
                <a:off x="2731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11" name="Clip" r:id="rId671" imgW="142555" imgH="142555" progId="MS_ClipArt_Gallery.2">
                        <p:embed/>
                      </p:oleObj>
                    </mc:Choice>
                    <mc:Fallback>
                      <p:oleObj name="Clip" r:id="rId6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1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0" name="Object 1722"/>
                <p:cNvGraphicFramePr>
                  <a:graphicFrameLocks noChangeAspect="1"/>
                </p:cNvGraphicFramePr>
                <p:nvPr/>
              </p:nvGraphicFramePr>
              <p:xfrm>
                <a:off x="2791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12" name="Clip" r:id="rId672" imgW="142555" imgH="142555" progId="MS_ClipArt_Gallery.2">
                        <p:embed/>
                      </p:oleObj>
                    </mc:Choice>
                    <mc:Fallback>
                      <p:oleObj name="Clip" r:id="rId6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91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1" name="Object 1723"/>
                <p:cNvGraphicFramePr>
                  <a:graphicFrameLocks noChangeAspect="1"/>
                </p:cNvGraphicFramePr>
                <p:nvPr/>
              </p:nvGraphicFramePr>
              <p:xfrm>
                <a:off x="2849" y="15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13" name="Clip" r:id="rId673" imgW="142555" imgH="142555" progId="MS_ClipArt_Gallery.2">
                        <p:embed/>
                      </p:oleObj>
                    </mc:Choice>
                    <mc:Fallback>
                      <p:oleObj name="Clip" r:id="rId6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2" name="Object 1724"/>
                <p:cNvGraphicFramePr>
                  <a:graphicFrameLocks noChangeAspect="1"/>
                </p:cNvGraphicFramePr>
                <p:nvPr/>
              </p:nvGraphicFramePr>
              <p:xfrm>
                <a:off x="2831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14" name="Clip" r:id="rId674" imgW="142555" imgH="142555" progId="MS_ClipArt_Gallery.2">
                        <p:embed/>
                      </p:oleObj>
                    </mc:Choice>
                    <mc:Fallback>
                      <p:oleObj name="Clip" r:id="rId6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1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3" name="Object 1725"/>
                <p:cNvGraphicFramePr>
                  <a:graphicFrameLocks noChangeAspect="1"/>
                </p:cNvGraphicFramePr>
                <p:nvPr/>
              </p:nvGraphicFramePr>
              <p:xfrm>
                <a:off x="2731" y="16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15" name="Clip" r:id="rId675" imgW="142555" imgH="142555" progId="MS_ClipArt_Gallery.2">
                        <p:embed/>
                      </p:oleObj>
                    </mc:Choice>
                    <mc:Fallback>
                      <p:oleObj name="Clip" r:id="rId6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1" y="16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4" name="Object 1726"/>
                <p:cNvGraphicFramePr>
                  <a:graphicFrameLocks noChangeAspect="1"/>
                </p:cNvGraphicFramePr>
                <p:nvPr/>
              </p:nvGraphicFramePr>
              <p:xfrm>
                <a:off x="2748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16" name="Clip" r:id="rId676" imgW="142555" imgH="142555" progId="MS_ClipArt_Gallery.2">
                        <p:embed/>
                      </p:oleObj>
                    </mc:Choice>
                    <mc:Fallback>
                      <p:oleObj name="Clip" r:id="rId6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8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5" name="Object 1727"/>
                <p:cNvGraphicFramePr>
                  <a:graphicFrameLocks noChangeAspect="1"/>
                </p:cNvGraphicFramePr>
                <p:nvPr/>
              </p:nvGraphicFramePr>
              <p:xfrm>
                <a:off x="2733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17" name="Clip" r:id="rId677" imgW="142555" imgH="142555" progId="MS_ClipArt_Gallery.2">
                        <p:embed/>
                      </p:oleObj>
                    </mc:Choice>
                    <mc:Fallback>
                      <p:oleObj name="Clip" r:id="rId6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6" name="Object 1728"/>
                <p:cNvGraphicFramePr>
                  <a:graphicFrameLocks noChangeAspect="1"/>
                </p:cNvGraphicFramePr>
                <p:nvPr/>
              </p:nvGraphicFramePr>
              <p:xfrm>
                <a:off x="2762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18" name="Clip" r:id="rId678" imgW="142555" imgH="142555" progId="MS_ClipArt_Gallery.2">
                        <p:embed/>
                      </p:oleObj>
                    </mc:Choice>
                    <mc:Fallback>
                      <p:oleObj name="Clip" r:id="rId6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2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7" name="Object 1729"/>
                <p:cNvGraphicFramePr>
                  <a:graphicFrameLocks noChangeAspect="1"/>
                </p:cNvGraphicFramePr>
                <p:nvPr/>
              </p:nvGraphicFramePr>
              <p:xfrm>
                <a:off x="2760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19" name="Clip" r:id="rId679" imgW="142555" imgH="142555" progId="MS_ClipArt_Gallery.2">
                        <p:embed/>
                      </p:oleObj>
                    </mc:Choice>
                    <mc:Fallback>
                      <p:oleObj name="Clip" r:id="rId6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8" name="Object 1730"/>
                <p:cNvGraphicFramePr>
                  <a:graphicFrameLocks noChangeAspect="1"/>
                </p:cNvGraphicFramePr>
                <p:nvPr/>
              </p:nvGraphicFramePr>
              <p:xfrm>
                <a:off x="2849" y="170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20" name="Clip" r:id="rId680" imgW="142555" imgH="142555" progId="MS_ClipArt_Gallery.2">
                        <p:embed/>
                      </p:oleObj>
                    </mc:Choice>
                    <mc:Fallback>
                      <p:oleObj name="Clip" r:id="rId6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70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69" name="Object 1731"/>
                <p:cNvGraphicFramePr>
                  <a:graphicFrameLocks noChangeAspect="1"/>
                </p:cNvGraphicFramePr>
                <p:nvPr/>
              </p:nvGraphicFramePr>
              <p:xfrm>
                <a:off x="2762" y="15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21" name="Clip" r:id="rId681" imgW="142555" imgH="142555" progId="MS_ClipArt_Gallery.2">
                        <p:embed/>
                      </p:oleObj>
                    </mc:Choice>
                    <mc:Fallback>
                      <p:oleObj name="Clip" r:id="rId6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2" y="15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0" name="Object 1732"/>
                <p:cNvGraphicFramePr>
                  <a:graphicFrameLocks noChangeAspect="1"/>
                </p:cNvGraphicFramePr>
                <p:nvPr/>
              </p:nvGraphicFramePr>
              <p:xfrm>
                <a:off x="2789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22" name="Clip" r:id="rId682" imgW="142555" imgH="142555" progId="MS_ClipArt_Gallery.2">
                        <p:embed/>
                      </p:oleObj>
                    </mc:Choice>
                    <mc:Fallback>
                      <p:oleObj name="Clip" r:id="rId6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1" name="Object 1733"/>
                <p:cNvGraphicFramePr>
                  <a:graphicFrameLocks noChangeAspect="1"/>
                </p:cNvGraphicFramePr>
                <p:nvPr/>
              </p:nvGraphicFramePr>
              <p:xfrm>
                <a:off x="2828" y="173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23" name="Clip" r:id="rId683" imgW="142555" imgH="142555" progId="MS_ClipArt_Gallery.2">
                        <p:embed/>
                      </p:oleObj>
                    </mc:Choice>
                    <mc:Fallback>
                      <p:oleObj name="Clip" r:id="rId6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8" y="173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2" name="Object 1734"/>
                <p:cNvGraphicFramePr>
                  <a:graphicFrameLocks noChangeAspect="1"/>
                </p:cNvGraphicFramePr>
                <p:nvPr/>
              </p:nvGraphicFramePr>
              <p:xfrm>
                <a:off x="2733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24" name="Clip" r:id="rId684" imgW="142555" imgH="142555" progId="MS_ClipArt_Gallery.2">
                        <p:embed/>
                      </p:oleObj>
                    </mc:Choice>
                    <mc:Fallback>
                      <p:oleObj name="Clip" r:id="rId6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3" name="Object 1735"/>
                <p:cNvGraphicFramePr>
                  <a:graphicFrameLocks noChangeAspect="1"/>
                </p:cNvGraphicFramePr>
                <p:nvPr/>
              </p:nvGraphicFramePr>
              <p:xfrm>
                <a:off x="2818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25" name="Clip" r:id="rId685" imgW="142555" imgH="142555" progId="MS_ClipArt_Gallery.2">
                        <p:embed/>
                      </p:oleObj>
                    </mc:Choice>
                    <mc:Fallback>
                      <p:oleObj name="Clip" r:id="rId6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8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4" name="Object 1736"/>
                <p:cNvGraphicFramePr>
                  <a:graphicFrameLocks noChangeAspect="1"/>
                </p:cNvGraphicFramePr>
                <p:nvPr/>
              </p:nvGraphicFramePr>
              <p:xfrm>
                <a:off x="2733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26" name="Clip" r:id="rId686" imgW="142555" imgH="142555" progId="MS_ClipArt_Gallery.2">
                        <p:embed/>
                      </p:oleObj>
                    </mc:Choice>
                    <mc:Fallback>
                      <p:oleObj name="Clip" r:id="rId6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5" name="Object 1737"/>
                <p:cNvGraphicFramePr>
                  <a:graphicFrameLocks noChangeAspect="1"/>
                </p:cNvGraphicFramePr>
                <p:nvPr/>
              </p:nvGraphicFramePr>
              <p:xfrm>
                <a:off x="2769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27" name="Clip" r:id="rId687" imgW="142555" imgH="142555" progId="MS_ClipArt_Gallery.2">
                        <p:embed/>
                      </p:oleObj>
                    </mc:Choice>
                    <mc:Fallback>
                      <p:oleObj name="Clip" r:id="rId6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9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6" name="Object 1738"/>
                <p:cNvGraphicFramePr>
                  <a:graphicFrameLocks noChangeAspect="1"/>
                </p:cNvGraphicFramePr>
                <p:nvPr/>
              </p:nvGraphicFramePr>
              <p:xfrm>
                <a:off x="2820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28" name="Clip" r:id="rId688" imgW="142555" imgH="142555" progId="MS_ClipArt_Gallery.2">
                        <p:embed/>
                      </p:oleObj>
                    </mc:Choice>
                    <mc:Fallback>
                      <p:oleObj name="Clip" r:id="rId6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0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7" name="Object 1739"/>
                <p:cNvGraphicFramePr>
                  <a:graphicFrameLocks noChangeAspect="1"/>
                </p:cNvGraphicFramePr>
                <p:nvPr/>
              </p:nvGraphicFramePr>
              <p:xfrm>
                <a:off x="2733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29" name="Clip" r:id="rId689" imgW="142555" imgH="142555" progId="MS_ClipArt_Gallery.2">
                        <p:embed/>
                      </p:oleObj>
                    </mc:Choice>
                    <mc:Fallback>
                      <p:oleObj name="Clip" r:id="rId6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8" name="Object 1740"/>
                <p:cNvGraphicFramePr>
                  <a:graphicFrameLocks noChangeAspect="1"/>
                </p:cNvGraphicFramePr>
                <p:nvPr/>
              </p:nvGraphicFramePr>
              <p:xfrm>
                <a:off x="2733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30" name="Clip" r:id="rId690" imgW="142555" imgH="142555" progId="MS_ClipArt_Gallery.2">
                        <p:embed/>
                      </p:oleObj>
                    </mc:Choice>
                    <mc:Fallback>
                      <p:oleObj name="Clip" r:id="rId6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79" name="Object 1741"/>
                <p:cNvGraphicFramePr>
                  <a:graphicFrameLocks noChangeAspect="1"/>
                </p:cNvGraphicFramePr>
                <p:nvPr/>
              </p:nvGraphicFramePr>
              <p:xfrm>
                <a:off x="2880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31" name="Clip" r:id="rId691" imgW="142555" imgH="142555" progId="MS_ClipArt_Gallery.2">
                        <p:embed/>
                      </p:oleObj>
                    </mc:Choice>
                    <mc:Fallback>
                      <p:oleObj name="Clip" r:id="rId6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0" name="Object 1742"/>
                <p:cNvGraphicFramePr>
                  <a:graphicFrameLocks noChangeAspect="1"/>
                </p:cNvGraphicFramePr>
                <p:nvPr/>
              </p:nvGraphicFramePr>
              <p:xfrm>
                <a:off x="2864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32" name="Clip" r:id="rId692" imgW="142555" imgH="142555" progId="MS_ClipArt_Gallery.2">
                        <p:embed/>
                      </p:oleObj>
                    </mc:Choice>
                    <mc:Fallback>
                      <p:oleObj name="Clip" r:id="rId6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1" name="Object 1743"/>
                <p:cNvGraphicFramePr>
                  <a:graphicFrameLocks noChangeAspect="1"/>
                </p:cNvGraphicFramePr>
                <p:nvPr/>
              </p:nvGraphicFramePr>
              <p:xfrm>
                <a:off x="2789" y="15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33" name="Clip" r:id="rId693" imgW="142555" imgH="142555" progId="MS_ClipArt_Gallery.2">
                        <p:embed/>
                      </p:oleObj>
                    </mc:Choice>
                    <mc:Fallback>
                      <p:oleObj name="Clip" r:id="rId6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5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2" name="Object 1744"/>
                <p:cNvGraphicFramePr>
                  <a:graphicFrameLocks noChangeAspect="1"/>
                </p:cNvGraphicFramePr>
                <p:nvPr/>
              </p:nvGraphicFramePr>
              <p:xfrm>
                <a:off x="2762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34" name="Clip" r:id="rId694" imgW="142555" imgH="142555" progId="MS_ClipArt_Gallery.2">
                        <p:embed/>
                      </p:oleObj>
                    </mc:Choice>
                    <mc:Fallback>
                      <p:oleObj name="Clip" r:id="rId6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2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3" name="Object 1745"/>
                <p:cNvGraphicFramePr>
                  <a:graphicFrameLocks noChangeAspect="1"/>
                </p:cNvGraphicFramePr>
                <p:nvPr/>
              </p:nvGraphicFramePr>
              <p:xfrm>
                <a:off x="2820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35" name="Clip" r:id="rId695" imgW="142555" imgH="142555" progId="MS_ClipArt_Gallery.2">
                        <p:embed/>
                      </p:oleObj>
                    </mc:Choice>
                    <mc:Fallback>
                      <p:oleObj name="Clip" r:id="rId6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0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4" name="Object 1746"/>
                <p:cNvGraphicFramePr>
                  <a:graphicFrameLocks noChangeAspect="1"/>
                </p:cNvGraphicFramePr>
                <p:nvPr/>
              </p:nvGraphicFramePr>
              <p:xfrm>
                <a:off x="2835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36" name="Clip" r:id="rId696" imgW="142555" imgH="142555" progId="MS_ClipArt_Gallery.2">
                        <p:embed/>
                      </p:oleObj>
                    </mc:Choice>
                    <mc:Fallback>
                      <p:oleObj name="Clip" r:id="rId6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5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5" name="Object 1747"/>
                <p:cNvGraphicFramePr>
                  <a:graphicFrameLocks noChangeAspect="1"/>
                </p:cNvGraphicFramePr>
                <p:nvPr/>
              </p:nvGraphicFramePr>
              <p:xfrm>
                <a:off x="2733" y="15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37" name="Clip" r:id="rId697" imgW="142555" imgH="142555" progId="MS_ClipArt_Gallery.2">
                        <p:embed/>
                      </p:oleObj>
                    </mc:Choice>
                    <mc:Fallback>
                      <p:oleObj name="Clip" r:id="rId6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5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6" name="Object 1748"/>
                <p:cNvGraphicFramePr>
                  <a:graphicFrameLocks noChangeAspect="1"/>
                </p:cNvGraphicFramePr>
                <p:nvPr/>
              </p:nvGraphicFramePr>
              <p:xfrm>
                <a:off x="2733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38" name="Clip" r:id="rId698" imgW="142555" imgH="142555" progId="MS_ClipArt_Gallery.2">
                        <p:embed/>
                      </p:oleObj>
                    </mc:Choice>
                    <mc:Fallback>
                      <p:oleObj name="Clip" r:id="rId6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7" name="Object 1749"/>
                <p:cNvGraphicFramePr>
                  <a:graphicFrameLocks noChangeAspect="1"/>
                </p:cNvGraphicFramePr>
                <p:nvPr/>
              </p:nvGraphicFramePr>
              <p:xfrm>
                <a:off x="2740" y="17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39" name="Clip" r:id="rId699" imgW="142555" imgH="142555" progId="MS_ClipArt_Gallery.2">
                        <p:embed/>
                      </p:oleObj>
                    </mc:Choice>
                    <mc:Fallback>
                      <p:oleObj name="Clip" r:id="rId6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0" y="17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8" name="Object 1750"/>
                <p:cNvGraphicFramePr>
                  <a:graphicFrameLocks noChangeAspect="1"/>
                </p:cNvGraphicFramePr>
                <p:nvPr/>
              </p:nvGraphicFramePr>
              <p:xfrm>
                <a:off x="2708" y="166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40" name="Clip" r:id="rId700" imgW="142555" imgH="142555" progId="MS_ClipArt_Gallery.2">
                        <p:embed/>
                      </p:oleObj>
                    </mc:Choice>
                    <mc:Fallback>
                      <p:oleObj name="Clip" r:id="rId7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08" y="166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89" name="Object 1751"/>
                <p:cNvGraphicFramePr>
                  <a:graphicFrameLocks noChangeAspect="1"/>
                </p:cNvGraphicFramePr>
                <p:nvPr/>
              </p:nvGraphicFramePr>
              <p:xfrm>
                <a:off x="2831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41" name="Clip" r:id="rId701" imgW="142555" imgH="142555" progId="MS_ClipArt_Gallery.2">
                        <p:embed/>
                      </p:oleObj>
                    </mc:Choice>
                    <mc:Fallback>
                      <p:oleObj name="Clip" r:id="rId7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1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0" name="Object 1752"/>
                <p:cNvGraphicFramePr>
                  <a:graphicFrameLocks noChangeAspect="1"/>
                </p:cNvGraphicFramePr>
                <p:nvPr/>
              </p:nvGraphicFramePr>
              <p:xfrm>
                <a:off x="2791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42" name="Clip" r:id="rId702" imgW="142555" imgH="142555" progId="MS_ClipArt_Gallery.2">
                        <p:embed/>
                      </p:oleObj>
                    </mc:Choice>
                    <mc:Fallback>
                      <p:oleObj name="Clip" r:id="rId7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91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1" name="Object 1753"/>
                <p:cNvGraphicFramePr>
                  <a:graphicFrameLocks noChangeAspect="1"/>
                </p:cNvGraphicFramePr>
                <p:nvPr/>
              </p:nvGraphicFramePr>
              <p:xfrm>
                <a:off x="2871" y="15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43" name="Clip" r:id="rId703" imgW="142555" imgH="142555" progId="MS_ClipArt_Gallery.2">
                        <p:embed/>
                      </p:oleObj>
                    </mc:Choice>
                    <mc:Fallback>
                      <p:oleObj name="Clip" r:id="rId7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1" y="15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2" name="Object 1754"/>
                <p:cNvGraphicFramePr>
                  <a:graphicFrameLocks noChangeAspect="1"/>
                </p:cNvGraphicFramePr>
                <p:nvPr/>
              </p:nvGraphicFramePr>
              <p:xfrm>
                <a:off x="2809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44" name="Clip" r:id="rId704" imgW="142555" imgH="142555" progId="MS_ClipArt_Gallery.2">
                        <p:embed/>
                      </p:oleObj>
                    </mc:Choice>
                    <mc:Fallback>
                      <p:oleObj name="Clip" r:id="rId7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9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3" name="Object 1755"/>
                <p:cNvGraphicFramePr>
                  <a:graphicFrameLocks noChangeAspect="1"/>
                </p:cNvGraphicFramePr>
                <p:nvPr/>
              </p:nvGraphicFramePr>
              <p:xfrm>
                <a:off x="2806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45" name="Clip" r:id="rId705" imgW="142555" imgH="142555" progId="MS_ClipArt_Gallery.2">
                        <p:embed/>
                      </p:oleObj>
                    </mc:Choice>
                    <mc:Fallback>
                      <p:oleObj name="Clip" r:id="rId7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6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4" name="Object 1756"/>
                <p:cNvGraphicFramePr>
                  <a:graphicFrameLocks noChangeAspect="1"/>
                </p:cNvGraphicFramePr>
                <p:nvPr/>
              </p:nvGraphicFramePr>
              <p:xfrm>
                <a:off x="2813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46" name="Clip" r:id="rId706" imgW="142555" imgH="142555" progId="MS_ClipArt_Gallery.2">
                        <p:embed/>
                      </p:oleObj>
                    </mc:Choice>
                    <mc:Fallback>
                      <p:oleObj name="Clip" r:id="rId7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3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5" name="Object 1757"/>
                <p:cNvGraphicFramePr>
                  <a:graphicFrameLocks noChangeAspect="1"/>
                </p:cNvGraphicFramePr>
                <p:nvPr/>
              </p:nvGraphicFramePr>
              <p:xfrm>
                <a:off x="2789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47" name="Clip" r:id="rId707" imgW="142555" imgH="142555" progId="MS_ClipArt_Gallery.2">
                        <p:embed/>
                      </p:oleObj>
                    </mc:Choice>
                    <mc:Fallback>
                      <p:oleObj name="Clip" r:id="rId7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6" name="Object 1758"/>
                <p:cNvGraphicFramePr>
                  <a:graphicFrameLocks noChangeAspect="1"/>
                </p:cNvGraphicFramePr>
                <p:nvPr/>
              </p:nvGraphicFramePr>
              <p:xfrm>
                <a:off x="2877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48" name="Clip" r:id="rId708" imgW="142555" imgH="142555" progId="MS_ClipArt_Gallery.2">
                        <p:embed/>
                      </p:oleObj>
                    </mc:Choice>
                    <mc:Fallback>
                      <p:oleObj name="Clip" r:id="rId7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7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7" name="Object 1759"/>
                <p:cNvGraphicFramePr>
                  <a:graphicFrameLocks noChangeAspect="1"/>
                </p:cNvGraphicFramePr>
                <p:nvPr/>
              </p:nvGraphicFramePr>
              <p:xfrm>
                <a:off x="2706" y="158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49" name="Clip" r:id="rId709" imgW="142555" imgH="142555" progId="MS_ClipArt_Gallery.2">
                        <p:embed/>
                      </p:oleObj>
                    </mc:Choice>
                    <mc:Fallback>
                      <p:oleObj name="Clip" r:id="rId7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06" y="158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8" name="Object 1760"/>
                <p:cNvGraphicFramePr>
                  <a:graphicFrameLocks noChangeAspect="1"/>
                </p:cNvGraphicFramePr>
                <p:nvPr/>
              </p:nvGraphicFramePr>
              <p:xfrm>
                <a:off x="2760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50" name="Clip" r:id="rId710" imgW="142555" imgH="142555" progId="MS_ClipArt_Gallery.2">
                        <p:embed/>
                      </p:oleObj>
                    </mc:Choice>
                    <mc:Fallback>
                      <p:oleObj name="Clip" r:id="rId7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799" name="Object 1761"/>
                <p:cNvGraphicFramePr>
                  <a:graphicFrameLocks noChangeAspect="1"/>
                </p:cNvGraphicFramePr>
                <p:nvPr/>
              </p:nvGraphicFramePr>
              <p:xfrm>
                <a:off x="2866" y="16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51" name="Clip" r:id="rId711" imgW="142555" imgH="142555" progId="MS_ClipArt_Gallery.2">
                        <p:embed/>
                      </p:oleObj>
                    </mc:Choice>
                    <mc:Fallback>
                      <p:oleObj name="Clip" r:id="rId7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6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0" name="Object 1762"/>
                <p:cNvGraphicFramePr>
                  <a:graphicFrameLocks noChangeAspect="1"/>
                </p:cNvGraphicFramePr>
                <p:nvPr/>
              </p:nvGraphicFramePr>
              <p:xfrm>
                <a:off x="2817" y="15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52" name="Clip" r:id="rId712" imgW="142555" imgH="142555" progId="MS_ClipArt_Gallery.2">
                        <p:embed/>
                      </p:oleObj>
                    </mc:Choice>
                    <mc:Fallback>
                      <p:oleObj name="Clip" r:id="rId7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7" y="15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1" name="Object 1763"/>
                <p:cNvGraphicFramePr>
                  <a:graphicFrameLocks noChangeAspect="1"/>
                </p:cNvGraphicFramePr>
                <p:nvPr/>
              </p:nvGraphicFramePr>
              <p:xfrm>
                <a:off x="2889" y="16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53" name="Clip" r:id="rId713" imgW="142555" imgH="142555" progId="MS_ClipArt_Gallery.2">
                        <p:embed/>
                      </p:oleObj>
                    </mc:Choice>
                    <mc:Fallback>
                      <p:oleObj name="Clip" r:id="rId7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6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2" name="Object 1764"/>
                <p:cNvGraphicFramePr>
                  <a:graphicFrameLocks noChangeAspect="1"/>
                </p:cNvGraphicFramePr>
                <p:nvPr/>
              </p:nvGraphicFramePr>
              <p:xfrm>
                <a:off x="2864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54" name="Clip" r:id="rId714" imgW="142555" imgH="142555" progId="MS_ClipArt_Gallery.2">
                        <p:embed/>
                      </p:oleObj>
                    </mc:Choice>
                    <mc:Fallback>
                      <p:oleObj name="Clip" r:id="rId7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3" name="Object 1765"/>
                <p:cNvGraphicFramePr>
                  <a:graphicFrameLocks noChangeAspect="1"/>
                </p:cNvGraphicFramePr>
                <p:nvPr/>
              </p:nvGraphicFramePr>
              <p:xfrm>
                <a:off x="2849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55" name="Clip" r:id="rId715" imgW="142555" imgH="142555" progId="MS_ClipArt_Gallery.2">
                        <p:embed/>
                      </p:oleObj>
                    </mc:Choice>
                    <mc:Fallback>
                      <p:oleObj name="Clip" r:id="rId7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4" name="Object 1766"/>
                <p:cNvGraphicFramePr>
                  <a:graphicFrameLocks noChangeAspect="1"/>
                </p:cNvGraphicFramePr>
                <p:nvPr/>
              </p:nvGraphicFramePr>
              <p:xfrm>
                <a:off x="2889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56" name="Clip" r:id="rId716" imgW="142555" imgH="142555" progId="MS_ClipArt_Gallery.2">
                        <p:embed/>
                      </p:oleObj>
                    </mc:Choice>
                    <mc:Fallback>
                      <p:oleObj name="Clip" r:id="rId7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5" name="Object 1767"/>
                <p:cNvGraphicFramePr>
                  <a:graphicFrameLocks noChangeAspect="1"/>
                </p:cNvGraphicFramePr>
                <p:nvPr/>
              </p:nvGraphicFramePr>
              <p:xfrm>
                <a:off x="2780" y="17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57" name="Clip" r:id="rId717" imgW="142555" imgH="142555" progId="MS_ClipArt_Gallery.2">
                        <p:embed/>
                      </p:oleObj>
                    </mc:Choice>
                    <mc:Fallback>
                      <p:oleObj name="Clip" r:id="rId7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0" y="17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6" name="Object 1768"/>
                <p:cNvGraphicFramePr>
                  <a:graphicFrameLocks noChangeAspect="1"/>
                </p:cNvGraphicFramePr>
                <p:nvPr/>
              </p:nvGraphicFramePr>
              <p:xfrm>
                <a:off x="2849" y="17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58" name="Clip" r:id="rId718" imgW="142555" imgH="142555" progId="MS_ClipArt_Gallery.2">
                        <p:embed/>
                      </p:oleObj>
                    </mc:Choice>
                    <mc:Fallback>
                      <p:oleObj name="Clip" r:id="rId7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7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7" name="Object 1769"/>
                <p:cNvGraphicFramePr>
                  <a:graphicFrameLocks noChangeAspect="1"/>
                </p:cNvGraphicFramePr>
                <p:nvPr/>
              </p:nvGraphicFramePr>
              <p:xfrm>
                <a:off x="2837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59" name="Clip" r:id="rId719" imgW="142555" imgH="142555" progId="MS_ClipArt_Gallery.2">
                        <p:embed/>
                      </p:oleObj>
                    </mc:Choice>
                    <mc:Fallback>
                      <p:oleObj name="Clip" r:id="rId7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7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8" name="Object 1770"/>
                <p:cNvGraphicFramePr>
                  <a:graphicFrameLocks noChangeAspect="1"/>
                </p:cNvGraphicFramePr>
                <p:nvPr/>
              </p:nvGraphicFramePr>
              <p:xfrm>
                <a:off x="2835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60" name="Clip" r:id="rId720" imgW="142555" imgH="142555" progId="MS_ClipArt_Gallery.2">
                        <p:embed/>
                      </p:oleObj>
                    </mc:Choice>
                    <mc:Fallback>
                      <p:oleObj name="Clip" r:id="rId7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5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09" name="Object 1771"/>
                <p:cNvGraphicFramePr>
                  <a:graphicFrameLocks noChangeAspect="1"/>
                </p:cNvGraphicFramePr>
                <p:nvPr/>
              </p:nvGraphicFramePr>
              <p:xfrm>
                <a:off x="2780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61" name="Clip" r:id="rId721" imgW="142555" imgH="142555" progId="MS_ClipArt_Gallery.2">
                        <p:embed/>
                      </p:oleObj>
                    </mc:Choice>
                    <mc:Fallback>
                      <p:oleObj name="Clip" r:id="rId7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0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0" name="Object 1772"/>
                <p:cNvGraphicFramePr>
                  <a:graphicFrameLocks noChangeAspect="1"/>
                </p:cNvGraphicFramePr>
                <p:nvPr/>
              </p:nvGraphicFramePr>
              <p:xfrm>
                <a:off x="2889" y="163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62" name="Clip" r:id="rId722" imgW="142555" imgH="142555" progId="MS_ClipArt_Gallery.2">
                        <p:embed/>
                      </p:oleObj>
                    </mc:Choice>
                    <mc:Fallback>
                      <p:oleObj name="Clip" r:id="rId7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63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1" name="Object 1773"/>
                <p:cNvGraphicFramePr>
                  <a:graphicFrameLocks noChangeAspect="1"/>
                </p:cNvGraphicFramePr>
                <p:nvPr/>
              </p:nvGraphicFramePr>
              <p:xfrm>
                <a:off x="2711" y="16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63" name="Clip" r:id="rId723" imgW="142555" imgH="142555" progId="MS_ClipArt_Gallery.2">
                        <p:embed/>
                      </p:oleObj>
                    </mc:Choice>
                    <mc:Fallback>
                      <p:oleObj name="Clip" r:id="rId7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11" y="16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2" name="Object 1774"/>
                <p:cNvGraphicFramePr>
                  <a:graphicFrameLocks noChangeAspect="1"/>
                </p:cNvGraphicFramePr>
                <p:nvPr/>
              </p:nvGraphicFramePr>
              <p:xfrm>
                <a:off x="2706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64" name="Clip" r:id="rId724" imgW="142555" imgH="142555" progId="MS_ClipArt_Gallery.2">
                        <p:embed/>
                      </p:oleObj>
                    </mc:Choice>
                    <mc:Fallback>
                      <p:oleObj name="Clip" r:id="rId7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06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3" name="Object 1775"/>
                <p:cNvGraphicFramePr>
                  <a:graphicFrameLocks noChangeAspect="1"/>
                </p:cNvGraphicFramePr>
                <p:nvPr/>
              </p:nvGraphicFramePr>
              <p:xfrm>
                <a:off x="2864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65" name="Clip" r:id="rId725" imgW="142555" imgH="142555" progId="MS_ClipArt_Gallery.2">
                        <p:embed/>
                      </p:oleObj>
                    </mc:Choice>
                    <mc:Fallback>
                      <p:oleObj name="Clip" r:id="rId7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4" name="Object 1776"/>
                <p:cNvGraphicFramePr>
                  <a:graphicFrameLocks noChangeAspect="1"/>
                </p:cNvGraphicFramePr>
                <p:nvPr/>
              </p:nvGraphicFramePr>
              <p:xfrm>
                <a:off x="2866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66" name="Clip" r:id="rId726" imgW="142555" imgH="142555" progId="MS_ClipArt_Gallery.2">
                        <p:embed/>
                      </p:oleObj>
                    </mc:Choice>
                    <mc:Fallback>
                      <p:oleObj name="Clip" r:id="rId7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5" name="Object 1777"/>
                <p:cNvGraphicFramePr>
                  <a:graphicFrameLocks noChangeAspect="1"/>
                </p:cNvGraphicFramePr>
                <p:nvPr/>
              </p:nvGraphicFramePr>
              <p:xfrm>
                <a:off x="2809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67" name="Clip" r:id="rId727" imgW="142555" imgH="142555" progId="MS_ClipArt_Gallery.2">
                        <p:embed/>
                      </p:oleObj>
                    </mc:Choice>
                    <mc:Fallback>
                      <p:oleObj name="Clip" r:id="rId7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9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6" name="Object 1778"/>
                <p:cNvGraphicFramePr>
                  <a:graphicFrameLocks noChangeAspect="1"/>
                </p:cNvGraphicFramePr>
                <p:nvPr/>
              </p:nvGraphicFramePr>
              <p:xfrm>
                <a:off x="2789" y="159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68" name="Clip" r:id="rId728" imgW="142555" imgH="142555" progId="MS_ClipArt_Gallery.2">
                        <p:embed/>
                      </p:oleObj>
                    </mc:Choice>
                    <mc:Fallback>
                      <p:oleObj name="Clip" r:id="rId7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59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7" name="Object 1779"/>
                <p:cNvGraphicFramePr>
                  <a:graphicFrameLocks noChangeAspect="1"/>
                </p:cNvGraphicFramePr>
                <p:nvPr/>
              </p:nvGraphicFramePr>
              <p:xfrm>
                <a:off x="2806" y="175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69" name="Clip" r:id="rId729" imgW="142555" imgH="142555" progId="MS_ClipArt_Gallery.2">
                        <p:embed/>
                      </p:oleObj>
                    </mc:Choice>
                    <mc:Fallback>
                      <p:oleObj name="Clip" r:id="rId7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6" y="175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8" name="Object 1780"/>
                <p:cNvGraphicFramePr>
                  <a:graphicFrameLocks noChangeAspect="1"/>
                </p:cNvGraphicFramePr>
                <p:nvPr/>
              </p:nvGraphicFramePr>
              <p:xfrm>
                <a:off x="2851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70" name="Clip" r:id="rId730" imgW="142555" imgH="142555" progId="MS_ClipArt_Gallery.2">
                        <p:embed/>
                      </p:oleObj>
                    </mc:Choice>
                    <mc:Fallback>
                      <p:oleObj name="Clip" r:id="rId7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19" name="Object 1781"/>
                <p:cNvGraphicFramePr>
                  <a:graphicFrameLocks noChangeAspect="1"/>
                </p:cNvGraphicFramePr>
                <p:nvPr/>
              </p:nvGraphicFramePr>
              <p:xfrm>
                <a:off x="2849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71" name="Clip" r:id="rId731" imgW="142555" imgH="142555" progId="MS_ClipArt_Gallery.2">
                        <p:embed/>
                      </p:oleObj>
                    </mc:Choice>
                    <mc:Fallback>
                      <p:oleObj name="Clip" r:id="rId7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0" name="Object 1782"/>
                <p:cNvGraphicFramePr>
                  <a:graphicFrameLocks noChangeAspect="1"/>
                </p:cNvGraphicFramePr>
                <p:nvPr/>
              </p:nvGraphicFramePr>
              <p:xfrm>
                <a:off x="2895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72" name="Clip" r:id="rId732" imgW="142555" imgH="142555" progId="MS_ClipArt_Gallery.2">
                        <p:embed/>
                      </p:oleObj>
                    </mc:Choice>
                    <mc:Fallback>
                      <p:oleObj name="Clip" r:id="rId7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5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1" name="Object 1783"/>
                <p:cNvGraphicFramePr>
                  <a:graphicFrameLocks noChangeAspect="1"/>
                </p:cNvGraphicFramePr>
                <p:nvPr/>
              </p:nvGraphicFramePr>
              <p:xfrm>
                <a:off x="2891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73" name="Clip" r:id="rId733" imgW="142555" imgH="142555" progId="MS_ClipArt_Gallery.2">
                        <p:embed/>
                      </p:oleObj>
                    </mc:Choice>
                    <mc:Fallback>
                      <p:oleObj name="Clip" r:id="rId7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2" name="Object 1784"/>
                <p:cNvGraphicFramePr>
                  <a:graphicFrameLocks noChangeAspect="1"/>
                </p:cNvGraphicFramePr>
                <p:nvPr/>
              </p:nvGraphicFramePr>
              <p:xfrm>
                <a:off x="2953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74" name="Clip" r:id="rId734" imgW="142555" imgH="142555" progId="MS_ClipArt_Gallery.2">
                        <p:embed/>
                      </p:oleObj>
                    </mc:Choice>
                    <mc:Fallback>
                      <p:oleObj name="Clip" r:id="rId7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3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3" name="Object 1785"/>
                <p:cNvGraphicFramePr>
                  <a:graphicFrameLocks noChangeAspect="1"/>
                </p:cNvGraphicFramePr>
                <p:nvPr/>
              </p:nvGraphicFramePr>
              <p:xfrm>
                <a:off x="2967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75" name="Clip" r:id="rId735" imgW="142555" imgH="142555" progId="MS_ClipArt_Gallery.2">
                        <p:embed/>
                      </p:oleObj>
                    </mc:Choice>
                    <mc:Fallback>
                      <p:oleObj name="Clip" r:id="rId7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7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4" name="Object 1786"/>
                <p:cNvGraphicFramePr>
                  <a:graphicFrameLocks noChangeAspect="1"/>
                </p:cNvGraphicFramePr>
                <p:nvPr/>
              </p:nvGraphicFramePr>
              <p:xfrm>
                <a:off x="2982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76" name="Clip" r:id="rId736" imgW="142555" imgH="142555" progId="MS_ClipArt_Gallery.2">
                        <p:embed/>
                      </p:oleObj>
                    </mc:Choice>
                    <mc:Fallback>
                      <p:oleObj name="Clip" r:id="rId7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5" name="Object 1787"/>
                <p:cNvGraphicFramePr>
                  <a:graphicFrameLocks noChangeAspect="1"/>
                </p:cNvGraphicFramePr>
                <p:nvPr/>
              </p:nvGraphicFramePr>
              <p:xfrm>
                <a:off x="2909" y="156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77" name="Clip" r:id="rId737" imgW="142555" imgH="142555" progId="MS_ClipArt_Gallery.2">
                        <p:embed/>
                      </p:oleObj>
                    </mc:Choice>
                    <mc:Fallback>
                      <p:oleObj name="Clip" r:id="rId7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9" y="156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6" name="Object 1788"/>
                <p:cNvGraphicFramePr>
                  <a:graphicFrameLocks noChangeAspect="1"/>
                </p:cNvGraphicFramePr>
                <p:nvPr/>
              </p:nvGraphicFramePr>
              <p:xfrm>
                <a:off x="2851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78" name="Clip" r:id="rId738" imgW="142555" imgH="142555" progId="MS_ClipArt_Gallery.2">
                        <p:embed/>
                      </p:oleObj>
                    </mc:Choice>
                    <mc:Fallback>
                      <p:oleObj name="Clip" r:id="rId7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7" name="Object 1789"/>
                <p:cNvGraphicFramePr>
                  <a:graphicFrameLocks noChangeAspect="1"/>
                </p:cNvGraphicFramePr>
                <p:nvPr/>
              </p:nvGraphicFramePr>
              <p:xfrm>
                <a:off x="2920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79" name="Clip" r:id="rId739" imgW="142555" imgH="142555" progId="MS_ClipArt_Gallery.2">
                        <p:embed/>
                      </p:oleObj>
                    </mc:Choice>
                    <mc:Fallback>
                      <p:oleObj name="Clip" r:id="rId7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8" name="Object 1790"/>
                <p:cNvGraphicFramePr>
                  <a:graphicFrameLocks noChangeAspect="1"/>
                </p:cNvGraphicFramePr>
                <p:nvPr/>
              </p:nvGraphicFramePr>
              <p:xfrm>
                <a:off x="2866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80" name="Clip" r:id="rId740" imgW="142555" imgH="142555" progId="MS_ClipArt_Gallery.2">
                        <p:embed/>
                      </p:oleObj>
                    </mc:Choice>
                    <mc:Fallback>
                      <p:oleObj name="Clip" r:id="rId7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29" name="Object 1791"/>
                <p:cNvGraphicFramePr>
                  <a:graphicFrameLocks noChangeAspect="1"/>
                </p:cNvGraphicFramePr>
                <p:nvPr/>
              </p:nvGraphicFramePr>
              <p:xfrm>
                <a:off x="2967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81" name="Clip" r:id="rId741" imgW="142555" imgH="142555" progId="MS_ClipArt_Gallery.2">
                        <p:embed/>
                      </p:oleObj>
                    </mc:Choice>
                    <mc:Fallback>
                      <p:oleObj name="Clip" r:id="rId7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7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0" name="Object 1792"/>
                <p:cNvGraphicFramePr>
                  <a:graphicFrameLocks noChangeAspect="1"/>
                </p:cNvGraphicFramePr>
                <p:nvPr/>
              </p:nvGraphicFramePr>
              <p:xfrm>
                <a:off x="2851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82" name="Clip" r:id="rId742" imgW="142555" imgH="142555" progId="MS_ClipArt_Gallery.2">
                        <p:embed/>
                      </p:oleObj>
                    </mc:Choice>
                    <mc:Fallback>
                      <p:oleObj name="Clip" r:id="rId7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1" name="Object 1793"/>
                <p:cNvGraphicFramePr>
                  <a:graphicFrameLocks noChangeAspect="1"/>
                </p:cNvGraphicFramePr>
                <p:nvPr/>
              </p:nvGraphicFramePr>
              <p:xfrm>
                <a:off x="2875" y="171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83" name="Clip" r:id="rId743" imgW="142555" imgH="142555" progId="MS_ClipArt_Gallery.2">
                        <p:embed/>
                      </p:oleObj>
                    </mc:Choice>
                    <mc:Fallback>
                      <p:oleObj name="Clip" r:id="rId7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5" y="171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2" name="Object 1794"/>
                <p:cNvGraphicFramePr>
                  <a:graphicFrameLocks noChangeAspect="1"/>
                </p:cNvGraphicFramePr>
                <p:nvPr/>
              </p:nvGraphicFramePr>
              <p:xfrm>
                <a:off x="2949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84" name="Clip" r:id="rId744" imgW="142555" imgH="142555" progId="MS_ClipArt_Gallery.2">
                        <p:embed/>
                      </p:oleObj>
                    </mc:Choice>
                    <mc:Fallback>
                      <p:oleObj name="Clip" r:id="rId7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3" name="Object 1795"/>
                <p:cNvGraphicFramePr>
                  <a:graphicFrameLocks noChangeAspect="1"/>
                </p:cNvGraphicFramePr>
                <p:nvPr/>
              </p:nvGraphicFramePr>
              <p:xfrm>
                <a:off x="2849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85" name="Clip" r:id="rId745" imgW="142555" imgH="142555" progId="MS_ClipArt_Gallery.2">
                        <p:embed/>
                      </p:oleObj>
                    </mc:Choice>
                    <mc:Fallback>
                      <p:oleObj name="Clip" r:id="rId7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4" name="Object 1796"/>
                <p:cNvGraphicFramePr>
                  <a:graphicFrameLocks noChangeAspect="1"/>
                </p:cNvGraphicFramePr>
                <p:nvPr/>
              </p:nvGraphicFramePr>
              <p:xfrm>
                <a:off x="2909" y="156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86" name="Clip" r:id="rId746" imgW="142555" imgH="142555" progId="MS_ClipArt_Gallery.2">
                        <p:embed/>
                      </p:oleObj>
                    </mc:Choice>
                    <mc:Fallback>
                      <p:oleObj name="Clip" r:id="rId7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9" y="156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5" name="Object 1797"/>
                <p:cNvGraphicFramePr>
                  <a:graphicFrameLocks noChangeAspect="1"/>
                </p:cNvGraphicFramePr>
                <p:nvPr/>
              </p:nvGraphicFramePr>
              <p:xfrm>
                <a:off x="2967" y="153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87" name="Clip" r:id="rId747" imgW="142555" imgH="142555" progId="MS_ClipArt_Gallery.2">
                        <p:embed/>
                      </p:oleObj>
                    </mc:Choice>
                    <mc:Fallback>
                      <p:oleObj name="Clip" r:id="rId7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7" y="153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6" name="Object 1798"/>
                <p:cNvGraphicFramePr>
                  <a:graphicFrameLocks noChangeAspect="1"/>
                </p:cNvGraphicFramePr>
                <p:nvPr/>
              </p:nvGraphicFramePr>
              <p:xfrm>
                <a:off x="2949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88" name="Clip" r:id="rId748" imgW="142555" imgH="142555" progId="MS_ClipArt_Gallery.2">
                        <p:embed/>
                      </p:oleObj>
                    </mc:Choice>
                    <mc:Fallback>
                      <p:oleObj name="Clip" r:id="rId7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7" name="Object 1799"/>
                <p:cNvGraphicFramePr>
                  <a:graphicFrameLocks noChangeAspect="1"/>
                </p:cNvGraphicFramePr>
                <p:nvPr/>
              </p:nvGraphicFramePr>
              <p:xfrm>
                <a:off x="2849" y="15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89" name="Clip" r:id="rId749" imgW="142555" imgH="142555" progId="MS_ClipArt_Gallery.2">
                        <p:embed/>
                      </p:oleObj>
                    </mc:Choice>
                    <mc:Fallback>
                      <p:oleObj name="Clip" r:id="rId7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8" name="Object 1800"/>
                <p:cNvGraphicFramePr>
                  <a:graphicFrameLocks noChangeAspect="1"/>
                </p:cNvGraphicFramePr>
                <p:nvPr/>
              </p:nvGraphicFramePr>
              <p:xfrm>
                <a:off x="2866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90" name="Clip" r:id="rId750" imgW="142555" imgH="142555" progId="MS_ClipArt_Gallery.2">
                        <p:embed/>
                      </p:oleObj>
                    </mc:Choice>
                    <mc:Fallback>
                      <p:oleObj name="Clip" r:id="rId7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39" name="Object 1801"/>
                <p:cNvGraphicFramePr>
                  <a:graphicFrameLocks noChangeAspect="1"/>
                </p:cNvGraphicFramePr>
                <p:nvPr/>
              </p:nvGraphicFramePr>
              <p:xfrm>
                <a:off x="2851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91" name="Clip" r:id="rId751" imgW="142555" imgH="142555" progId="MS_ClipArt_Gallery.2">
                        <p:embed/>
                      </p:oleObj>
                    </mc:Choice>
                    <mc:Fallback>
                      <p:oleObj name="Clip" r:id="rId7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0" name="Object 1802"/>
                <p:cNvGraphicFramePr>
                  <a:graphicFrameLocks noChangeAspect="1"/>
                </p:cNvGraphicFramePr>
                <p:nvPr/>
              </p:nvGraphicFramePr>
              <p:xfrm>
                <a:off x="2880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92" name="Clip" r:id="rId752" imgW="142555" imgH="142555" progId="MS_ClipArt_Gallery.2">
                        <p:embed/>
                      </p:oleObj>
                    </mc:Choice>
                    <mc:Fallback>
                      <p:oleObj name="Clip" r:id="rId7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1" name="Object 1803"/>
                <p:cNvGraphicFramePr>
                  <a:graphicFrameLocks noChangeAspect="1"/>
                </p:cNvGraphicFramePr>
                <p:nvPr/>
              </p:nvGraphicFramePr>
              <p:xfrm>
                <a:off x="2878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93" name="Clip" r:id="rId753" imgW="142555" imgH="142555" progId="MS_ClipArt_Gallery.2">
                        <p:embed/>
                      </p:oleObj>
                    </mc:Choice>
                    <mc:Fallback>
                      <p:oleObj name="Clip" r:id="rId7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8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2" name="Object 1804"/>
                <p:cNvGraphicFramePr>
                  <a:graphicFrameLocks noChangeAspect="1"/>
                </p:cNvGraphicFramePr>
                <p:nvPr/>
              </p:nvGraphicFramePr>
              <p:xfrm>
                <a:off x="2975" y="16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94" name="Clip" r:id="rId754" imgW="142555" imgH="142555" progId="MS_ClipArt_Gallery.2">
                        <p:embed/>
                      </p:oleObj>
                    </mc:Choice>
                    <mc:Fallback>
                      <p:oleObj name="Clip" r:id="rId7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75" y="16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3" name="Object 1805"/>
                <p:cNvGraphicFramePr>
                  <a:graphicFrameLocks noChangeAspect="1"/>
                </p:cNvGraphicFramePr>
                <p:nvPr/>
              </p:nvGraphicFramePr>
              <p:xfrm>
                <a:off x="2880" y="153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95" name="Clip" r:id="rId755" imgW="142555" imgH="142555" progId="MS_ClipArt_Gallery.2">
                        <p:embed/>
                      </p:oleObj>
                    </mc:Choice>
                    <mc:Fallback>
                      <p:oleObj name="Clip" r:id="rId7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53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4" name="Object 1806"/>
                <p:cNvGraphicFramePr>
                  <a:graphicFrameLocks noChangeAspect="1"/>
                </p:cNvGraphicFramePr>
                <p:nvPr/>
              </p:nvGraphicFramePr>
              <p:xfrm>
                <a:off x="2907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96" name="Clip" r:id="rId756" imgW="142555" imgH="142555" progId="MS_ClipArt_Gallery.2">
                        <p:embed/>
                      </p:oleObj>
                    </mc:Choice>
                    <mc:Fallback>
                      <p:oleObj name="Clip" r:id="rId7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7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5" name="Object 1807"/>
                <p:cNvGraphicFramePr>
                  <a:graphicFrameLocks noChangeAspect="1"/>
                </p:cNvGraphicFramePr>
                <p:nvPr/>
              </p:nvGraphicFramePr>
              <p:xfrm>
                <a:off x="2931" y="170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97" name="Clip" r:id="rId757" imgW="142555" imgH="142555" progId="MS_ClipArt_Gallery.2">
                        <p:embed/>
                      </p:oleObj>
                    </mc:Choice>
                    <mc:Fallback>
                      <p:oleObj name="Clip" r:id="rId7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1" y="170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6" name="Object 1808"/>
                <p:cNvGraphicFramePr>
                  <a:graphicFrameLocks noChangeAspect="1"/>
                </p:cNvGraphicFramePr>
                <p:nvPr/>
              </p:nvGraphicFramePr>
              <p:xfrm>
                <a:off x="2851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98" name="Clip" r:id="rId758" imgW="142555" imgH="142555" progId="MS_ClipArt_Gallery.2">
                        <p:embed/>
                      </p:oleObj>
                    </mc:Choice>
                    <mc:Fallback>
                      <p:oleObj name="Clip" r:id="rId7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7" name="Object 1809"/>
                <p:cNvGraphicFramePr>
                  <a:graphicFrameLocks noChangeAspect="1"/>
                </p:cNvGraphicFramePr>
                <p:nvPr/>
              </p:nvGraphicFramePr>
              <p:xfrm>
                <a:off x="2936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199" name="Clip" r:id="rId759" imgW="142555" imgH="142555" progId="MS_ClipArt_Gallery.2">
                        <p:embed/>
                      </p:oleObj>
                    </mc:Choice>
                    <mc:Fallback>
                      <p:oleObj name="Clip" r:id="rId7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6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8" name="Object 1810"/>
                <p:cNvGraphicFramePr>
                  <a:graphicFrameLocks noChangeAspect="1"/>
                </p:cNvGraphicFramePr>
                <p:nvPr/>
              </p:nvGraphicFramePr>
              <p:xfrm>
                <a:off x="2851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00" name="Clip" r:id="rId760" imgW="142555" imgH="142555" progId="MS_ClipArt_Gallery.2">
                        <p:embed/>
                      </p:oleObj>
                    </mc:Choice>
                    <mc:Fallback>
                      <p:oleObj name="Clip" r:id="rId7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49" name="Object 1811"/>
                <p:cNvGraphicFramePr>
                  <a:graphicFrameLocks noChangeAspect="1"/>
                </p:cNvGraphicFramePr>
                <p:nvPr/>
              </p:nvGraphicFramePr>
              <p:xfrm>
                <a:off x="2887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01" name="Clip" r:id="rId761" imgW="142555" imgH="142555" progId="MS_ClipArt_Gallery.2">
                        <p:embed/>
                      </p:oleObj>
                    </mc:Choice>
                    <mc:Fallback>
                      <p:oleObj name="Clip" r:id="rId7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7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0" name="Object 1812"/>
                <p:cNvGraphicFramePr>
                  <a:graphicFrameLocks noChangeAspect="1"/>
                </p:cNvGraphicFramePr>
                <p:nvPr/>
              </p:nvGraphicFramePr>
              <p:xfrm>
                <a:off x="2938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02" name="Clip" r:id="rId762" imgW="142555" imgH="142555" progId="MS_ClipArt_Gallery.2">
                        <p:embed/>
                      </p:oleObj>
                    </mc:Choice>
                    <mc:Fallback>
                      <p:oleObj name="Clip" r:id="rId7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8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1" name="Object 1813"/>
                <p:cNvGraphicFramePr>
                  <a:graphicFrameLocks noChangeAspect="1"/>
                </p:cNvGraphicFramePr>
                <p:nvPr/>
              </p:nvGraphicFramePr>
              <p:xfrm>
                <a:off x="2851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03" name="Clip" r:id="rId763" imgW="142555" imgH="142555" progId="MS_ClipArt_Gallery.2">
                        <p:embed/>
                      </p:oleObj>
                    </mc:Choice>
                    <mc:Fallback>
                      <p:oleObj name="Clip" r:id="rId7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2" name="Object 1814"/>
                <p:cNvGraphicFramePr>
                  <a:graphicFrameLocks noChangeAspect="1"/>
                </p:cNvGraphicFramePr>
                <p:nvPr/>
              </p:nvGraphicFramePr>
              <p:xfrm>
                <a:off x="2851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04" name="Clip" r:id="rId764" imgW="142555" imgH="142555" progId="MS_ClipArt_Gallery.2">
                        <p:embed/>
                      </p:oleObj>
                    </mc:Choice>
                    <mc:Fallback>
                      <p:oleObj name="Clip" r:id="rId7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3" name="Object 1815"/>
                <p:cNvGraphicFramePr>
                  <a:graphicFrameLocks noChangeAspect="1"/>
                </p:cNvGraphicFramePr>
                <p:nvPr/>
              </p:nvGraphicFramePr>
              <p:xfrm>
                <a:off x="2955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05" name="Clip" r:id="rId765" imgW="142555" imgH="142555" progId="MS_ClipArt_Gallery.2">
                        <p:embed/>
                      </p:oleObj>
                    </mc:Choice>
                    <mc:Fallback>
                      <p:oleObj name="Clip" r:id="rId7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5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4" name="Object 1816"/>
                <p:cNvGraphicFramePr>
                  <a:graphicFrameLocks noChangeAspect="1"/>
                </p:cNvGraphicFramePr>
                <p:nvPr/>
              </p:nvGraphicFramePr>
              <p:xfrm>
                <a:off x="2982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06" name="Clip" r:id="rId766" imgW="142555" imgH="142555" progId="MS_ClipArt_Gallery.2">
                        <p:embed/>
                      </p:oleObj>
                    </mc:Choice>
                    <mc:Fallback>
                      <p:oleObj name="Clip" r:id="rId7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5" name="Object 1817"/>
                <p:cNvGraphicFramePr>
                  <a:graphicFrameLocks noChangeAspect="1"/>
                </p:cNvGraphicFramePr>
                <p:nvPr/>
              </p:nvGraphicFramePr>
              <p:xfrm>
                <a:off x="2907" y="15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07" name="Clip" r:id="rId767" imgW="142555" imgH="142555" progId="MS_ClipArt_Gallery.2">
                        <p:embed/>
                      </p:oleObj>
                    </mc:Choice>
                    <mc:Fallback>
                      <p:oleObj name="Clip" r:id="rId7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7" y="15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6" name="Object 1818"/>
                <p:cNvGraphicFramePr>
                  <a:graphicFrameLocks noChangeAspect="1"/>
                </p:cNvGraphicFramePr>
                <p:nvPr/>
              </p:nvGraphicFramePr>
              <p:xfrm>
                <a:off x="2880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08" name="Clip" r:id="rId768" imgW="142555" imgH="142555" progId="MS_ClipArt_Gallery.2">
                        <p:embed/>
                      </p:oleObj>
                    </mc:Choice>
                    <mc:Fallback>
                      <p:oleObj name="Clip" r:id="rId7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7" name="Object 1819"/>
                <p:cNvGraphicFramePr>
                  <a:graphicFrameLocks noChangeAspect="1"/>
                </p:cNvGraphicFramePr>
                <p:nvPr/>
              </p:nvGraphicFramePr>
              <p:xfrm>
                <a:off x="2938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09" name="Clip" r:id="rId769" imgW="142555" imgH="142555" progId="MS_ClipArt_Gallery.2">
                        <p:embed/>
                      </p:oleObj>
                    </mc:Choice>
                    <mc:Fallback>
                      <p:oleObj name="Clip" r:id="rId7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8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8" name="Object 1820"/>
                <p:cNvGraphicFramePr>
                  <a:graphicFrameLocks noChangeAspect="1"/>
                </p:cNvGraphicFramePr>
                <p:nvPr/>
              </p:nvGraphicFramePr>
              <p:xfrm>
                <a:off x="2953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10" name="Clip" r:id="rId770" imgW="142555" imgH="142555" progId="MS_ClipArt_Gallery.2">
                        <p:embed/>
                      </p:oleObj>
                    </mc:Choice>
                    <mc:Fallback>
                      <p:oleObj name="Clip" r:id="rId7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3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59" name="Object 1821"/>
                <p:cNvGraphicFramePr>
                  <a:graphicFrameLocks noChangeAspect="1"/>
                </p:cNvGraphicFramePr>
                <p:nvPr/>
              </p:nvGraphicFramePr>
              <p:xfrm>
                <a:off x="2851" y="15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11" name="Clip" r:id="rId771" imgW="142555" imgH="142555" progId="MS_ClipArt_Gallery.2">
                        <p:embed/>
                      </p:oleObj>
                    </mc:Choice>
                    <mc:Fallback>
                      <p:oleObj name="Clip" r:id="rId7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5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0" name="Object 1822"/>
                <p:cNvGraphicFramePr>
                  <a:graphicFrameLocks noChangeAspect="1"/>
                </p:cNvGraphicFramePr>
                <p:nvPr/>
              </p:nvGraphicFramePr>
              <p:xfrm>
                <a:off x="2851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12" name="Clip" r:id="rId772" imgW="142555" imgH="142555" progId="MS_ClipArt_Gallery.2">
                        <p:embed/>
                      </p:oleObj>
                    </mc:Choice>
                    <mc:Fallback>
                      <p:oleObj name="Clip" r:id="rId7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1" name="Object 1823"/>
                <p:cNvGraphicFramePr>
                  <a:graphicFrameLocks noChangeAspect="1"/>
                </p:cNvGraphicFramePr>
                <p:nvPr/>
              </p:nvGraphicFramePr>
              <p:xfrm>
                <a:off x="2878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13" name="Clip" r:id="rId773" imgW="142555" imgH="142555" progId="MS_ClipArt_Gallery.2">
                        <p:embed/>
                      </p:oleObj>
                    </mc:Choice>
                    <mc:Fallback>
                      <p:oleObj name="Clip" r:id="rId7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8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2" name="Object 1824"/>
                <p:cNvGraphicFramePr>
                  <a:graphicFrameLocks noChangeAspect="1"/>
                </p:cNvGraphicFramePr>
                <p:nvPr/>
              </p:nvGraphicFramePr>
              <p:xfrm>
                <a:off x="2756" y="17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14" name="Clip" r:id="rId774" imgW="142555" imgH="142555" progId="MS_ClipArt_Gallery.2">
                        <p:embed/>
                      </p:oleObj>
                    </mc:Choice>
                    <mc:Fallback>
                      <p:oleObj name="Clip" r:id="rId7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6" y="17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3" name="Object 1825"/>
                <p:cNvGraphicFramePr>
                  <a:graphicFrameLocks noChangeAspect="1"/>
                </p:cNvGraphicFramePr>
                <p:nvPr/>
              </p:nvGraphicFramePr>
              <p:xfrm>
                <a:off x="2949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15" name="Clip" r:id="rId775" imgW="142555" imgH="142555" progId="MS_ClipArt_Gallery.2">
                        <p:embed/>
                      </p:oleObj>
                    </mc:Choice>
                    <mc:Fallback>
                      <p:oleObj name="Clip" r:id="rId7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4" name="Object 1826"/>
                <p:cNvGraphicFramePr>
                  <a:graphicFrameLocks noChangeAspect="1"/>
                </p:cNvGraphicFramePr>
                <p:nvPr/>
              </p:nvGraphicFramePr>
              <p:xfrm>
                <a:off x="2909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16" name="Clip" r:id="rId776" imgW="142555" imgH="142555" progId="MS_ClipArt_Gallery.2">
                        <p:embed/>
                      </p:oleObj>
                    </mc:Choice>
                    <mc:Fallback>
                      <p:oleObj name="Clip" r:id="rId7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9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5" name="Object 1827"/>
                <p:cNvGraphicFramePr>
                  <a:graphicFrameLocks noChangeAspect="1"/>
                </p:cNvGraphicFramePr>
                <p:nvPr/>
              </p:nvGraphicFramePr>
              <p:xfrm>
                <a:off x="2989" y="15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17" name="Clip" r:id="rId777" imgW="142555" imgH="142555" progId="MS_ClipArt_Gallery.2">
                        <p:embed/>
                      </p:oleObj>
                    </mc:Choice>
                    <mc:Fallback>
                      <p:oleObj name="Clip" r:id="rId7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9" y="15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6" name="Object 1828"/>
                <p:cNvGraphicFramePr>
                  <a:graphicFrameLocks noChangeAspect="1"/>
                </p:cNvGraphicFramePr>
                <p:nvPr/>
              </p:nvGraphicFramePr>
              <p:xfrm>
                <a:off x="2920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18" name="Clip" r:id="rId778" imgW="142555" imgH="142555" progId="MS_ClipArt_Gallery.2">
                        <p:embed/>
                      </p:oleObj>
                    </mc:Choice>
                    <mc:Fallback>
                      <p:oleObj name="Clip" r:id="rId7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7" name="Object 1829"/>
                <p:cNvGraphicFramePr>
                  <a:graphicFrameLocks noChangeAspect="1"/>
                </p:cNvGraphicFramePr>
                <p:nvPr/>
              </p:nvGraphicFramePr>
              <p:xfrm>
                <a:off x="2924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19" name="Clip" r:id="rId779" imgW="142555" imgH="142555" progId="MS_ClipArt_Gallery.2">
                        <p:embed/>
                      </p:oleObj>
                    </mc:Choice>
                    <mc:Fallback>
                      <p:oleObj name="Clip" r:id="rId7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4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8" name="Object 1830"/>
                <p:cNvGraphicFramePr>
                  <a:graphicFrameLocks noChangeAspect="1"/>
                </p:cNvGraphicFramePr>
                <p:nvPr/>
              </p:nvGraphicFramePr>
              <p:xfrm>
                <a:off x="2904" y="17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20" name="Clip" r:id="rId780" imgW="142555" imgH="142555" progId="MS_ClipArt_Gallery.2">
                        <p:embed/>
                      </p:oleObj>
                    </mc:Choice>
                    <mc:Fallback>
                      <p:oleObj name="Clip" r:id="rId7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4" y="17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69" name="Object 1831"/>
                <p:cNvGraphicFramePr>
                  <a:graphicFrameLocks noChangeAspect="1"/>
                </p:cNvGraphicFramePr>
                <p:nvPr/>
              </p:nvGraphicFramePr>
              <p:xfrm>
                <a:off x="2907" y="16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21" name="Clip" r:id="rId781" imgW="142555" imgH="142555" progId="MS_ClipArt_Gallery.2">
                        <p:embed/>
                      </p:oleObj>
                    </mc:Choice>
                    <mc:Fallback>
                      <p:oleObj name="Clip" r:id="rId7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7" y="16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0" name="Object 1832"/>
                <p:cNvGraphicFramePr>
                  <a:graphicFrameLocks noChangeAspect="1"/>
                </p:cNvGraphicFramePr>
                <p:nvPr/>
              </p:nvGraphicFramePr>
              <p:xfrm>
                <a:off x="2995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22" name="Clip" r:id="rId782" imgW="142555" imgH="142555" progId="MS_ClipArt_Gallery.2">
                        <p:embed/>
                      </p:oleObj>
                    </mc:Choice>
                    <mc:Fallback>
                      <p:oleObj name="Clip" r:id="rId7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1" name="Object 1833"/>
                <p:cNvGraphicFramePr>
                  <a:graphicFrameLocks noChangeAspect="1"/>
                </p:cNvGraphicFramePr>
                <p:nvPr/>
              </p:nvGraphicFramePr>
              <p:xfrm>
                <a:off x="2826" y="15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23" name="Clip" r:id="rId783" imgW="142555" imgH="142555" progId="MS_ClipArt_Gallery.2">
                        <p:embed/>
                      </p:oleObj>
                    </mc:Choice>
                    <mc:Fallback>
                      <p:oleObj name="Clip" r:id="rId7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6" y="15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2" name="Object 1834"/>
                <p:cNvGraphicFramePr>
                  <a:graphicFrameLocks noChangeAspect="1"/>
                </p:cNvGraphicFramePr>
                <p:nvPr/>
              </p:nvGraphicFramePr>
              <p:xfrm>
                <a:off x="2878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24" name="Clip" r:id="rId784" imgW="142555" imgH="142555" progId="MS_ClipArt_Gallery.2">
                        <p:embed/>
                      </p:oleObj>
                    </mc:Choice>
                    <mc:Fallback>
                      <p:oleObj name="Clip" r:id="rId7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8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3" name="Object 1835"/>
                <p:cNvGraphicFramePr>
                  <a:graphicFrameLocks noChangeAspect="1"/>
                </p:cNvGraphicFramePr>
                <p:nvPr/>
              </p:nvGraphicFramePr>
              <p:xfrm>
                <a:off x="2947" y="17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25" name="Clip" r:id="rId785" imgW="142555" imgH="142555" progId="MS_ClipArt_Gallery.2">
                        <p:embed/>
                      </p:oleObj>
                    </mc:Choice>
                    <mc:Fallback>
                      <p:oleObj name="Clip" r:id="rId7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7" y="17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4" name="Object 1836"/>
                <p:cNvGraphicFramePr>
                  <a:graphicFrameLocks noChangeAspect="1"/>
                </p:cNvGraphicFramePr>
                <p:nvPr/>
              </p:nvGraphicFramePr>
              <p:xfrm>
                <a:off x="2935" y="15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26" name="Clip" r:id="rId786" imgW="142555" imgH="142555" progId="MS_ClipArt_Gallery.2">
                        <p:embed/>
                      </p:oleObj>
                    </mc:Choice>
                    <mc:Fallback>
                      <p:oleObj name="Clip" r:id="rId7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5" y="15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5" name="Object 1837"/>
                <p:cNvGraphicFramePr>
                  <a:graphicFrameLocks noChangeAspect="1"/>
                </p:cNvGraphicFramePr>
                <p:nvPr/>
              </p:nvGraphicFramePr>
              <p:xfrm>
                <a:off x="2998" y="160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27" name="Clip" r:id="rId787" imgW="142555" imgH="142555" progId="MS_ClipArt_Gallery.2">
                        <p:embed/>
                      </p:oleObj>
                    </mc:Choice>
                    <mc:Fallback>
                      <p:oleObj name="Clip" r:id="rId7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8" y="160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6" name="Object 1838"/>
                <p:cNvGraphicFramePr>
                  <a:graphicFrameLocks noChangeAspect="1"/>
                </p:cNvGraphicFramePr>
                <p:nvPr/>
              </p:nvGraphicFramePr>
              <p:xfrm>
                <a:off x="2982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28" name="Clip" r:id="rId788" imgW="142555" imgH="142555" progId="MS_ClipArt_Gallery.2">
                        <p:embed/>
                      </p:oleObj>
                    </mc:Choice>
                    <mc:Fallback>
                      <p:oleObj name="Clip" r:id="rId7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7" name="Object 1839"/>
                <p:cNvGraphicFramePr>
                  <a:graphicFrameLocks noChangeAspect="1"/>
                </p:cNvGraphicFramePr>
                <p:nvPr/>
              </p:nvGraphicFramePr>
              <p:xfrm>
                <a:off x="2967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29" name="Clip" r:id="rId789" imgW="142555" imgH="142555" progId="MS_ClipArt_Gallery.2">
                        <p:embed/>
                      </p:oleObj>
                    </mc:Choice>
                    <mc:Fallback>
                      <p:oleObj name="Clip" r:id="rId7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7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8" name="Object 1840"/>
                <p:cNvGraphicFramePr>
                  <a:graphicFrameLocks noChangeAspect="1"/>
                </p:cNvGraphicFramePr>
                <p:nvPr/>
              </p:nvGraphicFramePr>
              <p:xfrm>
                <a:off x="3007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30" name="Clip" r:id="rId790" imgW="142555" imgH="142555" progId="MS_ClipArt_Gallery.2">
                        <p:embed/>
                      </p:oleObj>
                    </mc:Choice>
                    <mc:Fallback>
                      <p:oleObj name="Clip" r:id="rId7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07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79" name="Object 1841"/>
                <p:cNvGraphicFramePr>
                  <a:graphicFrameLocks noChangeAspect="1"/>
                </p:cNvGraphicFramePr>
                <p:nvPr/>
              </p:nvGraphicFramePr>
              <p:xfrm>
                <a:off x="2871" y="17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31" name="Clip" r:id="rId791" imgW="142555" imgH="142555" progId="MS_ClipArt_Gallery.2">
                        <p:embed/>
                      </p:oleObj>
                    </mc:Choice>
                    <mc:Fallback>
                      <p:oleObj name="Clip" r:id="rId7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1" y="17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0" name="Object 1842"/>
                <p:cNvGraphicFramePr>
                  <a:graphicFrameLocks noChangeAspect="1"/>
                </p:cNvGraphicFramePr>
                <p:nvPr/>
              </p:nvGraphicFramePr>
              <p:xfrm>
                <a:off x="2924" y="17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32" name="Clip" r:id="rId792" imgW="142555" imgH="142555" progId="MS_ClipArt_Gallery.2">
                        <p:embed/>
                      </p:oleObj>
                    </mc:Choice>
                    <mc:Fallback>
                      <p:oleObj name="Clip" r:id="rId7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4" y="17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1" name="Object 1843"/>
                <p:cNvGraphicFramePr>
                  <a:graphicFrameLocks noChangeAspect="1"/>
                </p:cNvGraphicFramePr>
                <p:nvPr/>
              </p:nvGraphicFramePr>
              <p:xfrm>
                <a:off x="2987" y="15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33" name="Clip" r:id="rId793" imgW="142555" imgH="142555" progId="MS_ClipArt_Gallery.2">
                        <p:embed/>
                      </p:oleObj>
                    </mc:Choice>
                    <mc:Fallback>
                      <p:oleObj name="Clip" r:id="rId7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7" y="15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2" name="Object 1844"/>
                <p:cNvGraphicFramePr>
                  <a:graphicFrameLocks noChangeAspect="1"/>
                </p:cNvGraphicFramePr>
                <p:nvPr/>
              </p:nvGraphicFramePr>
              <p:xfrm>
                <a:off x="2953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34" name="Clip" r:id="rId794" imgW="142555" imgH="142555" progId="MS_ClipArt_Gallery.2">
                        <p:embed/>
                      </p:oleObj>
                    </mc:Choice>
                    <mc:Fallback>
                      <p:oleObj name="Clip" r:id="rId7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3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3" name="Object 1845"/>
                <p:cNvGraphicFramePr>
                  <a:graphicFrameLocks noChangeAspect="1"/>
                </p:cNvGraphicFramePr>
                <p:nvPr/>
              </p:nvGraphicFramePr>
              <p:xfrm>
                <a:off x="2898" y="15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35" name="Clip" r:id="rId795" imgW="142555" imgH="142555" progId="MS_ClipArt_Gallery.2">
                        <p:embed/>
                      </p:oleObj>
                    </mc:Choice>
                    <mc:Fallback>
                      <p:oleObj name="Clip" r:id="rId7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8" y="15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4" name="Object 1846"/>
                <p:cNvGraphicFramePr>
                  <a:graphicFrameLocks noChangeAspect="1"/>
                </p:cNvGraphicFramePr>
                <p:nvPr/>
              </p:nvGraphicFramePr>
              <p:xfrm>
                <a:off x="2708" y="15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36" name="Clip" r:id="rId796" imgW="142555" imgH="142555" progId="MS_ClipArt_Gallery.2">
                        <p:embed/>
                      </p:oleObj>
                    </mc:Choice>
                    <mc:Fallback>
                      <p:oleObj name="Clip" r:id="rId7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08" y="15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5" name="Object 1847"/>
                <p:cNvGraphicFramePr>
                  <a:graphicFrameLocks noChangeAspect="1"/>
                </p:cNvGraphicFramePr>
                <p:nvPr/>
              </p:nvGraphicFramePr>
              <p:xfrm>
                <a:off x="2880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37" name="Clip" r:id="rId797" imgW="142555" imgH="142555" progId="MS_ClipArt_Gallery.2">
                        <p:embed/>
                      </p:oleObj>
                    </mc:Choice>
                    <mc:Fallback>
                      <p:oleObj name="Clip" r:id="rId7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6" name="Object 1848"/>
                <p:cNvGraphicFramePr>
                  <a:graphicFrameLocks noChangeAspect="1"/>
                </p:cNvGraphicFramePr>
                <p:nvPr/>
              </p:nvGraphicFramePr>
              <p:xfrm>
                <a:off x="2824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38" name="Clip" r:id="rId798" imgW="142555" imgH="142555" progId="MS_ClipArt_Gallery.2">
                        <p:embed/>
                      </p:oleObj>
                    </mc:Choice>
                    <mc:Fallback>
                      <p:oleObj name="Clip" r:id="rId7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4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7" name="Object 1849"/>
                <p:cNvGraphicFramePr>
                  <a:graphicFrameLocks noChangeAspect="1"/>
                </p:cNvGraphicFramePr>
                <p:nvPr/>
              </p:nvGraphicFramePr>
              <p:xfrm>
                <a:off x="2982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39" name="Clip" r:id="rId799" imgW="142555" imgH="142555" progId="MS_ClipArt_Gallery.2">
                        <p:embed/>
                      </p:oleObj>
                    </mc:Choice>
                    <mc:Fallback>
                      <p:oleObj name="Clip" r:id="rId7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8" name="Object 1850"/>
                <p:cNvGraphicFramePr>
                  <a:graphicFrameLocks noChangeAspect="1"/>
                </p:cNvGraphicFramePr>
                <p:nvPr/>
              </p:nvGraphicFramePr>
              <p:xfrm>
                <a:off x="2984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40" name="Clip" r:id="rId800" imgW="142555" imgH="142555" progId="MS_ClipArt_Gallery.2">
                        <p:embed/>
                      </p:oleObj>
                    </mc:Choice>
                    <mc:Fallback>
                      <p:oleObj name="Clip" r:id="rId8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4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89" name="Object 1851"/>
                <p:cNvGraphicFramePr>
                  <a:graphicFrameLocks noChangeAspect="1"/>
                </p:cNvGraphicFramePr>
                <p:nvPr/>
              </p:nvGraphicFramePr>
              <p:xfrm>
                <a:off x="2920" y="165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41" name="Clip" r:id="rId801" imgW="142555" imgH="142555" progId="MS_ClipArt_Gallery.2">
                        <p:embed/>
                      </p:oleObj>
                    </mc:Choice>
                    <mc:Fallback>
                      <p:oleObj name="Clip" r:id="rId8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5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0" name="Object 1852"/>
                <p:cNvGraphicFramePr>
                  <a:graphicFrameLocks noChangeAspect="1"/>
                </p:cNvGraphicFramePr>
                <p:nvPr/>
              </p:nvGraphicFramePr>
              <p:xfrm>
                <a:off x="2907" y="15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42" name="Clip" r:id="rId802" imgW="142555" imgH="142555" progId="MS_ClipArt_Gallery.2">
                        <p:embed/>
                      </p:oleObj>
                    </mc:Choice>
                    <mc:Fallback>
                      <p:oleObj name="Clip" r:id="rId8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7" y="15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1" name="Object 1853"/>
                <p:cNvGraphicFramePr>
                  <a:graphicFrameLocks noChangeAspect="1"/>
                </p:cNvGraphicFramePr>
                <p:nvPr/>
              </p:nvGraphicFramePr>
              <p:xfrm>
                <a:off x="2889" y="17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43" name="Clip" r:id="rId803" imgW="142555" imgH="142555" progId="MS_ClipArt_Gallery.2">
                        <p:embed/>
                      </p:oleObj>
                    </mc:Choice>
                    <mc:Fallback>
                      <p:oleObj name="Clip" r:id="rId8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7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2" name="Object 1854"/>
                <p:cNvGraphicFramePr>
                  <a:graphicFrameLocks noChangeAspect="1"/>
                </p:cNvGraphicFramePr>
                <p:nvPr/>
              </p:nvGraphicFramePr>
              <p:xfrm>
                <a:off x="2775" y="16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44" name="Clip" r:id="rId804" imgW="142555" imgH="142555" progId="MS_ClipArt_Gallery.2">
                        <p:embed/>
                      </p:oleObj>
                    </mc:Choice>
                    <mc:Fallback>
                      <p:oleObj name="Clip" r:id="rId8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6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3" name="Object 1855"/>
                <p:cNvGraphicFramePr>
                  <a:graphicFrameLocks noChangeAspect="1"/>
                </p:cNvGraphicFramePr>
                <p:nvPr/>
              </p:nvGraphicFramePr>
              <p:xfrm>
                <a:off x="2758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45" name="Clip" r:id="rId805" imgW="142555" imgH="142555" progId="MS_ClipArt_Gallery.2">
                        <p:embed/>
                      </p:oleObj>
                    </mc:Choice>
                    <mc:Fallback>
                      <p:oleObj name="Clip" r:id="rId8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8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4" name="Object 1856"/>
                <p:cNvGraphicFramePr>
                  <a:graphicFrameLocks noChangeAspect="1"/>
                </p:cNvGraphicFramePr>
                <p:nvPr/>
              </p:nvGraphicFramePr>
              <p:xfrm>
                <a:off x="2804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46" name="Clip" r:id="rId806" imgW="142555" imgH="142555" progId="MS_ClipArt_Gallery.2">
                        <p:embed/>
                      </p:oleObj>
                    </mc:Choice>
                    <mc:Fallback>
                      <p:oleObj name="Clip" r:id="rId8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4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5" name="Object 1857"/>
                <p:cNvGraphicFramePr>
                  <a:graphicFrameLocks noChangeAspect="1"/>
                </p:cNvGraphicFramePr>
                <p:nvPr/>
              </p:nvGraphicFramePr>
              <p:xfrm>
                <a:off x="2800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47" name="Clip" r:id="rId807" imgW="142555" imgH="142555" progId="MS_ClipArt_Gallery.2">
                        <p:embed/>
                      </p:oleObj>
                    </mc:Choice>
                    <mc:Fallback>
                      <p:oleObj name="Clip" r:id="rId8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0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6" name="Object 1858"/>
                <p:cNvGraphicFramePr>
                  <a:graphicFrameLocks noChangeAspect="1"/>
                </p:cNvGraphicFramePr>
                <p:nvPr/>
              </p:nvGraphicFramePr>
              <p:xfrm>
                <a:off x="2862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48" name="Clip" r:id="rId808" imgW="142555" imgH="142555" progId="MS_ClipArt_Gallery.2">
                        <p:embed/>
                      </p:oleObj>
                    </mc:Choice>
                    <mc:Fallback>
                      <p:oleObj name="Clip" r:id="rId8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7" name="Object 1859"/>
                <p:cNvGraphicFramePr>
                  <a:graphicFrameLocks noChangeAspect="1"/>
                </p:cNvGraphicFramePr>
                <p:nvPr/>
              </p:nvGraphicFramePr>
              <p:xfrm>
                <a:off x="2876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49" name="Clip" r:id="rId809" imgW="142555" imgH="142555" progId="MS_ClipArt_Gallery.2">
                        <p:embed/>
                      </p:oleObj>
                    </mc:Choice>
                    <mc:Fallback>
                      <p:oleObj name="Clip" r:id="rId8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8" name="Object 1860"/>
                <p:cNvGraphicFramePr>
                  <a:graphicFrameLocks noChangeAspect="1"/>
                </p:cNvGraphicFramePr>
                <p:nvPr/>
              </p:nvGraphicFramePr>
              <p:xfrm>
                <a:off x="2891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50" name="Clip" r:id="rId810" imgW="142555" imgH="142555" progId="MS_ClipArt_Gallery.2">
                        <p:embed/>
                      </p:oleObj>
                    </mc:Choice>
                    <mc:Fallback>
                      <p:oleObj name="Clip" r:id="rId8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899" name="Object 1861"/>
                <p:cNvGraphicFramePr>
                  <a:graphicFrameLocks noChangeAspect="1"/>
                </p:cNvGraphicFramePr>
                <p:nvPr/>
              </p:nvGraphicFramePr>
              <p:xfrm>
                <a:off x="2818" y="15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51" name="Clip" r:id="rId811" imgW="142555" imgH="142555" progId="MS_ClipArt_Gallery.2">
                        <p:embed/>
                      </p:oleObj>
                    </mc:Choice>
                    <mc:Fallback>
                      <p:oleObj name="Clip" r:id="rId8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8" y="15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0" name="Object 1862"/>
                <p:cNvGraphicFramePr>
                  <a:graphicFrameLocks noChangeAspect="1"/>
                </p:cNvGraphicFramePr>
                <p:nvPr/>
              </p:nvGraphicFramePr>
              <p:xfrm>
                <a:off x="2760" y="156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52" name="Clip" r:id="rId812" imgW="142555" imgH="142555" progId="MS_ClipArt_Gallery.2">
                        <p:embed/>
                      </p:oleObj>
                    </mc:Choice>
                    <mc:Fallback>
                      <p:oleObj name="Clip" r:id="rId8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1" name="Object 1863"/>
                <p:cNvGraphicFramePr>
                  <a:graphicFrameLocks noChangeAspect="1"/>
                </p:cNvGraphicFramePr>
                <p:nvPr/>
              </p:nvGraphicFramePr>
              <p:xfrm>
                <a:off x="2829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53" name="Clip" r:id="rId813" imgW="142555" imgH="142555" progId="MS_ClipArt_Gallery.2">
                        <p:embed/>
                      </p:oleObj>
                    </mc:Choice>
                    <mc:Fallback>
                      <p:oleObj name="Clip" r:id="rId8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9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2" name="Object 1864"/>
                <p:cNvGraphicFramePr>
                  <a:graphicFrameLocks noChangeAspect="1"/>
                </p:cNvGraphicFramePr>
                <p:nvPr/>
              </p:nvGraphicFramePr>
              <p:xfrm>
                <a:off x="2775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54" name="Clip" r:id="rId814" imgW="142555" imgH="142555" progId="MS_ClipArt_Gallery.2">
                        <p:embed/>
                      </p:oleObj>
                    </mc:Choice>
                    <mc:Fallback>
                      <p:oleObj name="Clip" r:id="rId8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3" name="Object 1865"/>
                <p:cNvGraphicFramePr>
                  <a:graphicFrameLocks noChangeAspect="1"/>
                </p:cNvGraphicFramePr>
                <p:nvPr/>
              </p:nvGraphicFramePr>
              <p:xfrm>
                <a:off x="2876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55" name="Clip" r:id="rId815" imgW="142555" imgH="142555" progId="MS_ClipArt_Gallery.2">
                        <p:embed/>
                      </p:oleObj>
                    </mc:Choice>
                    <mc:Fallback>
                      <p:oleObj name="Clip" r:id="rId8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4" name="Object 1866"/>
                <p:cNvGraphicFramePr>
                  <a:graphicFrameLocks noChangeAspect="1"/>
                </p:cNvGraphicFramePr>
                <p:nvPr/>
              </p:nvGraphicFramePr>
              <p:xfrm>
                <a:off x="2760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56" name="Clip" r:id="rId816" imgW="142555" imgH="142555" progId="MS_ClipArt_Gallery.2">
                        <p:embed/>
                      </p:oleObj>
                    </mc:Choice>
                    <mc:Fallback>
                      <p:oleObj name="Clip" r:id="rId8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5" name="Object 1867"/>
                <p:cNvGraphicFramePr>
                  <a:graphicFrameLocks noChangeAspect="1"/>
                </p:cNvGraphicFramePr>
                <p:nvPr/>
              </p:nvGraphicFramePr>
              <p:xfrm>
                <a:off x="2866" y="15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57" name="Clip" r:id="rId817" imgW="142555" imgH="142555" progId="MS_ClipArt_Gallery.2">
                        <p:embed/>
                      </p:oleObj>
                    </mc:Choice>
                    <mc:Fallback>
                      <p:oleObj name="Clip" r:id="rId8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5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6" name="Object 1868"/>
                <p:cNvGraphicFramePr>
                  <a:graphicFrameLocks noChangeAspect="1"/>
                </p:cNvGraphicFramePr>
                <p:nvPr/>
              </p:nvGraphicFramePr>
              <p:xfrm>
                <a:off x="2858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58" name="Clip" r:id="rId818" imgW="142555" imgH="142555" progId="MS_ClipArt_Gallery.2">
                        <p:embed/>
                      </p:oleObj>
                    </mc:Choice>
                    <mc:Fallback>
                      <p:oleObj name="Clip" r:id="rId8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8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7" name="Object 1869"/>
                <p:cNvGraphicFramePr>
                  <a:graphicFrameLocks noChangeAspect="1"/>
                </p:cNvGraphicFramePr>
                <p:nvPr/>
              </p:nvGraphicFramePr>
              <p:xfrm>
                <a:off x="2758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59" name="Clip" r:id="rId819" imgW="142555" imgH="142555" progId="MS_ClipArt_Gallery.2">
                        <p:embed/>
                      </p:oleObj>
                    </mc:Choice>
                    <mc:Fallback>
                      <p:oleObj name="Clip" r:id="rId8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8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8" name="Object 1870"/>
                <p:cNvGraphicFramePr>
                  <a:graphicFrameLocks noChangeAspect="1"/>
                </p:cNvGraphicFramePr>
                <p:nvPr/>
              </p:nvGraphicFramePr>
              <p:xfrm>
                <a:off x="2818" y="15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60" name="Clip" r:id="rId820" imgW="142555" imgH="142555" progId="MS_ClipArt_Gallery.2">
                        <p:embed/>
                      </p:oleObj>
                    </mc:Choice>
                    <mc:Fallback>
                      <p:oleObj name="Clip" r:id="rId8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8" y="15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09" name="Object 1871"/>
                <p:cNvGraphicFramePr>
                  <a:graphicFrameLocks noChangeAspect="1"/>
                </p:cNvGraphicFramePr>
                <p:nvPr/>
              </p:nvGraphicFramePr>
              <p:xfrm>
                <a:off x="2876" y="14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61" name="Clip" r:id="rId821" imgW="142555" imgH="142555" progId="MS_ClipArt_Gallery.2">
                        <p:embed/>
                      </p:oleObj>
                    </mc:Choice>
                    <mc:Fallback>
                      <p:oleObj name="Clip" r:id="rId8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4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0" name="Object 1872"/>
                <p:cNvGraphicFramePr>
                  <a:graphicFrameLocks noChangeAspect="1"/>
                </p:cNvGraphicFramePr>
                <p:nvPr/>
              </p:nvGraphicFramePr>
              <p:xfrm>
                <a:off x="2858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62" name="Clip" r:id="rId822" imgW="142555" imgH="142555" progId="MS_ClipArt_Gallery.2">
                        <p:embed/>
                      </p:oleObj>
                    </mc:Choice>
                    <mc:Fallback>
                      <p:oleObj name="Clip" r:id="rId8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8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1" name="Object 1873"/>
                <p:cNvGraphicFramePr>
                  <a:graphicFrameLocks noChangeAspect="1"/>
                </p:cNvGraphicFramePr>
                <p:nvPr/>
              </p:nvGraphicFramePr>
              <p:xfrm>
                <a:off x="2758" y="152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63" name="Clip" r:id="rId823" imgW="142555" imgH="142555" progId="MS_ClipArt_Gallery.2">
                        <p:embed/>
                      </p:oleObj>
                    </mc:Choice>
                    <mc:Fallback>
                      <p:oleObj name="Clip" r:id="rId8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8" y="152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2" name="Object 1874"/>
                <p:cNvGraphicFramePr>
                  <a:graphicFrameLocks noChangeAspect="1"/>
                </p:cNvGraphicFramePr>
                <p:nvPr/>
              </p:nvGraphicFramePr>
              <p:xfrm>
                <a:off x="2775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64" name="Clip" r:id="rId824" imgW="142555" imgH="142555" progId="MS_ClipArt_Gallery.2">
                        <p:embed/>
                      </p:oleObj>
                    </mc:Choice>
                    <mc:Fallback>
                      <p:oleObj name="Clip" r:id="rId8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3" name="Object 1875"/>
                <p:cNvGraphicFramePr>
                  <a:graphicFrameLocks noChangeAspect="1"/>
                </p:cNvGraphicFramePr>
                <p:nvPr/>
              </p:nvGraphicFramePr>
              <p:xfrm>
                <a:off x="2760" y="15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65" name="Clip" r:id="rId825" imgW="142555" imgH="142555" progId="MS_ClipArt_Gallery.2">
                        <p:embed/>
                      </p:oleObj>
                    </mc:Choice>
                    <mc:Fallback>
                      <p:oleObj name="Clip" r:id="rId8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4" name="Object 1876"/>
                <p:cNvGraphicFramePr>
                  <a:graphicFrameLocks noChangeAspect="1"/>
                </p:cNvGraphicFramePr>
                <p:nvPr/>
              </p:nvGraphicFramePr>
              <p:xfrm>
                <a:off x="2789" y="148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66" name="Clip" r:id="rId826" imgW="142555" imgH="142555" progId="MS_ClipArt_Gallery.2">
                        <p:embed/>
                      </p:oleObj>
                    </mc:Choice>
                    <mc:Fallback>
                      <p:oleObj name="Clip" r:id="rId8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48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5" name="Object 1877"/>
                <p:cNvGraphicFramePr>
                  <a:graphicFrameLocks noChangeAspect="1"/>
                </p:cNvGraphicFramePr>
                <p:nvPr/>
              </p:nvGraphicFramePr>
              <p:xfrm>
                <a:off x="2787" y="148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67" name="Clip" r:id="rId827" imgW="142555" imgH="142555" progId="MS_ClipArt_Gallery.2">
                        <p:embed/>
                      </p:oleObj>
                    </mc:Choice>
                    <mc:Fallback>
                      <p:oleObj name="Clip" r:id="rId8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7" y="148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6" name="Object 1878"/>
                <p:cNvGraphicFramePr>
                  <a:graphicFrameLocks noChangeAspect="1"/>
                </p:cNvGraphicFramePr>
                <p:nvPr/>
              </p:nvGraphicFramePr>
              <p:xfrm>
                <a:off x="2876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68" name="Clip" r:id="rId828" imgW="142555" imgH="142555" progId="MS_ClipArt_Gallery.2">
                        <p:embed/>
                      </p:oleObj>
                    </mc:Choice>
                    <mc:Fallback>
                      <p:oleObj name="Clip" r:id="rId8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7" name="Object 1879"/>
                <p:cNvGraphicFramePr>
                  <a:graphicFrameLocks noChangeAspect="1"/>
                </p:cNvGraphicFramePr>
                <p:nvPr/>
              </p:nvGraphicFramePr>
              <p:xfrm>
                <a:off x="2789" y="14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69" name="Clip" r:id="rId829" imgW="142555" imgH="142555" progId="MS_ClipArt_Gallery.2">
                        <p:embed/>
                      </p:oleObj>
                    </mc:Choice>
                    <mc:Fallback>
                      <p:oleObj name="Clip" r:id="rId8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4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8" name="Object 1880"/>
                <p:cNvGraphicFramePr>
                  <a:graphicFrameLocks noChangeAspect="1"/>
                </p:cNvGraphicFramePr>
                <p:nvPr/>
              </p:nvGraphicFramePr>
              <p:xfrm>
                <a:off x="2816" y="15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70" name="Clip" r:id="rId830" imgW="142555" imgH="142555" progId="MS_ClipArt_Gallery.2">
                        <p:embed/>
                      </p:oleObj>
                    </mc:Choice>
                    <mc:Fallback>
                      <p:oleObj name="Clip" r:id="rId8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6" y="15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19" name="Object 1881"/>
                <p:cNvGraphicFramePr>
                  <a:graphicFrameLocks noChangeAspect="1"/>
                </p:cNvGraphicFramePr>
                <p:nvPr/>
              </p:nvGraphicFramePr>
              <p:xfrm>
                <a:off x="2847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71" name="Clip" r:id="rId831" imgW="142555" imgH="142555" progId="MS_ClipArt_Gallery.2">
                        <p:embed/>
                      </p:oleObj>
                    </mc:Choice>
                    <mc:Fallback>
                      <p:oleObj name="Clip" r:id="rId8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0" name="Object 1882"/>
                <p:cNvGraphicFramePr>
                  <a:graphicFrameLocks noChangeAspect="1"/>
                </p:cNvGraphicFramePr>
                <p:nvPr/>
              </p:nvGraphicFramePr>
              <p:xfrm>
                <a:off x="2760" y="156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72" name="Clip" r:id="rId832" imgW="142555" imgH="142555" progId="MS_ClipArt_Gallery.2">
                        <p:embed/>
                      </p:oleObj>
                    </mc:Choice>
                    <mc:Fallback>
                      <p:oleObj name="Clip" r:id="rId8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1" name="Object 1883"/>
                <p:cNvGraphicFramePr>
                  <a:graphicFrameLocks noChangeAspect="1"/>
                </p:cNvGraphicFramePr>
                <p:nvPr/>
              </p:nvGraphicFramePr>
              <p:xfrm>
                <a:off x="2845" y="148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73" name="Clip" r:id="rId833" imgW="142555" imgH="142555" progId="MS_ClipArt_Gallery.2">
                        <p:embed/>
                      </p:oleObj>
                    </mc:Choice>
                    <mc:Fallback>
                      <p:oleObj name="Clip" r:id="rId8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5" y="148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2" name="Object 1884"/>
                <p:cNvGraphicFramePr>
                  <a:graphicFrameLocks noChangeAspect="1"/>
                </p:cNvGraphicFramePr>
                <p:nvPr/>
              </p:nvGraphicFramePr>
              <p:xfrm>
                <a:off x="2760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74" name="Clip" r:id="rId834" imgW="142555" imgH="142555" progId="MS_ClipArt_Gallery.2">
                        <p:embed/>
                      </p:oleObj>
                    </mc:Choice>
                    <mc:Fallback>
                      <p:oleObj name="Clip" r:id="rId8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3" name="Object 1885"/>
                <p:cNvGraphicFramePr>
                  <a:graphicFrameLocks noChangeAspect="1"/>
                </p:cNvGraphicFramePr>
                <p:nvPr/>
              </p:nvGraphicFramePr>
              <p:xfrm>
                <a:off x="2796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75" name="Clip" r:id="rId835" imgW="142555" imgH="142555" progId="MS_ClipArt_Gallery.2">
                        <p:embed/>
                      </p:oleObj>
                    </mc:Choice>
                    <mc:Fallback>
                      <p:oleObj name="Clip" r:id="rId8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96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4" name="Object 1886"/>
                <p:cNvGraphicFramePr>
                  <a:graphicFrameLocks noChangeAspect="1"/>
                </p:cNvGraphicFramePr>
                <p:nvPr/>
              </p:nvGraphicFramePr>
              <p:xfrm>
                <a:off x="2847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76" name="Clip" r:id="rId836" imgW="142555" imgH="142555" progId="MS_ClipArt_Gallery.2">
                        <p:embed/>
                      </p:oleObj>
                    </mc:Choice>
                    <mc:Fallback>
                      <p:oleObj name="Clip" r:id="rId8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5" name="Object 1887"/>
                <p:cNvGraphicFramePr>
                  <a:graphicFrameLocks noChangeAspect="1"/>
                </p:cNvGraphicFramePr>
                <p:nvPr/>
              </p:nvGraphicFramePr>
              <p:xfrm>
                <a:off x="2760" y="156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77" name="Clip" r:id="rId837" imgW="142555" imgH="142555" progId="MS_ClipArt_Gallery.2">
                        <p:embed/>
                      </p:oleObj>
                    </mc:Choice>
                    <mc:Fallback>
                      <p:oleObj name="Clip" r:id="rId8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6" name="Object 1888"/>
                <p:cNvGraphicFramePr>
                  <a:graphicFrameLocks noChangeAspect="1"/>
                </p:cNvGraphicFramePr>
                <p:nvPr/>
              </p:nvGraphicFramePr>
              <p:xfrm>
                <a:off x="2760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78" name="Clip" r:id="rId838" imgW="142555" imgH="142555" progId="MS_ClipArt_Gallery.2">
                        <p:embed/>
                      </p:oleObj>
                    </mc:Choice>
                    <mc:Fallback>
                      <p:oleObj name="Clip" r:id="rId8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7" name="Object 1889"/>
                <p:cNvGraphicFramePr>
                  <a:graphicFrameLocks noChangeAspect="1"/>
                </p:cNvGraphicFramePr>
                <p:nvPr/>
              </p:nvGraphicFramePr>
              <p:xfrm>
                <a:off x="2760" y="16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79" name="Clip" r:id="rId839" imgW="142555" imgH="142555" progId="MS_ClipArt_Gallery.2">
                        <p:embed/>
                      </p:oleObj>
                    </mc:Choice>
                    <mc:Fallback>
                      <p:oleObj name="Clip" r:id="rId8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6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8" name="Object 1890"/>
                <p:cNvGraphicFramePr>
                  <a:graphicFrameLocks noChangeAspect="1"/>
                </p:cNvGraphicFramePr>
                <p:nvPr/>
              </p:nvGraphicFramePr>
              <p:xfrm>
                <a:off x="2891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80" name="Clip" r:id="rId840" imgW="142555" imgH="142555" progId="MS_ClipArt_Gallery.2">
                        <p:embed/>
                      </p:oleObj>
                    </mc:Choice>
                    <mc:Fallback>
                      <p:oleObj name="Clip" r:id="rId8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29" name="Object 1891"/>
                <p:cNvGraphicFramePr>
                  <a:graphicFrameLocks noChangeAspect="1"/>
                </p:cNvGraphicFramePr>
                <p:nvPr/>
              </p:nvGraphicFramePr>
              <p:xfrm>
                <a:off x="2816" y="149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81" name="Clip" r:id="rId841" imgW="142555" imgH="142555" progId="MS_ClipArt_Gallery.2">
                        <p:embed/>
                      </p:oleObj>
                    </mc:Choice>
                    <mc:Fallback>
                      <p:oleObj name="Clip" r:id="rId8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6" y="149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0" name="Object 1892"/>
                <p:cNvGraphicFramePr>
                  <a:graphicFrameLocks noChangeAspect="1"/>
                </p:cNvGraphicFramePr>
                <p:nvPr/>
              </p:nvGraphicFramePr>
              <p:xfrm>
                <a:off x="2789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82" name="Clip" r:id="rId842" imgW="142555" imgH="142555" progId="MS_ClipArt_Gallery.2">
                        <p:embed/>
                      </p:oleObj>
                    </mc:Choice>
                    <mc:Fallback>
                      <p:oleObj name="Clip" r:id="rId8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1" name="Object 1893"/>
                <p:cNvGraphicFramePr>
                  <a:graphicFrameLocks noChangeAspect="1"/>
                </p:cNvGraphicFramePr>
                <p:nvPr/>
              </p:nvGraphicFramePr>
              <p:xfrm>
                <a:off x="2847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83" name="Clip" r:id="rId843" imgW="142555" imgH="142555" progId="MS_ClipArt_Gallery.2">
                        <p:embed/>
                      </p:oleObj>
                    </mc:Choice>
                    <mc:Fallback>
                      <p:oleObj name="Clip" r:id="rId8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2" name="Object 1894"/>
                <p:cNvGraphicFramePr>
                  <a:graphicFrameLocks noChangeAspect="1"/>
                </p:cNvGraphicFramePr>
                <p:nvPr/>
              </p:nvGraphicFramePr>
              <p:xfrm>
                <a:off x="2862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84" name="Clip" r:id="rId844" imgW="142555" imgH="142555" progId="MS_ClipArt_Gallery.2">
                        <p:embed/>
                      </p:oleObj>
                    </mc:Choice>
                    <mc:Fallback>
                      <p:oleObj name="Clip" r:id="rId8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3" name="Object 1895"/>
                <p:cNvGraphicFramePr>
                  <a:graphicFrameLocks noChangeAspect="1"/>
                </p:cNvGraphicFramePr>
                <p:nvPr/>
              </p:nvGraphicFramePr>
              <p:xfrm>
                <a:off x="2722" y="15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85" name="Clip" r:id="rId845" imgW="142555" imgH="142555" progId="MS_ClipArt_Gallery.2">
                        <p:embed/>
                      </p:oleObj>
                    </mc:Choice>
                    <mc:Fallback>
                      <p:oleObj name="Clip" r:id="rId8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22" y="15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4" name="Object 1896"/>
                <p:cNvGraphicFramePr>
                  <a:graphicFrameLocks noChangeAspect="1"/>
                </p:cNvGraphicFramePr>
                <p:nvPr/>
              </p:nvGraphicFramePr>
              <p:xfrm>
                <a:off x="2760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86" name="Clip" r:id="rId846" imgW="142555" imgH="142555" progId="MS_ClipArt_Gallery.2">
                        <p:embed/>
                      </p:oleObj>
                    </mc:Choice>
                    <mc:Fallback>
                      <p:oleObj name="Clip" r:id="rId8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5" name="Object 1897"/>
                <p:cNvGraphicFramePr>
                  <a:graphicFrameLocks noChangeAspect="1"/>
                </p:cNvGraphicFramePr>
                <p:nvPr/>
              </p:nvGraphicFramePr>
              <p:xfrm>
                <a:off x="2787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87" name="Clip" r:id="rId847" imgW="142555" imgH="142555" progId="MS_ClipArt_Gallery.2">
                        <p:embed/>
                      </p:oleObj>
                    </mc:Choice>
                    <mc:Fallback>
                      <p:oleObj name="Clip" r:id="rId8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7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6" name="Object 1898"/>
                <p:cNvGraphicFramePr>
                  <a:graphicFrameLocks noChangeAspect="1"/>
                </p:cNvGraphicFramePr>
                <p:nvPr/>
              </p:nvGraphicFramePr>
              <p:xfrm>
                <a:off x="2698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88" name="Clip" r:id="rId848" imgW="142555" imgH="142555" progId="MS_ClipArt_Gallery.2">
                        <p:embed/>
                      </p:oleObj>
                    </mc:Choice>
                    <mc:Fallback>
                      <p:oleObj name="Clip" r:id="rId8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698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7" name="Object 1899"/>
                <p:cNvGraphicFramePr>
                  <a:graphicFrameLocks noChangeAspect="1"/>
                </p:cNvGraphicFramePr>
                <p:nvPr/>
              </p:nvGraphicFramePr>
              <p:xfrm>
                <a:off x="2918" y="162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89" name="Clip" r:id="rId849" imgW="142555" imgH="142555" progId="MS_ClipArt_Gallery.2">
                        <p:embed/>
                      </p:oleObj>
                    </mc:Choice>
                    <mc:Fallback>
                      <p:oleObj name="Clip" r:id="rId8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8" y="162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8" name="Object 1900"/>
                <p:cNvGraphicFramePr>
                  <a:graphicFrameLocks noChangeAspect="1"/>
                </p:cNvGraphicFramePr>
                <p:nvPr/>
              </p:nvGraphicFramePr>
              <p:xfrm>
                <a:off x="2866" y="14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90" name="Clip" r:id="rId850" imgW="142555" imgH="142555" progId="MS_ClipArt_Gallery.2">
                        <p:embed/>
                      </p:oleObj>
                    </mc:Choice>
                    <mc:Fallback>
                      <p:oleObj name="Clip" r:id="rId8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4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39" name="Object 1901"/>
                <p:cNvGraphicFramePr>
                  <a:graphicFrameLocks noChangeAspect="1"/>
                </p:cNvGraphicFramePr>
                <p:nvPr/>
              </p:nvGraphicFramePr>
              <p:xfrm>
                <a:off x="2913" y="149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91" name="Clip" r:id="rId851" imgW="142555" imgH="142555" progId="MS_ClipArt_Gallery.2">
                        <p:embed/>
                      </p:oleObj>
                    </mc:Choice>
                    <mc:Fallback>
                      <p:oleObj name="Clip" r:id="rId8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3" y="149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0" name="Object 1902"/>
                <p:cNvGraphicFramePr>
                  <a:graphicFrameLocks noChangeAspect="1"/>
                </p:cNvGraphicFramePr>
                <p:nvPr/>
              </p:nvGraphicFramePr>
              <p:xfrm>
                <a:off x="2836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92" name="Clip" r:id="rId852" imgW="142555" imgH="142555" progId="MS_ClipArt_Gallery.2">
                        <p:embed/>
                      </p:oleObj>
                    </mc:Choice>
                    <mc:Fallback>
                      <p:oleObj name="Clip" r:id="rId8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6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1" name="Object 1903"/>
                <p:cNvGraphicFramePr>
                  <a:graphicFrameLocks noChangeAspect="1"/>
                </p:cNvGraphicFramePr>
                <p:nvPr/>
              </p:nvGraphicFramePr>
              <p:xfrm>
                <a:off x="2833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93" name="Clip" r:id="rId853" imgW="142555" imgH="142555" progId="MS_ClipArt_Gallery.2">
                        <p:embed/>
                      </p:oleObj>
                    </mc:Choice>
                    <mc:Fallback>
                      <p:oleObj name="Clip" r:id="rId8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3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2" name="Object 1904"/>
                <p:cNvGraphicFramePr>
                  <a:graphicFrameLocks noChangeAspect="1"/>
                </p:cNvGraphicFramePr>
                <p:nvPr/>
              </p:nvGraphicFramePr>
              <p:xfrm>
                <a:off x="2811" y="161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94" name="Clip" r:id="rId854" imgW="142555" imgH="142555" progId="MS_ClipArt_Gallery.2">
                        <p:embed/>
                      </p:oleObj>
                    </mc:Choice>
                    <mc:Fallback>
                      <p:oleObj name="Clip" r:id="rId8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1" y="161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3" name="Object 1905"/>
                <p:cNvGraphicFramePr>
                  <a:graphicFrameLocks noChangeAspect="1"/>
                </p:cNvGraphicFramePr>
                <p:nvPr/>
              </p:nvGraphicFramePr>
              <p:xfrm>
                <a:off x="2817" y="157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95" name="Clip" r:id="rId855" imgW="142555" imgH="142555" progId="MS_ClipArt_Gallery.2">
                        <p:embed/>
                      </p:oleObj>
                    </mc:Choice>
                    <mc:Fallback>
                      <p:oleObj name="Clip" r:id="rId8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7" y="157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4" name="Object 1906"/>
                <p:cNvGraphicFramePr>
                  <a:graphicFrameLocks noChangeAspect="1"/>
                </p:cNvGraphicFramePr>
                <p:nvPr/>
              </p:nvGraphicFramePr>
              <p:xfrm>
                <a:off x="2904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96" name="Clip" r:id="rId856" imgW="142555" imgH="142555" progId="MS_ClipArt_Gallery.2">
                        <p:embed/>
                      </p:oleObj>
                    </mc:Choice>
                    <mc:Fallback>
                      <p:oleObj name="Clip" r:id="rId8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4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5" name="Object 1907"/>
                <p:cNvGraphicFramePr>
                  <a:graphicFrameLocks noChangeAspect="1"/>
                </p:cNvGraphicFramePr>
                <p:nvPr/>
              </p:nvGraphicFramePr>
              <p:xfrm>
                <a:off x="2735" y="15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97" name="Clip" r:id="rId857" imgW="142555" imgH="142555" progId="MS_ClipArt_Gallery.2">
                        <p:embed/>
                      </p:oleObj>
                    </mc:Choice>
                    <mc:Fallback>
                      <p:oleObj name="Clip" r:id="rId8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5" y="15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6" name="Object 1908"/>
                <p:cNvGraphicFramePr>
                  <a:graphicFrameLocks noChangeAspect="1"/>
                </p:cNvGraphicFramePr>
                <p:nvPr/>
              </p:nvGraphicFramePr>
              <p:xfrm>
                <a:off x="2787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98" name="Clip" r:id="rId858" imgW="142555" imgH="142555" progId="MS_ClipArt_Gallery.2">
                        <p:embed/>
                      </p:oleObj>
                    </mc:Choice>
                    <mc:Fallback>
                      <p:oleObj name="Clip" r:id="rId8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7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7" name="Object 1909"/>
                <p:cNvGraphicFramePr>
                  <a:graphicFrameLocks noChangeAspect="1"/>
                </p:cNvGraphicFramePr>
                <p:nvPr/>
              </p:nvGraphicFramePr>
              <p:xfrm>
                <a:off x="2953" y="151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299" name="Clip" r:id="rId859" imgW="142555" imgH="142555" progId="MS_ClipArt_Gallery.2">
                        <p:embed/>
                      </p:oleObj>
                    </mc:Choice>
                    <mc:Fallback>
                      <p:oleObj name="Clip" r:id="rId8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3" y="151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8" name="Object 1910"/>
                <p:cNvGraphicFramePr>
                  <a:graphicFrameLocks noChangeAspect="1"/>
                </p:cNvGraphicFramePr>
                <p:nvPr/>
              </p:nvGraphicFramePr>
              <p:xfrm>
                <a:off x="2824" y="14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300" name="Clip" r:id="rId860" imgW="142555" imgH="142555" progId="MS_ClipArt_Gallery.2">
                        <p:embed/>
                      </p:oleObj>
                    </mc:Choice>
                    <mc:Fallback>
                      <p:oleObj name="Clip" r:id="rId8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4" y="14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49" name="Object 1911"/>
                <p:cNvGraphicFramePr>
                  <a:graphicFrameLocks noChangeAspect="1"/>
                </p:cNvGraphicFramePr>
                <p:nvPr/>
              </p:nvGraphicFramePr>
              <p:xfrm>
                <a:off x="2911" y="147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301" name="Clip" r:id="rId861" imgW="142555" imgH="142555" progId="MS_ClipArt_Gallery.2">
                        <p:embed/>
                      </p:oleObj>
                    </mc:Choice>
                    <mc:Fallback>
                      <p:oleObj name="Clip" r:id="rId8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1" y="147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0" name="Object 1912"/>
                <p:cNvGraphicFramePr>
                  <a:graphicFrameLocks noChangeAspect="1"/>
                </p:cNvGraphicFramePr>
                <p:nvPr/>
              </p:nvGraphicFramePr>
              <p:xfrm>
                <a:off x="2891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302" name="Clip" r:id="rId862" imgW="142555" imgH="142555" progId="MS_ClipArt_Gallery.2">
                        <p:embed/>
                      </p:oleObj>
                    </mc:Choice>
                    <mc:Fallback>
                      <p:oleObj name="Clip" r:id="rId8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1" name="Object 1913"/>
                <p:cNvGraphicFramePr>
                  <a:graphicFrameLocks noChangeAspect="1"/>
                </p:cNvGraphicFramePr>
                <p:nvPr/>
              </p:nvGraphicFramePr>
              <p:xfrm>
                <a:off x="2880" y="149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303" name="Clip" r:id="rId863" imgW="142555" imgH="142555" progId="MS_ClipArt_Gallery.2">
                        <p:embed/>
                      </p:oleObj>
                    </mc:Choice>
                    <mc:Fallback>
                      <p:oleObj name="Clip" r:id="rId8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49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2" name="Object 1914"/>
                <p:cNvGraphicFramePr>
                  <a:graphicFrameLocks noChangeAspect="1"/>
                </p:cNvGraphicFramePr>
                <p:nvPr/>
              </p:nvGraphicFramePr>
              <p:xfrm>
                <a:off x="2916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304" name="Clip" r:id="rId864" imgW="142555" imgH="142555" progId="MS_ClipArt_Gallery.2">
                        <p:embed/>
                      </p:oleObj>
                    </mc:Choice>
                    <mc:Fallback>
                      <p:oleObj name="Clip" r:id="rId8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6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3" name="Object 1915"/>
                <p:cNvGraphicFramePr>
                  <a:graphicFrameLocks noChangeAspect="1"/>
                </p:cNvGraphicFramePr>
                <p:nvPr/>
              </p:nvGraphicFramePr>
              <p:xfrm>
                <a:off x="2831" y="17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305" name="Clip" r:id="rId865" imgW="142555" imgH="142555" progId="MS_ClipArt_Gallery.2">
                        <p:embed/>
                      </p:oleObj>
                    </mc:Choice>
                    <mc:Fallback>
                      <p:oleObj name="Clip" r:id="rId8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1" y="17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4" name="Object 1916"/>
                <p:cNvGraphicFramePr>
                  <a:graphicFrameLocks noChangeAspect="1"/>
                </p:cNvGraphicFramePr>
                <p:nvPr/>
              </p:nvGraphicFramePr>
              <p:xfrm>
                <a:off x="2895" y="16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306" name="Clip" r:id="rId866" imgW="142555" imgH="142555" progId="MS_ClipArt_Gallery.2">
                        <p:embed/>
                      </p:oleObj>
                    </mc:Choice>
                    <mc:Fallback>
                      <p:oleObj name="Clip" r:id="rId8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5" y="16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5" name="Object 1917"/>
                <p:cNvGraphicFramePr>
                  <a:graphicFrameLocks noChangeAspect="1"/>
                </p:cNvGraphicFramePr>
                <p:nvPr/>
              </p:nvGraphicFramePr>
              <p:xfrm>
                <a:off x="2775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307" name="Clip" r:id="rId867" imgW="142555" imgH="142555" progId="MS_ClipArt_Gallery.2">
                        <p:embed/>
                      </p:oleObj>
                    </mc:Choice>
                    <mc:Fallback>
                      <p:oleObj name="Clip" r:id="rId8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6" name="Object 1918"/>
                <p:cNvGraphicFramePr>
                  <a:graphicFrameLocks noChangeAspect="1"/>
                </p:cNvGraphicFramePr>
                <p:nvPr/>
              </p:nvGraphicFramePr>
              <p:xfrm>
                <a:off x="2858" y="151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308" name="Clip" r:id="rId868" imgW="142555" imgH="142555" progId="MS_ClipArt_Gallery.2">
                        <p:embed/>
                      </p:oleObj>
                    </mc:Choice>
                    <mc:Fallback>
                      <p:oleObj name="Clip" r:id="rId8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8" y="151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7" name="Object 1919"/>
                <p:cNvGraphicFramePr>
                  <a:graphicFrameLocks noChangeAspect="1"/>
                </p:cNvGraphicFramePr>
                <p:nvPr/>
              </p:nvGraphicFramePr>
              <p:xfrm>
                <a:off x="2760" y="14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309" name="Clip" r:id="rId869" imgW="142555" imgH="142555" progId="MS_ClipArt_Gallery.2">
                        <p:embed/>
                      </p:oleObj>
                    </mc:Choice>
                    <mc:Fallback>
                      <p:oleObj name="Clip" r:id="rId8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4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8" name="Object 1920"/>
                <p:cNvGraphicFramePr>
                  <a:graphicFrameLocks noChangeAspect="1"/>
                </p:cNvGraphicFramePr>
                <p:nvPr/>
              </p:nvGraphicFramePr>
              <p:xfrm>
                <a:off x="2911" y="16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310" name="Clip" r:id="rId870" imgW="142555" imgH="142555" progId="MS_ClipArt_Gallery.2">
                        <p:embed/>
                      </p:oleObj>
                    </mc:Choice>
                    <mc:Fallback>
                      <p:oleObj name="Clip" r:id="rId8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1" y="16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59" name="Object 1921"/>
                <p:cNvGraphicFramePr>
                  <a:graphicFrameLocks noChangeAspect="1"/>
                </p:cNvGraphicFramePr>
                <p:nvPr/>
              </p:nvGraphicFramePr>
              <p:xfrm>
                <a:off x="2789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311" name="Clip" r:id="rId871" imgW="142555" imgH="142555" progId="MS_ClipArt_Gallery.2">
                        <p:embed/>
                      </p:oleObj>
                    </mc:Choice>
                    <mc:Fallback>
                      <p:oleObj name="Clip" r:id="rId8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0" name="Object 1922"/>
                <p:cNvGraphicFramePr>
                  <a:graphicFrameLocks noChangeAspect="1"/>
                </p:cNvGraphicFramePr>
                <p:nvPr/>
              </p:nvGraphicFramePr>
              <p:xfrm>
                <a:off x="2733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312" name="Clip" r:id="rId872" imgW="142555" imgH="142555" progId="MS_ClipArt_Gallery.2">
                        <p:embed/>
                      </p:oleObj>
                    </mc:Choice>
                    <mc:Fallback>
                      <p:oleObj name="Clip" r:id="rId8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1" name="Object 1923"/>
                <p:cNvGraphicFramePr>
                  <a:graphicFrameLocks noChangeAspect="1"/>
                </p:cNvGraphicFramePr>
                <p:nvPr/>
              </p:nvGraphicFramePr>
              <p:xfrm>
                <a:off x="2915" y="15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313" name="Clip" r:id="rId873" imgW="142555" imgH="142555" progId="MS_ClipArt_Gallery.2">
                        <p:embed/>
                      </p:oleObj>
                    </mc:Choice>
                    <mc:Fallback>
                      <p:oleObj name="Clip" r:id="rId8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5" y="15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2" name="Object 1924"/>
                <p:cNvGraphicFramePr>
                  <a:graphicFrameLocks noChangeAspect="1"/>
                </p:cNvGraphicFramePr>
                <p:nvPr/>
              </p:nvGraphicFramePr>
              <p:xfrm>
                <a:off x="2949" y="14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314" name="Clip" r:id="rId874" imgW="142555" imgH="142555" progId="MS_ClipArt_Gallery.2">
                        <p:embed/>
                      </p:oleObj>
                    </mc:Choice>
                    <mc:Fallback>
                      <p:oleObj name="Clip" r:id="rId8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4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3" name="Object 1925"/>
                <p:cNvGraphicFramePr>
                  <a:graphicFrameLocks noChangeAspect="1"/>
                </p:cNvGraphicFramePr>
                <p:nvPr/>
              </p:nvGraphicFramePr>
              <p:xfrm>
                <a:off x="2982" y="15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315" name="Clip" r:id="rId875" imgW="142555" imgH="142555" progId="MS_ClipArt_Gallery.2">
                        <p:embed/>
                      </p:oleObj>
                    </mc:Choice>
                    <mc:Fallback>
                      <p:oleObj name="Clip" r:id="rId8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5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4" name="Object 1926"/>
                <p:cNvGraphicFramePr>
                  <a:graphicFrameLocks noChangeAspect="1"/>
                </p:cNvGraphicFramePr>
                <p:nvPr/>
              </p:nvGraphicFramePr>
              <p:xfrm>
                <a:off x="2816" y="15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316" name="Clip" r:id="rId876" imgW="142555" imgH="142555" progId="MS_ClipArt_Gallery.2">
                        <p:embed/>
                      </p:oleObj>
                    </mc:Choice>
                    <mc:Fallback>
                      <p:oleObj name="Clip" r:id="rId8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6" y="15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5" name="Object 1927"/>
                <p:cNvGraphicFramePr>
                  <a:graphicFrameLocks noChangeAspect="1"/>
                </p:cNvGraphicFramePr>
                <p:nvPr/>
              </p:nvGraphicFramePr>
              <p:xfrm>
                <a:off x="2788" y="16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317" name="Clip" r:id="rId877" imgW="142555" imgH="142555" progId="MS_ClipArt_Gallery.2">
                        <p:embed/>
                      </p:oleObj>
                    </mc:Choice>
                    <mc:Fallback>
                      <p:oleObj name="Clip" r:id="rId8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8" y="16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6" name="Object 1928"/>
                <p:cNvGraphicFramePr>
                  <a:graphicFrameLocks noChangeAspect="1"/>
                </p:cNvGraphicFramePr>
                <p:nvPr/>
              </p:nvGraphicFramePr>
              <p:xfrm>
                <a:off x="2947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318" name="Clip" r:id="rId878" imgW="142555" imgH="142555" progId="MS_ClipArt_Gallery.2">
                        <p:embed/>
                      </p:oleObj>
                    </mc:Choice>
                    <mc:Fallback>
                      <p:oleObj name="Clip" r:id="rId8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7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7" name="Object 1929"/>
                <p:cNvGraphicFramePr>
                  <a:graphicFrameLocks noChangeAspect="1"/>
                </p:cNvGraphicFramePr>
                <p:nvPr/>
              </p:nvGraphicFramePr>
              <p:xfrm>
                <a:off x="2876" y="17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319" name="Clip" r:id="rId879" imgW="142555" imgH="142555" progId="MS_ClipArt_Gallery.2">
                        <p:embed/>
                      </p:oleObj>
                    </mc:Choice>
                    <mc:Fallback>
                      <p:oleObj name="Clip" r:id="rId8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7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8" name="Object 1930"/>
                <p:cNvGraphicFramePr>
                  <a:graphicFrameLocks noChangeAspect="1"/>
                </p:cNvGraphicFramePr>
                <p:nvPr/>
              </p:nvGraphicFramePr>
              <p:xfrm>
                <a:off x="2862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320" name="Clip" r:id="rId880" imgW="142555" imgH="142555" progId="MS_ClipArt_Gallery.2">
                        <p:embed/>
                      </p:oleObj>
                    </mc:Choice>
                    <mc:Fallback>
                      <p:oleObj name="Clip" r:id="rId8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69" name="Object 1931"/>
                <p:cNvGraphicFramePr>
                  <a:graphicFrameLocks noChangeAspect="1"/>
                </p:cNvGraphicFramePr>
                <p:nvPr/>
              </p:nvGraphicFramePr>
              <p:xfrm>
                <a:off x="2908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321" name="Clip" r:id="rId881" imgW="142555" imgH="142555" progId="MS_ClipArt_Gallery.2">
                        <p:embed/>
                      </p:oleObj>
                    </mc:Choice>
                    <mc:Fallback>
                      <p:oleObj name="Clip" r:id="rId8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8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0" name="Object 1932"/>
                <p:cNvGraphicFramePr>
                  <a:graphicFrameLocks noChangeAspect="1"/>
                </p:cNvGraphicFramePr>
                <p:nvPr/>
              </p:nvGraphicFramePr>
              <p:xfrm>
                <a:off x="2904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322" name="Clip" r:id="rId882" imgW="142555" imgH="142555" progId="MS_ClipArt_Gallery.2">
                        <p:embed/>
                      </p:oleObj>
                    </mc:Choice>
                    <mc:Fallback>
                      <p:oleObj name="Clip" r:id="rId8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4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1" name="Object 1933"/>
                <p:cNvGraphicFramePr>
                  <a:graphicFrameLocks noChangeAspect="1"/>
                </p:cNvGraphicFramePr>
                <p:nvPr/>
              </p:nvGraphicFramePr>
              <p:xfrm>
                <a:off x="2966" y="167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323" name="Clip" r:id="rId883" imgW="142555" imgH="142555" progId="MS_ClipArt_Gallery.2">
                        <p:embed/>
                      </p:oleObj>
                    </mc:Choice>
                    <mc:Fallback>
                      <p:oleObj name="Clip" r:id="rId8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6" y="167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2" name="Object 1934"/>
                <p:cNvGraphicFramePr>
                  <a:graphicFrameLocks noChangeAspect="1"/>
                </p:cNvGraphicFramePr>
                <p:nvPr/>
              </p:nvGraphicFramePr>
              <p:xfrm>
                <a:off x="2980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324" name="Clip" r:id="rId884" imgW="142555" imgH="142555" progId="MS_ClipArt_Gallery.2">
                        <p:embed/>
                      </p:oleObj>
                    </mc:Choice>
                    <mc:Fallback>
                      <p:oleObj name="Clip" r:id="rId8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3" name="Object 1935"/>
                <p:cNvGraphicFramePr>
                  <a:graphicFrameLocks noChangeAspect="1"/>
                </p:cNvGraphicFramePr>
                <p:nvPr/>
              </p:nvGraphicFramePr>
              <p:xfrm>
                <a:off x="2995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325" name="Clip" r:id="rId885" imgW="142555" imgH="142555" progId="MS_ClipArt_Gallery.2">
                        <p:embed/>
                      </p:oleObj>
                    </mc:Choice>
                    <mc:Fallback>
                      <p:oleObj name="Clip" r:id="rId8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4" name="Object 1936"/>
                <p:cNvGraphicFramePr>
                  <a:graphicFrameLocks noChangeAspect="1"/>
                </p:cNvGraphicFramePr>
                <p:nvPr/>
              </p:nvGraphicFramePr>
              <p:xfrm>
                <a:off x="2922" y="160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326" name="Clip" r:id="rId886" imgW="142555" imgH="142555" progId="MS_ClipArt_Gallery.2">
                        <p:embed/>
                      </p:oleObj>
                    </mc:Choice>
                    <mc:Fallback>
                      <p:oleObj name="Clip" r:id="rId8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2" y="160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5" name="Object 1937"/>
                <p:cNvGraphicFramePr>
                  <a:graphicFrameLocks noChangeAspect="1"/>
                </p:cNvGraphicFramePr>
                <p:nvPr/>
              </p:nvGraphicFramePr>
              <p:xfrm>
                <a:off x="2864" y="166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327" name="Clip" r:id="rId887" imgW="142555" imgH="142555" progId="MS_ClipArt_Gallery.2">
                        <p:embed/>
                      </p:oleObj>
                    </mc:Choice>
                    <mc:Fallback>
                      <p:oleObj name="Clip" r:id="rId8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6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6" name="Object 1938"/>
                <p:cNvGraphicFramePr>
                  <a:graphicFrameLocks noChangeAspect="1"/>
                </p:cNvGraphicFramePr>
                <p:nvPr/>
              </p:nvGraphicFramePr>
              <p:xfrm>
                <a:off x="2933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328" name="Clip" r:id="rId888" imgW="142555" imgH="142555" progId="MS_ClipArt_Gallery.2">
                        <p:embed/>
                      </p:oleObj>
                    </mc:Choice>
                    <mc:Fallback>
                      <p:oleObj name="Clip" r:id="rId8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3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7" name="Object 1939"/>
                <p:cNvGraphicFramePr>
                  <a:graphicFrameLocks noChangeAspect="1"/>
                </p:cNvGraphicFramePr>
                <p:nvPr/>
              </p:nvGraphicFramePr>
              <p:xfrm>
                <a:off x="2856" y="160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329" name="Clip" r:id="rId889" imgW="142555" imgH="142555" progId="MS_ClipArt_Gallery.2">
                        <p:embed/>
                      </p:oleObj>
                    </mc:Choice>
                    <mc:Fallback>
                      <p:oleObj name="Clip" r:id="rId8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6" y="160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8" name="Object 1940"/>
                <p:cNvGraphicFramePr>
                  <a:graphicFrameLocks noChangeAspect="1"/>
                </p:cNvGraphicFramePr>
                <p:nvPr/>
              </p:nvGraphicFramePr>
              <p:xfrm>
                <a:off x="2775" y="17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330" name="Clip" r:id="rId890" imgW="142555" imgH="142555" progId="MS_ClipArt_Gallery.2">
                        <p:embed/>
                      </p:oleObj>
                    </mc:Choice>
                    <mc:Fallback>
                      <p:oleObj name="Clip" r:id="rId8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7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79" name="Object 1941"/>
                <p:cNvGraphicFramePr>
                  <a:graphicFrameLocks noChangeAspect="1"/>
                </p:cNvGraphicFramePr>
                <p:nvPr/>
              </p:nvGraphicFramePr>
              <p:xfrm>
                <a:off x="2980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331" name="Clip" r:id="rId891" imgW="142555" imgH="142555" progId="MS_ClipArt_Gallery.2">
                        <p:embed/>
                      </p:oleObj>
                    </mc:Choice>
                    <mc:Fallback>
                      <p:oleObj name="Clip" r:id="rId8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0" name="Object 1942"/>
                <p:cNvGraphicFramePr>
                  <a:graphicFrameLocks noChangeAspect="1"/>
                </p:cNvGraphicFramePr>
                <p:nvPr/>
              </p:nvGraphicFramePr>
              <p:xfrm>
                <a:off x="2864" y="167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332" name="Clip" r:id="rId892" imgW="142555" imgH="142555" progId="MS_ClipArt_Gallery.2">
                        <p:embed/>
                      </p:oleObj>
                    </mc:Choice>
                    <mc:Fallback>
                      <p:oleObj name="Clip" r:id="rId8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7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1" name="Object 1943"/>
                <p:cNvGraphicFramePr>
                  <a:graphicFrameLocks noChangeAspect="1"/>
                </p:cNvGraphicFramePr>
                <p:nvPr/>
              </p:nvGraphicFramePr>
              <p:xfrm>
                <a:off x="2876" y="16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333" name="Clip" r:id="rId893" imgW="142555" imgH="142555" progId="MS_ClipArt_Gallery.2">
                        <p:embed/>
                      </p:oleObj>
                    </mc:Choice>
                    <mc:Fallback>
                      <p:oleObj name="Clip" r:id="rId8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6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2" name="Object 1944"/>
                <p:cNvGraphicFramePr>
                  <a:graphicFrameLocks noChangeAspect="1"/>
                </p:cNvGraphicFramePr>
                <p:nvPr/>
              </p:nvGraphicFramePr>
              <p:xfrm>
                <a:off x="2962" y="17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334" name="Clip" r:id="rId894" imgW="142555" imgH="142555" progId="MS_ClipArt_Gallery.2">
                        <p:embed/>
                      </p:oleObj>
                    </mc:Choice>
                    <mc:Fallback>
                      <p:oleObj name="Clip" r:id="rId8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2" y="17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3" name="Object 1945"/>
                <p:cNvGraphicFramePr>
                  <a:graphicFrameLocks noChangeAspect="1"/>
                </p:cNvGraphicFramePr>
                <p:nvPr/>
              </p:nvGraphicFramePr>
              <p:xfrm>
                <a:off x="2862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335" name="Clip" r:id="rId895" imgW="142555" imgH="142555" progId="MS_ClipArt_Gallery.2">
                        <p:embed/>
                      </p:oleObj>
                    </mc:Choice>
                    <mc:Fallback>
                      <p:oleObj name="Clip" r:id="rId8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4" name="Object 1946"/>
                <p:cNvGraphicFramePr>
                  <a:graphicFrameLocks noChangeAspect="1"/>
                </p:cNvGraphicFramePr>
                <p:nvPr/>
              </p:nvGraphicFramePr>
              <p:xfrm>
                <a:off x="2922" y="160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336" name="Clip" r:id="rId896" imgW="142555" imgH="142555" progId="MS_ClipArt_Gallery.2">
                        <p:embed/>
                      </p:oleObj>
                    </mc:Choice>
                    <mc:Fallback>
                      <p:oleObj name="Clip" r:id="rId8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2" y="160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5" name="Object 1947"/>
                <p:cNvGraphicFramePr>
                  <a:graphicFrameLocks noChangeAspect="1"/>
                </p:cNvGraphicFramePr>
                <p:nvPr/>
              </p:nvGraphicFramePr>
              <p:xfrm>
                <a:off x="2980" y="15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337" name="Clip" r:id="rId897" imgW="142555" imgH="142555" progId="MS_ClipArt_Gallery.2">
                        <p:embed/>
                      </p:oleObj>
                    </mc:Choice>
                    <mc:Fallback>
                      <p:oleObj name="Clip" r:id="rId8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5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6" name="Object 1948"/>
                <p:cNvGraphicFramePr>
                  <a:graphicFrameLocks noChangeAspect="1"/>
                </p:cNvGraphicFramePr>
                <p:nvPr/>
              </p:nvGraphicFramePr>
              <p:xfrm>
                <a:off x="2962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338" name="Clip" r:id="rId898" imgW="142555" imgH="142555" progId="MS_ClipArt_Gallery.2">
                        <p:embed/>
                      </p:oleObj>
                    </mc:Choice>
                    <mc:Fallback>
                      <p:oleObj name="Clip" r:id="rId8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2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7" name="Object 1949"/>
                <p:cNvGraphicFramePr>
                  <a:graphicFrameLocks noChangeAspect="1"/>
                </p:cNvGraphicFramePr>
                <p:nvPr/>
              </p:nvGraphicFramePr>
              <p:xfrm>
                <a:off x="2862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339" name="Clip" r:id="rId899" imgW="142555" imgH="142555" progId="MS_ClipArt_Gallery.2">
                        <p:embed/>
                      </p:oleObj>
                    </mc:Choice>
                    <mc:Fallback>
                      <p:oleObj name="Clip" r:id="rId8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8" name="Object 1950"/>
                <p:cNvGraphicFramePr>
                  <a:graphicFrameLocks noChangeAspect="1"/>
                </p:cNvGraphicFramePr>
                <p:nvPr/>
              </p:nvGraphicFramePr>
              <p:xfrm>
                <a:off x="2879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340" name="Clip" r:id="rId900" imgW="142555" imgH="142555" progId="MS_ClipArt_Gallery.2">
                        <p:embed/>
                      </p:oleObj>
                    </mc:Choice>
                    <mc:Fallback>
                      <p:oleObj name="Clip" r:id="rId9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9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89" name="Object 1951"/>
                <p:cNvGraphicFramePr>
                  <a:graphicFrameLocks noChangeAspect="1"/>
                </p:cNvGraphicFramePr>
                <p:nvPr/>
              </p:nvGraphicFramePr>
              <p:xfrm>
                <a:off x="2864" y="163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341" name="Clip" r:id="rId901" imgW="142555" imgH="142555" progId="MS_ClipArt_Gallery.2">
                        <p:embed/>
                      </p:oleObj>
                    </mc:Choice>
                    <mc:Fallback>
                      <p:oleObj name="Clip" r:id="rId9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3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0" name="Object 1952"/>
                <p:cNvGraphicFramePr>
                  <a:graphicFrameLocks noChangeAspect="1"/>
                </p:cNvGraphicFramePr>
                <p:nvPr/>
              </p:nvGraphicFramePr>
              <p:xfrm>
                <a:off x="2834" y="17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342" name="Clip" r:id="rId902" imgW="142555" imgH="142555" progId="MS_ClipArt_Gallery.2">
                        <p:embed/>
                      </p:oleObj>
                    </mc:Choice>
                    <mc:Fallback>
                      <p:oleObj name="Clip" r:id="rId9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4" y="17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1" name="Object 1953"/>
                <p:cNvGraphicFramePr>
                  <a:graphicFrameLocks noChangeAspect="1"/>
                </p:cNvGraphicFramePr>
                <p:nvPr/>
              </p:nvGraphicFramePr>
              <p:xfrm>
                <a:off x="2740" y="17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343" name="Clip" r:id="rId903" imgW="142555" imgH="142555" progId="MS_ClipArt_Gallery.2">
                        <p:embed/>
                      </p:oleObj>
                    </mc:Choice>
                    <mc:Fallback>
                      <p:oleObj name="Clip" r:id="rId9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0" y="17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2" name="Object 1954"/>
                <p:cNvGraphicFramePr>
                  <a:graphicFrameLocks noChangeAspect="1"/>
                </p:cNvGraphicFramePr>
                <p:nvPr/>
              </p:nvGraphicFramePr>
              <p:xfrm>
                <a:off x="2980" y="17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344" name="Clip" r:id="rId904" imgW="142555" imgH="142555" progId="MS_ClipArt_Gallery.2">
                        <p:embed/>
                      </p:oleObj>
                    </mc:Choice>
                    <mc:Fallback>
                      <p:oleObj name="Clip" r:id="rId9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7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3" name="Object 1955"/>
                <p:cNvGraphicFramePr>
                  <a:graphicFrameLocks noChangeAspect="1"/>
                </p:cNvGraphicFramePr>
                <p:nvPr/>
              </p:nvGraphicFramePr>
              <p:xfrm>
                <a:off x="2856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345" name="Clip" r:id="rId905" imgW="142555" imgH="142555" progId="MS_ClipArt_Gallery.2">
                        <p:embed/>
                      </p:oleObj>
                    </mc:Choice>
                    <mc:Fallback>
                      <p:oleObj name="Clip" r:id="rId9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6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4" name="Object 1956"/>
                <p:cNvGraphicFramePr>
                  <a:graphicFrameLocks noChangeAspect="1"/>
                </p:cNvGraphicFramePr>
                <p:nvPr/>
              </p:nvGraphicFramePr>
              <p:xfrm>
                <a:off x="2920" y="163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346" name="Clip" r:id="rId906" imgW="142555" imgH="142555" progId="MS_ClipArt_Gallery.2">
                        <p:embed/>
                      </p:oleObj>
                    </mc:Choice>
                    <mc:Fallback>
                      <p:oleObj name="Clip" r:id="rId9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3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5" name="Object 1957"/>
                <p:cNvGraphicFramePr>
                  <a:graphicFrameLocks noChangeAspect="1"/>
                </p:cNvGraphicFramePr>
                <p:nvPr/>
              </p:nvGraphicFramePr>
              <p:xfrm>
                <a:off x="2951" y="17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347" name="Clip" r:id="rId907" imgW="142555" imgH="142555" progId="MS_ClipArt_Gallery.2">
                        <p:embed/>
                      </p:oleObj>
                    </mc:Choice>
                    <mc:Fallback>
                      <p:oleObj name="Clip" r:id="rId9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1" y="17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6" name="Object 1958"/>
                <p:cNvGraphicFramePr>
                  <a:graphicFrameLocks noChangeAspect="1"/>
                </p:cNvGraphicFramePr>
                <p:nvPr/>
              </p:nvGraphicFramePr>
              <p:xfrm>
                <a:off x="2864" y="166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348" name="Clip" r:id="rId908" imgW="142555" imgH="142555" progId="MS_ClipArt_Gallery.2">
                        <p:embed/>
                      </p:oleObj>
                    </mc:Choice>
                    <mc:Fallback>
                      <p:oleObj name="Clip" r:id="rId9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6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7" name="Object 1959"/>
                <p:cNvGraphicFramePr>
                  <a:graphicFrameLocks noChangeAspect="1"/>
                </p:cNvGraphicFramePr>
                <p:nvPr/>
              </p:nvGraphicFramePr>
              <p:xfrm>
                <a:off x="2949" y="15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349" name="Clip" r:id="rId909" imgW="142555" imgH="142555" progId="MS_ClipArt_Gallery.2">
                        <p:embed/>
                      </p:oleObj>
                    </mc:Choice>
                    <mc:Fallback>
                      <p:oleObj name="Clip" r:id="rId9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5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8" name="Object 1960"/>
                <p:cNvGraphicFramePr>
                  <a:graphicFrameLocks noChangeAspect="1"/>
                </p:cNvGraphicFramePr>
                <p:nvPr/>
              </p:nvGraphicFramePr>
              <p:xfrm>
                <a:off x="2897" y="17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350" name="Clip" r:id="rId910" imgW="142555" imgH="142555" progId="MS_ClipArt_Gallery.2">
                        <p:embed/>
                      </p:oleObj>
                    </mc:Choice>
                    <mc:Fallback>
                      <p:oleObj name="Clip" r:id="rId9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7" y="17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999" name="Object 1961"/>
                <p:cNvGraphicFramePr>
                  <a:graphicFrameLocks noChangeAspect="1"/>
                </p:cNvGraphicFramePr>
                <p:nvPr/>
              </p:nvGraphicFramePr>
              <p:xfrm>
                <a:off x="2900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351" name="Clip" r:id="rId911" imgW="142555" imgH="142555" progId="MS_ClipArt_Gallery.2">
                        <p:embed/>
                      </p:oleObj>
                    </mc:Choice>
                    <mc:Fallback>
                      <p:oleObj name="Clip" r:id="rId9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0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0" name="Object 1962"/>
                <p:cNvGraphicFramePr>
                  <a:graphicFrameLocks noChangeAspect="1"/>
                </p:cNvGraphicFramePr>
                <p:nvPr/>
              </p:nvGraphicFramePr>
              <p:xfrm>
                <a:off x="2951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352" name="Clip" r:id="rId912" imgW="142555" imgH="142555" progId="MS_ClipArt_Gallery.2">
                        <p:embed/>
                      </p:oleObj>
                    </mc:Choice>
                    <mc:Fallback>
                      <p:oleObj name="Clip" r:id="rId9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1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1" name="Object 1963"/>
                <p:cNvGraphicFramePr>
                  <a:graphicFrameLocks noChangeAspect="1"/>
                </p:cNvGraphicFramePr>
                <p:nvPr/>
              </p:nvGraphicFramePr>
              <p:xfrm>
                <a:off x="2864" y="166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353" name="Clip" r:id="rId913" imgW="142555" imgH="142555" progId="MS_ClipArt_Gallery.2">
                        <p:embed/>
                      </p:oleObj>
                    </mc:Choice>
                    <mc:Fallback>
                      <p:oleObj name="Clip" r:id="rId9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6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2" name="Object 1964"/>
                <p:cNvGraphicFramePr>
                  <a:graphicFrameLocks noChangeAspect="1"/>
                </p:cNvGraphicFramePr>
                <p:nvPr/>
              </p:nvGraphicFramePr>
              <p:xfrm>
                <a:off x="2864" y="167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354" name="Clip" r:id="rId914" imgW="142555" imgH="142555" progId="MS_ClipArt_Gallery.2">
                        <p:embed/>
                      </p:oleObj>
                    </mc:Choice>
                    <mc:Fallback>
                      <p:oleObj name="Clip" r:id="rId9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7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3" name="Object 1965"/>
                <p:cNvGraphicFramePr>
                  <a:graphicFrameLocks noChangeAspect="1"/>
                </p:cNvGraphicFramePr>
                <p:nvPr/>
              </p:nvGraphicFramePr>
              <p:xfrm>
                <a:off x="2968" y="166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355" name="Clip" r:id="rId915" imgW="142555" imgH="142555" progId="MS_ClipArt_Gallery.2">
                        <p:embed/>
                      </p:oleObj>
                    </mc:Choice>
                    <mc:Fallback>
                      <p:oleObj name="Clip" r:id="rId9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8" y="166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4" name="Object 1966"/>
                <p:cNvGraphicFramePr>
                  <a:graphicFrameLocks noChangeAspect="1"/>
                </p:cNvGraphicFramePr>
                <p:nvPr/>
              </p:nvGraphicFramePr>
              <p:xfrm>
                <a:off x="2995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356" name="Clip" r:id="rId916" imgW="142555" imgH="142555" progId="MS_ClipArt_Gallery.2">
                        <p:embed/>
                      </p:oleObj>
                    </mc:Choice>
                    <mc:Fallback>
                      <p:oleObj name="Clip" r:id="rId9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5" name="Object 1967"/>
                <p:cNvGraphicFramePr>
                  <a:graphicFrameLocks noChangeAspect="1"/>
                </p:cNvGraphicFramePr>
                <p:nvPr/>
              </p:nvGraphicFramePr>
              <p:xfrm>
                <a:off x="2920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357" name="Clip" r:id="rId917" imgW="142555" imgH="142555" progId="MS_ClipArt_Gallery.2">
                        <p:embed/>
                      </p:oleObj>
                    </mc:Choice>
                    <mc:Fallback>
                      <p:oleObj name="Clip" r:id="rId9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6" name="Object 1968"/>
                <p:cNvGraphicFramePr>
                  <a:graphicFrameLocks noChangeAspect="1"/>
                </p:cNvGraphicFramePr>
                <p:nvPr/>
              </p:nvGraphicFramePr>
              <p:xfrm>
                <a:off x="2893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358" name="Clip" r:id="rId918" imgW="142555" imgH="142555" progId="MS_ClipArt_Gallery.2">
                        <p:embed/>
                      </p:oleObj>
                    </mc:Choice>
                    <mc:Fallback>
                      <p:oleObj name="Clip" r:id="rId9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3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7" name="Object 1969"/>
                <p:cNvGraphicFramePr>
                  <a:graphicFrameLocks noChangeAspect="1"/>
                </p:cNvGraphicFramePr>
                <p:nvPr/>
              </p:nvGraphicFramePr>
              <p:xfrm>
                <a:off x="2951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359" name="Clip" r:id="rId919" imgW="142555" imgH="142555" progId="MS_ClipArt_Gallery.2">
                        <p:embed/>
                      </p:oleObj>
                    </mc:Choice>
                    <mc:Fallback>
                      <p:oleObj name="Clip" r:id="rId9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1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8" name="Object 1970"/>
                <p:cNvGraphicFramePr>
                  <a:graphicFrameLocks noChangeAspect="1"/>
                </p:cNvGraphicFramePr>
                <p:nvPr/>
              </p:nvGraphicFramePr>
              <p:xfrm>
                <a:off x="2966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360" name="Clip" r:id="rId920" imgW="142555" imgH="142555" progId="MS_ClipArt_Gallery.2">
                        <p:embed/>
                      </p:oleObj>
                    </mc:Choice>
                    <mc:Fallback>
                      <p:oleObj name="Clip" r:id="rId9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6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09" name="Object 1971"/>
                <p:cNvGraphicFramePr>
                  <a:graphicFrameLocks noChangeAspect="1"/>
                </p:cNvGraphicFramePr>
                <p:nvPr/>
              </p:nvGraphicFramePr>
              <p:xfrm>
                <a:off x="2966" y="149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361" name="Clip" r:id="rId921" imgW="142555" imgH="142555" progId="MS_ClipArt_Gallery.2">
                        <p:embed/>
                      </p:oleObj>
                    </mc:Choice>
                    <mc:Fallback>
                      <p:oleObj name="Clip" r:id="rId9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6" y="149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0" name="Object 1972"/>
                <p:cNvGraphicFramePr>
                  <a:graphicFrameLocks noChangeAspect="1"/>
                </p:cNvGraphicFramePr>
                <p:nvPr/>
              </p:nvGraphicFramePr>
              <p:xfrm>
                <a:off x="2889" y="17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362" name="Clip" r:id="rId922" imgW="142555" imgH="142555" progId="MS_ClipArt_Gallery.2">
                        <p:embed/>
                      </p:oleObj>
                    </mc:Choice>
                    <mc:Fallback>
                      <p:oleObj name="Clip" r:id="rId9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7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1" name="Object 1973"/>
                <p:cNvGraphicFramePr>
                  <a:graphicFrameLocks noChangeAspect="1"/>
                </p:cNvGraphicFramePr>
                <p:nvPr/>
              </p:nvGraphicFramePr>
              <p:xfrm>
                <a:off x="2891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363" name="Clip" r:id="rId923" imgW="142555" imgH="142555" progId="MS_ClipArt_Gallery.2">
                        <p:embed/>
                      </p:oleObj>
                    </mc:Choice>
                    <mc:Fallback>
                      <p:oleObj name="Clip" r:id="rId9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2" name="Object 1974"/>
                <p:cNvGraphicFramePr>
                  <a:graphicFrameLocks noChangeAspect="1"/>
                </p:cNvGraphicFramePr>
                <p:nvPr/>
              </p:nvGraphicFramePr>
              <p:xfrm>
                <a:off x="2804" y="17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364" name="Clip" r:id="rId924" imgW="142555" imgH="142555" progId="MS_ClipArt_Gallery.2">
                        <p:embed/>
                      </p:oleObj>
                    </mc:Choice>
                    <mc:Fallback>
                      <p:oleObj name="Clip" r:id="rId9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4" y="17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3" name="Object 1975"/>
                <p:cNvGraphicFramePr>
                  <a:graphicFrameLocks noChangeAspect="1"/>
                </p:cNvGraphicFramePr>
                <p:nvPr/>
              </p:nvGraphicFramePr>
              <p:xfrm>
                <a:off x="2962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365" name="Clip" r:id="rId925" imgW="142555" imgH="142555" progId="MS_ClipArt_Gallery.2">
                        <p:embed/>
                      </p:oleObj>
                    </mc:Choice>
                    <mc:Fallback>
                      <p:oleObj name="Clip" r:id="rId9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2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4" name="Object 1976"/>
                <p:cNvGraphicFramePr>
                  <a:graphicFrameLocks noChangeAspect="1"/>
                </p:cNvGraphicFramePr>
                <p:nvPr/>
              </p:nvGraphicFramePr>
              <p:xfrm>
                <a:off x="2922" y="15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366" name="Clip" r:id="rId926" imgW="142555" imgH="142555" progId="MS_ClipArt_Gallery.2">
                        <p:embed/>
                      </p:oleObj>
                    </mc:Choice>
                    <mc:Fallback>
                      <p:oleObj name="Clip" r:id="rId9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2" y="15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5" name="Object 1977"/>
                <p:cNvGraphicFramePr>
                  <a:graphicFrameLocks noChangeAspect="1"/>
                </p:cNvGraphicFramePr>
                <p:nvPr/>
              </p:nvGraphicFramePr>
              <p:xfrm>
                <a:off x="3002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367" name="Clip" r:id="rId927" imgW="142555" imgH="142555" progId="MS_ClipArt_Gallery.2">
                        <p:embed/>
                      </p:oleObj>
                    </mc:Choice>
                    <mc:Fallback>
                      <p:oleObj name="Clip" r:id="rId9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02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6" name="Object 1978"/>
                <p:cNvGraphicFramePr>
                  <a:graphicFrameLocks noChangeAspect="1"/>
                </p:cNvGraphicFramePr>
                <p:nvPr/>
              </p:nvGraphicFramePr>
              <p:xfrm>
                <a:off x="2940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368" name="Clip" r:id="rId928" imgW="142555" imgH="142555" progId="MS_ClipArt_Gallery.2">
                        <p:embed/>
                      </p:oleObj>
                    </mc:Choice>
                    <mc:Fallback>
                      <p:oleObj name="Clip" r:id="rId9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0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7" name="Object 1979"/>
                <p:cNvGraphicFramePr>
                  <a:graphicFrameLocks noChangeAspect="1"/>
                </p:cNvGraphicFramePr>
                <p:nvPr/>
              </p:nvGraphicFramePr>
              <p:xfrm>
                <a:off x="2937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369" name="Clip" r:id="rId929" imgW="142555" imgH="142555" progId="MS_ClipArt_Gallery.2">
                        <p:embed/>
                      </p:oleObj>
                    </mc:Choice>
                    <mc:Fallback>
                      <p:oleObj name="Clip" r:id="rId9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7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8" name="Object 1980"/>
                <p:cNvGraphicFramePr>
                  <a:graphicFrameLocks noChangeAspect="1"/>
                </p:cNvGraphicFramePr>
                <p:nvPr/>
              </p:nvGraphicFramePr>
              <p:xfrm>
                <a:off x="2998" y="15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370" name="Clip" r:id="rId930" imgW="142555" imgH="142555" progId="MS_ClipArt_Gallery.2">
                        <p:embed/>
                      </p:oleObj>
                    </mc:Choice>
                    <mc:Fallback>
                      <p:oleObj name="Clip" r:id="rId9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8" y="15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19" name="Object 1981"/>
                <p:cNvGraphicFramePr>
                  <a:graphicFrameLocks noChangeAspect="1"/>
                </p:cNvGraphicFramePr>
                <p:nvPr/>
              </p:nvGraphicFramePr>
              <p:xfrm>
                <a:off x="2920" y="16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371" name="Clip" r:id="rId931" imgW="142555" imgH="142555" progId="MS_ClipArt_Gallery.2">
                        <p:embed/>
                      </p:oleObj>
                    </mc:Choice>
                    <mc:Fallback>
                      <p:oleObj name="Clip" r:id="rId9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0" name="Object 1982"/>
                <p:cNvGraphicFramePr>
                  <a:graphicFrameLocks noChangeAspect="1"/>
                </p:cNvGraphicFramePr>
                <p:nvPr/>
              </p:nvGraphicFramePr>
              <p:xfrm>
                <a:off x="3008" y="170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372" name="Clip" r:id="rId932" imgW="142555" imgH="142555" progId="MS_ClipArt_Gallery.2">
                        <p:embed/>
                      </p:oleObj>
                    </mc:Choice>
                    <mc:Fallback>
                      <p:oleObj name="Clip" r:id="rId9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08" y="170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1" name="Object 1983"/>
                <p:cNvGraphicFramePr>
                  <a:graphicFrameLocks noChangeAspect="1"/>
                </p:cNvGraphicFramePr>
                <p:nvPr/>
              </p:nvGraphicFramePr>
              <p:xfrm>
                <a:off x="3015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373" name="Clip" r:id="rId933" imgW="142555" imgH="142555" progId="MS_ClipArt_Gallery.2">
                        <p:embed/>
                      </p:oleObj>
                    </mc:Choice>
                    <mc:Fallback>
                      <p:oleObj name="Clip" r:id="rId9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15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2" name="Object 1984"/>
                <p:cNvGraphicFramePr>
                  <a:graphicFrameLocks noChangeAspect="1"/>
                </p:cNvGraphicFramePr>
                <p:nvPr/>
              </p:nvGraphicFramePr>
              <p:xfrm>
                <a:off x="2909" y="17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374" name="Clip" r:id="rId934" imgW="142555" imgH="142555" progId="MS_ClipArt_Gallery.2">
                        <p:embed/>
                      </p:oleObj>
                    </mc:Choice>
                    <mc:Fallback>
                      <p:oleObj name="Clip" r:id="rId9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9" y="17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3" name="Object 1985"/>
                <p:cNvGraphicFramePr>
                  <a:graphicFrameLocks noChangeAspect="1"/>
                </p:cNvGraphicFramePr>
                <p:nvPr/>
              </p:nvGraphicFramePr>
              <p:xfrm>
                <a:off x="2997" y="17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375" name="Clip" r:id="rId935" imgW="142555" imgH="142555" progId="MS_ClipArt_Gallery.2">
                        <p:embed/>
                      </p:oleObj>
                    </mc:Choice>
                    <mc:Fallback>
                      <p:oleObj name="Clip" r:id="rId9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7" y="17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4" name="Object 1986"/>
                <p:cNvGraphicFramePr>
                  <a:graphicFrameLocks noChangeAspect="1"/>
                </p:cNvGraphicFramePr>
                <p:nvPr/>
              </p:nvGraphicFramePr>
              <p:xfrm>
                <a:off x="3029" y="164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376" name="Clip" r:id="rId936" imgW="142555" imgH="142555" progId="MS_ClipArt_Gallery.2">
                        <p:embed/>
                      </p:oleObj>
                    </mc:Choice>
                    <mc:Fallback>
                      <p:oleObj name="Clip" r:id="rId9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9" y="164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5" name="Object 1987"/>
                <p:cNvGraphicFramePr>
                  <a:graphicFrameLocks noChangeAspect="1"/>
                </p:cNvGraphicFramePr>
                <p:nvPr/>
              </p:nvGraphicFramePr>
              <p:xfrm>
                <a:off x="3020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377" name="Clip" r:id="rId937" imgW="142555" imgH="142555" progId="MS_ClipArt_Gallery.2">
                        <p:embed/>
                      </p:oleObj>
                    </mc:Choice>
                    <mc:Fallback>
                      <p:oleObj name="Clip" r:id="rId9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0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6" name="Object 1988"/>
                <p:cNvGraphicFramePr>
                  <a:graphicFrameLocks noChangeAspect="1"/>
                </p:cNvGraphicFramePr>
                <p:nvPr/>
              </p:nvGraphicFramePr>
              <p:xfrm>
                <a:off x="2995" y="167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378" name="Clip" r:id="rId938" imgW="142555" imgH="142555" progId="MS_ClipArt_Gallery.2">
                        <p:embed/>
                      </p:oleObj>
                    </mc:Choice>
                    <mc:Fallback>
                      <p:oleObj name="Clip" r:id="rId9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67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7" name="Object 1989"/>
                <p:cNvGraphicFramePr>
                  <a:graphicFrameLocks noChangeAspect="1"/>
                </p:cNvGraphicFramePr>
                <p:nvPr/>
              </p:nvGraphicFramePr>
              <p:xfrm>
                <a:off x="2980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379" name="Clip" r:id="rId939" imgW="142555" imgH="142555" progId="MS_ClipArt_Gallery.2">
                        <p:embed/>
                      </p:oleObj>
                    </mc:Choice>
                    <mc:Fallback>
                      <p:oleObj name="Clip" r:id="rId9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8" name="Object 1990"/>
                <p:cNvGraphicFramePr>
                  <a:graphicFrameLocks noChangeAspect="1"/>
                </p:cNvGraphicFramePr>
                <p:nvPr/>
              </p:nvGraphicFramePr>
              <p:xfrm>
                <a:off x="3020" y="168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380" name="Clip" r:id="rId940" imgW="142555" imgH="142555" progId="MS_ClipArt_Gallery.2">
                        <p:embed/>
                      </p:oleObj>
                    </mc:Choice>
                    <mc:Fallback>
                      <p:oleObj name="Clip" r:id="rId9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0" y="168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29" name="Object 1991"/>
                <p:cNvGraphicFramePr>
                  <a:graphicFrameLocks noChangeAspect="1"/>
                </p:cNvGraphicFramePr>
                <p:nvPr/>
              </p:nvGraphicFramePr>
              <p:xfrm>
                <a:off x="2920" y="17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381" name="Clip" r:id="rId941" imgW="142555" imgH="142555" progId="MS_ClipArt_Gallery.2">
                        <p:embed/>
                      </p:oleObj>
                    </mc:Choice>
                    <mc:Fallback>
                      <p:oleObj name="Clip" r:id="rId9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7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0" name="Object 1992"/>
                <p:cNvGraphicFramePr>
                  <a:graphicFrameLocks noChangeAspect="1"/>
                </p:cNvGraphicFramePr>
                <p:nvPr/>
              </p:nvGraphicFramePr>
              <p:xfrm>
                <a:off x="2946" y="17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382" name="Clip" r:id="rId942" imgW="142555" imgH="142555" progId="MS_ClipArt_Gallery.2">
                        <p:embed/>
                      </p:oleObj>
                    </mc:Choice>
                    <mc:Fallback>
                      <p:oleObj name="Clip" r:id="rId9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6" y="17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1" name="Object 1993"/>
                <p:cNvGraphicFramePr>
                  <a:graphicFrameLocks noChangeAspect="1"/>
                </p:cNvGraphicFramePr>
                <p:nvPr/>
              </p:nvGraphicFramePr>
              <p:xfrm>
                <a:off x="3029" y="13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383" name="Clip" r:id="rId943" imgW="142555" imgH="142555" progId="MS_ClipArt_Gallery.2">
                        <p:embed/>
                      </p:oleObj>
                    </mc:Choice>
                    <mc:Fallback>
                      <p:oleObj name="Clip" r:id="rId9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9" y="13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2" name="Object 1994"/>
                <p:cNvGraphicFramePr>
                  <a:graphicFrameLocks noChangeAspect="1"/>
                </p:cNvGraphicFramePr>
                <p:nvPr/>
              </p:nvGraphicFramePr>
              <p:xfrm>
                <a:off x="2966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384" name="Clip" r:id="rId944" imgW="142555" imgH="142555" progId="MS_ClipArt_Gallery.2">
                        <p:embed/>
                      </p:oleObj>
                    </mc:Choice>
                    <mc:Fallback>
                      <p:oleObj name="Clip" r:id="rId9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6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3" name="Object 1995"/>
                <p:cNvGraphicFramePr>
                  <a:graphicFrameLocks noChangeAspect="1"/>
                </p:cNvGraphicFramePr>
                <p:nvPr/>
              </p:nvGraphicFramePr>
              <p:xfrm>
                <a:off x="2937" y="14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385" name="Clip" r:id="rId945" imgW="142555" imgH="142555" progId="MS_ClipArt_Gallery.2">
                        <p:embed/>
                      </p:oleObj>
                    </mc:Choice>
                    <mc:Fallback>
                      <p:oleObj name="Clip" r:id="rId9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7" y="14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4" name="Object 1996"/>
                <p:cNvGraphicFramePr>
                  <a:graphicFrameLocks noChangeAspect="1"/>
                </p:cNvGraphicFramePr>
                <p:nvPr/>
              </p:nvGraphicFramePr>
              <p:xfrm>
                <a:off x="3020" y="16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386" name="Clip" r:id="rId946" imgW="142555" imgH="142555" progId="MS_ClipArt_Gallery.2">
                        <p:embed/>
                      </p:oleObj>
                    </mc:Choice>
                    <mc:Fallback>
                      <p:oleObj name="Clip" r:id="rId9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0" y="16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5" name="Object 1997"/>
                <p:cNvGraphicFramePr>
                  <a:graphicFrameLocks noChangeAspect="1"/>
                </p:cNvGraphicFramePr>
                <p:nvPr/>
              </p:nvGraphicFramePr>
              <p:xfrm>
                <a:off x="2866" y="15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387" name="Clip" r:id="rId947" imgW="142555" imgH="142555" progId="MS_ClipArt_Gallery.2">
                        <p:embed/>
                      </p:oleObj>
                    </mc:Choice>
                    <mc:Fallback>
                      <p:oleObj name="Clip" r:id="rId9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5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6" name="Object 1998"/>
                <p:cNvGraphicFramePr>
                  <a:graphicFrameLocks noChangeAspect="1"/>
                </p:cNvGraphicFramePr>
                <p:nvPr/>
              </p:nvGraphicFramePr>
              <p:xfrm>
                <a:off x="3032" y="159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388" name="Clip" r:id="rId948" imgW="142555" imgH="142555" progId="MS_ClipArt_Gallery.2">
                        <p:embed/>
                      </p:oleObj>
                    </mc:Choice>
                    <mc:Fallback>
                      <p:oleObj name="Clip" r:id="rId9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32" y="159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7" name="Object 1999"/>
                <p:cNvGraphicFramePr>
                  <a:graphicFrameLocks noChangeAspect="1"/>
                </p:cNvGraphicFramePr>
                <p:nvPr/>
              </p:nvGraphicFramePr>
              <p:xfrm>
                <a:off x="2995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389" name="Clip" r:id="rId949" imgW="142555" imgH="142555" progId="MS_ClipArt_Gallery.2">
                        <p:embed/>
                      </p:oleObj>
                    </mc:Choice>
                    <mc:Fallback>
                      <p:oleObj name="Clip" r:id="rId9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8" name="Object 2000"/>
                <p:cNvGraphicFramePr>
                  <a:graphicFrameLocks noChangeAspect="1"/>
                </p:cNvGraphicFramePr>
                <p:nvPr/>
              </p:nvGraphicFramePr>
              <p:xfrm>
                <a:off x="2962" y="17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390" name="Clip" r:id="rId950" imgW="142555" imgH="142555" progId="MS_ClipArt_Gallery.2">
                        <p:embed/>
                      </p:oleObj>
                    </mc:Choice>
                    <mc:Fallback>
                      <p:oleObj name="Clip" r:id="rId9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2" y="17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39" name="Object 2001"/>
                <p:cNvGraphicFramePr>
                  <a:graphicFrameLocks noChangeAspect="1"/>
                </p:cNvGraphicFramePr>
                <p:nvPr/>
              </p:nvGraphicFramePr>
              <p:xfrm>
                <a:off x="2940" y="16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391" name="Clip" r:id="rId951" imgW="142555" imgH="142555" progId="MS_ClipArt_Gallery.2">
                        <p:embed/>
                      </p:oleObj>
                    </mc:Choice>
                    <mc:Fallback>
                      <p:oleObj name="Clip" r:id="rId9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0" y="16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40" name="Object 2002"/>
                <p:cNvGraphicFramePr>
                  <a:graphicFrameLocks noChangeAspect="1"/>
                </p:cNvGraphicFramePr>
                <p:nvPr/>
              </p:nvGraphicFramePr>
              <p:xfrm>
                <a:off x="2920" y="162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392" name="Clip" r:id="rId952" imgW="142555" imgH="142555" progId="MS_ClipArt_Gallery.2">
                        <p:embed/>
                      </p:oleObj>
                    </mc:Choice>
                    <mc:Fallback>
                      <p:oleObj name="Clip" r:id="rId9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2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41" name="Object 2003"/>
                <p:cNvGraphicFramePr>
                  <a:graphicFrameLocks noChangeAspect="1"/>
                </p:cNvGraphicFramePr>
                <p:nvPr/>
              </p:nvGraphicFramePr>
              <p:xfrm>
                <a:off x="2847" y="178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393" name="Clip" r:id="rId953" imgW="142555" imgH="142555" progId="MS_ClipArt_Gallery.2">
                        <p:embed/>
                      </p:oleObj>
                    </mc:Choice>
                    <mc:Fallback>
                      <p:oleObj name="Clip" r:id="rId9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78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724" name="Text Box 2004"/>
              <p:cNvSpPr txBox="1">
                <a:spLocks noChangeArrowheads="1"/>
              </p:cNvSpPr>
              <p:nvPr/>
            </p:nvSpPr>
            <p:spPr bwMode="auto">
              <a:xfrm>
                <a:off x="1768" y="1286"/>
                <a:ext cx="45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de-DE" sz="1200" b="1" i="0" u="none" strike="noStrike" kern="0" cap="none" spc="0" normalizeH="0" baseline="3000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277</a:t>
                </a:r>
                <a:r>
                  <a:rPr kumimoji="0" lang="en-US" altLang="de-DE" sz="12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112</a:t>
                </a:r>
                <a:endParaRPr kumimoji="0" lang="en-US" altLang="de-DE" sz="1200" b="1" i="1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endParaRPr>
              </a:p>
            </p:txBody>
          </p:sp>
          <p:sp>
            <p:nvSpPr>
              <p:cNvPr id="725" name="Text Box 2005"/>
              <p:cNvSpPr txBox="1">
                <a:spLocks noChangeArrowheads="1"/>
              </p:cNvSpPr>
              <p:nvPr/>
            </p:nvSpPr>
            <p:spPr bwMode="auto">
              <a:xfrm>
                <a:off x="2036" y="720"/>
                <a:ext cx="31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de-DE" sz="12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n</a:t>
                </a:r>
                <a:endParaRPr kumimoji="0" lang="en-US" altLang="de-DE" sz="1200" b="1" i="1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endParaRPr>
              </a:p>
            </p:txBody>
          </p:sp>
        </p:grpSp>
      </p:grpSp>
      <p:sp>
        <p:nvSpPr>
          <p:cNvPr id="1042" name="Text Box 2006"/>
          <p:cNvSpPr txBox="1">
            <a:spLocks noChangeArrowheads="1"/>
          </p:cNvSpPr>
          <p:nvPr/>
        </p:nvSpPr>
        <p:spPr bwMode="auto">
          <a:xfrm>
            <a:off x="504000" y="4741838"/>
            <a:ext cx="2808000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kinematical separation </a:t>
            </a:r>
            <a:r>
              <a:rPr lang="en-US" altLang="de-DE" sz="1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(in flight)</a:t>
            </a: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de-DE" sz="8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using electric deflectors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dipole magnets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de-DE" sz="6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                     velocity filter</a:t>
            </a:r>
            <a:endParaRPr lang="en-US" altLang="de-DE" sz="16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43" name="Group 2009"/>
          <p:cNvGrpSpPr>
            <a:grpSpLocks/>
          </p:cNvGrpSpPr>
          <p:nvPr/>
        </p:nvGrpSpPr>
        <p:grpSpPr bwMode="auto">
          <a:xfrm>
            <a:off x="1458913" y="620688"/>
            <a:ext cx="6224587" cy="3968750"/>
            <a:chOff x="783" y="572"/>
            <a:chExt cx="3921" cy="2500"/>
          </a:xfrm>
        </p:grpSpPr>
        <p:graphicFrame>
          <p:nvGraphicFramePr>
            <p:cNvPr id="1044" name="Object 2010"/>
            <p:cNvGraphicFramePr>
              <a:graphicFrameLocks noChangeAspect="1"/>
            </p:cNvGraphicFramePr>
            <p:nvPr/>
          </p:nvGraphicFramePr>
          <p:xfrm>
            <a:off x="783" y="572"/>
            <a:ext cx="3840" cy="24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6394" name="CorelDRAW" r:id="rId954" imgW="6780886" imgH="4368394" progId="CorelDRAW.Graphic.9">
                    <p:embed/>
                  </p:oleObj>
                </mc:Choice>
                <mc:Fallback>
                  <p:oleObj name="CorelDRAW" r:id="rId954" imgW="6780886" imgH="4368394" progId="CorelDRAW.Graphic.9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5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83" y="572"/>
                          <a:ext cx="3840" cy="247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BBE0E3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45" name="Line 2011"/>
            <p:cNvSpPr>
              <a:spLocks noChangeShapeType="1"/>
            </p:cNvSpPr>
            <p:nvPr/>
          </p:nvSpPr>
          <p:spPr bwMode="auto">
            <a:xfrm flipV="1">
              <a:off x="1632" y="1008"/>
              <a:ext cx="3072" cy="2064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1046" name="Text Box 2012"/>
            <p:cNvSpPr txBox="1">
              <a:spLocks noChangeArrowheads="1"/>
            </p:cNvSpPr>
            <p:nvPr/>
          </p:nvSpPr>
          <p:spPr bwMode="auto">
            <a:xfrm>
              <a:off x="3360" y="1920"/>
              <a:ext cx="38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sym typeface="SymbolProp BT" pitchFamily="2" charset="2"/>
                </a:rPr>
                <a:t>12 m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47" name="Textfeld 1046"/>
              <p:cNvSpPr txBox="1"/>
              <p:nvPr/>
            </p:nvSpPr>
            <p:spPr>
              <a:xfrm>
                <a:off x="424982" y="5664794"/>
                <a:ext cx="978666" cy="4092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𝑣</m:t>
                      </m:r>
                      <m:r>
                        <a:rPr lang="de-DE" sz="16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type m:val="skw"/>
                          <m:ctrlPr>
                            <a:rPr lang="de-DE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𝐸</m:t>
                          </m:r>
                        </m:num>
                        <m:den>
                          <m:r>
                            <a:rPr lang="de-DE" sz="16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𝐵</m:t>
                          </m:r>
                        </m:den>
                      </m:f>
                    </m:oMath>
                  </m:oMathPara>
                </a14:m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47" name="Textfeld 10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982" y="5664794"/>
                <a:ext cx="978666" cy="409279"/>
              </a:xfrm>
              <a:prstGeom prst="rect">
                <a:avLst/>
              </a:prstGeom>
              <a:blipFill rotWithShape="1">
                <a:blip r:embed="rId956"/>
                <a:stretch>
                  <a:fillRect t="-110448" r="-52500" b="-1776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85232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 autoUpdateAnimBg="0"/>
      <p:bldP spid="1042" grpId="0" autoUpdateAnimBg="0"/>
      <p:bldP spid="104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Synthesis and identification of heavy elements with SHIP</a:t>
            </a:r>
            <a:endParaRPr lang="en-US" dirty="0"/>
          </a:p>
        </p:txBody>
      </p:sp>
      <p:grpSp>
        <p:nvGrpSpPr>
          <p:cNvPr id="1048" name="Group 1013"/>
          <p:cNvGrpSpPr>
            <a:grpSpLocks/>
          </p:cNvGrpSpPr>
          <p:nvPr/>
        </p:nvGrpSpPr>
        <p:grpSpPr bwMode="auto">
          <a:xfrm>
            <a:off x="4329113" y="4179863"/>
            <a:ext cx="2438400" cy="1868488"/>
            <a:chOff x="2591" y="2814"/>
            <a:chExt cx="1536" cy="1177"/>
          </a:xfrm>
        </p:grpSpPr>
        <p:sp>
          <p:nvSpPr>
            <p:cNvPr id="1049" name="Rectangle 1014"/>
            <p:cNvSpPr>
              <a:spLocks noChangeArrowheads="1"/>
            </p:cNvSpPr>
            <p:nvPr/>
          </p:nvSpPr>
          <p:spPr bwMode="auto">
            <a:xfrm>
              <a:off x="2591" y="2814"/>
              <a:ext cx="1536" cy="117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050" name="Text Box 1015"/>
            <p:cNvSpPr txBox="1">
              <a:spLocks noChangeArrowheads="1"/>
            </p:cNvSpPr>
            <p:nvPr/>
          </p:nvSpPr>
          <p:spPr bwMode="auto">
            <a:xfrm>
              <a:off x="2746" y="2946"/>
              <a:ext cx="53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400" b="1" i="1" smtClean="0">
                  <a:solidFill>
                    <a:srgbClr val="000000"/>
                  </a:solidFill>
                  <a:latin typeface="Verdana" pitchFamily="34" charset="0"/>
                </a:rPr>
                <a:t>known</a:t>
              </a:r>
            </a:p>
          </p:txBody>
        </p:sp>
      </p:grpSp>
      <p:grpSp>
        <p:nvGrpSpPr>
          <p:cNvPr id="1051" name="Group 1016"/>
          <p:cNvGrpSpPr>
            <a:grpSpLocks/>
          </p:cNvGrpSpPr>
          <p:nvPr/>
        </p:nvGrpSpPr>
        <p:grpSpPr bwMode="auto">
          <a:xfrm>
            <a:off x="4406900" y="1846238"/>
            <a:ext cx="4721225" cy="4587875"/>
            <a:chOff x="2640" y="1344"/>
            <a:chExt cx="2974" cy="2890"/>
          </a:xfrm>
        </p:grpSpPr>
        <p:sp>
          <p:nvSpPr>
            <p:cNvPr id="1052" name="Rectangle 1017"/>
            <p:cNvSpPr>
              <a:spLocks noChangeArrowheads="1"/>
            </p:cNvSpPr>
            <p:nvPr/>
          </p:nvSpPr>
          <p:spPr bwMode="auto">
            <a:xfrm>
              <a:off x="5338" y="1344"/>
              <a:ext cx="276" cy="27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b="1" smtClean="0">
                  <a:solidFill>
                    <a:srgbClr val="000000"/>
                  </a:solidFill>
                  <a:latin typeface="Arial" charset="0"/>
                </a:rPr>
                <a:t>ER</a:t>
              </a:r>
              <a:endParaRPr lang="en-US" altLang="de-DE" b="1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53" name="Line 1018"/>
            <p:cNvSpPr>
              <a:spLocks noChangeShapeType="1"/>
            </p:cNvSpPr>
            <p:nvPr/>
          </p:nvSpPr>
          <p:spPr bwMode="auto">
            <a:xfrm flipH="1">
              <a:off x="4954" y="1632"/>
              <a:ext cx="96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054" name="Line 1019"/>
            <p:cNvSpPr>
              <a:spLocks noChangeShapeType="1"/>
            </p:cNvSpPr>
            <p:nvPr/>
          </p:nvSpPr>
          <p:spPr bwMode="auto">
            <a:xfrm flipH="1">
              <a:off x="4570" y="2016"/>
              <a:ext cx="96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055" name="Line 1020"/>
            <p:cNvSpPr>
              <a:spLocks noChangeShapeType="1"/>
            </p:cNvSpPr>
            <p:nvPr/>
          </p:nvSpPr>
          <p:spPr bwMode="auto">
            <a:xfrm flipH="1">
              <a:off x="4186" y="2400"/>
              <a:ext cx="96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056" name="Line 1021"/>
            <p:cNvSpPr>
              <a:spLocks noChangeShapeType="1"/>
            </p:cNvSpPr>
            <p:nvPr/>
          </p:nvSpPr>
          <p:spPr bwMode="auto">
            <a:xfrm flipH="1">
              <a:off x="3802" y="2784"/>
              <a:ext cx="96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057" name="Line 1022"/>
            <p:cNvSpPr>
              <a:spLocks noChangeShapeType="1"/>
            </p:cNvSpPr>
            <p:nvPr/>
          </p:nvSpPr>
          <p:spPr bwMode="auto">
            <a:xfrm flipH="1">
              <a:off x="3418" y="3168"/>
              <a:ext cx="96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058" name="Line 1023"/>
            <p:cNvSpPr>
              <a:spLocks noChangeShapeType="1"/>
            </p:cNvSpPr>
            <p:nvPr/>
          </p:nvSpPr>
          <p:spPr bwMode="auto">
            <a:xfrm flipH="1">
              <a:off x="3034" y="3552"/>
              <a:ext cx="96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059" name="Rectangle 1024"/>
            <p:cNvSpPr>
              <a:spLocks noChangeArrowheads="1"/>
            </p:cNvSpPr>
            <p:nvPr/>
          </p:nvSpPr>
          <p:spPr bwMode="auto">
            <a:xfrm>
              <a:off x="5050" y="1344"/>
              <a:ext cx="276" cy="276"/>
            </a:xfrm>
            <a:prstGeom prst="rect">
              <a:avLst/>
            </a:prstGeom>
            <a:solidFill>
              <a:srgbClr val="FFFF00"/>
            </a:solidFill>
            <a:ln w="9525">
              <a:miter lim="800000"/>
              <a:headEnd/>
              <a:tailEnd/>
            </a:ln>
            <a:effectLst/>
            <a:scene3d>
              <a:camera prst="legacyPerspectiveTopLeft"/>
              <a:lightRig rig="legacyFlat3" dir="t"/>
            </a:scene3d>
            <a:sp3d extrusionH="31723000" prstMaterial="legacyPlastic">
              <a:bevelT w="13500" h="13500" prst="angle"/>
              <a:bevelB w="13500" h="13500" prst="angle"/>
              <a:extrusionClr>
                <a:srgbClr val="CCECFF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baseline="30000" smtClean="0">
                  <a:solidFill>
                    <a:srgbClr val="000000"/>
                  </a:solidFill>
                  <a:latin typeface="Arial" charset="0"/>
                </a:rPr>
                <a:t>277</a:t>
              </a:r>
              <a:r>
                <a:rPr lang="en-US" altLang="de-DE" sz="1200" b="1" smtClean="0">
                  <a:solidFill>
                    <a:srgbClr val="000000"/>
                  </a:solidFill>
                  <a:latin typeface="Arial" charset="0"/>
                </a:rPr>
                <a:t>112</a:t>
              </a:r>
              <a:endParaRPr lang="en-US" altLang="de-DE" sz="1400" b="1" baseline="30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60" name="Rectangle 1025"/>
            <p:cNvSpPr>
              <a:spLocks noChangeArrowheads="1"/>
            </p:cNvSpPr>
            <p:nvPr/>
          </p:nvSpPr>
          <p:spPr bwMode="auto">
            <a:xfrm>
              <a:off x="4666" y="1728"/>
              <a:ext cx="276" cy="2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baseline="30000" smtClean="0">
                  <a:solidFill>
                    <a:srgbClr val="000000"/>
                  </a:solidFill>
                  <a:latin typeface="Arial" charset="0"/>
                </a:rPr>
                <a:t>273</a:t>
              </a:r>
              <a:r>
                <a:rPr lang="en-US" altLang="de-DE" sz="1200" b="1" smtClean="0">
                  <a:solidFill>
                    <a:srgbClr val="000000"/>
                  </a:solidFill>
                  <a:latin typeface="Arial" charset="0"/>
                </a:rPr>
                <a:t>110</a:t>
              </a:r>
              <a:endParaRPr lang="en-US" altLang="de-DE" sz="1400" b="1" baseline="30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61" name="Rectangle 1026"/>
            <p:cNvSpPr>
              <a:spLocks noChangeArrowheads="1"/>
            </p:cNvSpPr>
            <p:nvPr/>
          </p:nvSpPr>
          <p:spPr bwMode="auto">
            <a:xfrm>
              <a:off x="4282" y="2112"/>
              <a:ext cx="276" cy="2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baseline="30000" smtClean="0">
                  <a:solidFill>
                    <a:srgbClr val="000000"/>
                  </a:solidFill>
                  <a:latin typeface="Arial" charset="0"/>
                </a:rPr>
                <a:t>269</a:t>
              </a:r>
              <a:r>
                <a:rPr lang="en-US" altLang="de-DE" sz="1200" b="1" smtClean="0">
                  <a:solidFill>
                    <a:srgbClr val="000000"/>
                  </a:solidFill>
                  <a:latin typeface="Arial" charset="0"/>
                </a:rPr>
                <a:t>Hs</a:t>
              </a:r>
              <a:endParaRPr lang="en-US" altLang="de-DE" sz="1400" b="1" baseline="30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62" name="Rectangle 1027"/>
            <p:cNvSpPr>
              <a:spLocks noChangeArrowheads="1"/>
            </p:cNvSpPr>
            <p:nvPr/>
          </p:nvSpPr>
          <p:spPr bwMode="auto">
            <a:xfrm>
              <a:off x="3898" y="2496"/>
              <a:ext cx="276" cy="2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baseline="30000" smtClean="0">
                  <a:solidFill>
                    <a:srgbClr val="000000"/>
                  </a:solidFill>
                  <a:latin typeface="Arial" charset="0"/>
                </a:rPr>
                <a:t>265</a:t>
              </a:r>
              <a:r>
                <a:rPr lang="en-US" altLang="de-DE" sz="1200" b="1" smtClean="0">
                  <a:solidFill>
                    <a:srgbClr val="000000"/>
                  </a:solidFill>
                  <a:latin typeface="Arial" charset="0"/>
                </a:rPr>
                <a:t>Sg</a:t>
              </a:r>
              <a:endParaRPr lang="en-US" altLang="de-DE" sz="1400" b="1" baseline="30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63" name="Rectangle 1028"/>
            <p:cNvSpPr>
              <a:spLocks noChangeArrowheads="1"/>
            </p:cNvSpPr>
            <p:nvPr/>
          </p:nvSpPr>
          <p:spPr bwMode="auto">
            <a:xfrm>
              <a:off x="3514" y="2880"/>
              <a:ext cx="276" cy="2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baseline="30000" smtClean="0">
                  <a:solidFill>
                    <a:srgbClr val="000000"/>
                  </a:solidFill>
                  <a:latin typeface="Arial" charset="0"/>
                </a:rPr>
                <a:t>261</a:t>
              </a:r>
              <a:r>
                <a:rPr lang="en-US" altLang="de-DE" sz="1200" b="1" smtClean="0">
                  <a:solidFill>
                    <a:srgbClr val="000000"/>
                  </a:solidFill>
                  <a:latin typeface="Arial" charset="0"/>
                </a:rPr>
                <a:t>Rf</a:t>
              </a:r>
              <a:endParaRPr lang="en-US" altLang="de-DE" sz="1400" b="1" baseline="30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64" name="Rectangle 1029"/>
            <p:cNvSpPr>
              <a:spLocks noChangeArrowheads="1"/>
            </p:cNvSpPr>
            <p:nvPr/>
          </p:nvSpPr>
          <p:spPr bwMode="auto">
            <a:xfrm>
              <a:off x="3130" y="3264"/>
              <a:ext cx="276" cy="2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baseline="30000" smtClean="0">
                  <a:solidFill>
                    <a:srgbClr val="000000"/>
                  </a:solidFill>
                  <a:latin typeface="Arial" charset="0"/>
                </a:rPr>
                <a:t>257</a:t>
              </a:r>
              <a:r>
                <a:rPr lang="en-US" altLang="de-DE" sz="1200" b="1" smtClean="0">
                  <a:solidFill>
                    <a:srgbClr val="000000"/>
                  </a:solidFill>
                  <a:latin typeface="Arial" charset="0"/>
                </a:rPr>
                <a:t>No</a:t>
              </a:r>
              <a:endParaRPr lang="en-US" altLang="de-DE" sz="1400" b="1" baseline="30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65" name="Text Box 1030"/>
            <p:cNvSpPr txBox="1">
              <a:spLocks noChangeArrowheads="1"/>
            </p:cNvSpPr>
            <p:nvPr/>
          </p:nvSpPr>
          <p:spPr bwMode="auto">
            <a:xfrm>
              <a:off x="5040" y="1669"/>
              <a:ext cx="50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11.45 MeV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280 </a:t>
              </a: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  <a:sym typeface="Symbol" pitchFamily="18" charset="2"/>
                </a:rPr>
                <a:t></a:t>
              </a: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s</a:t>
              </a:r>
            </a:p>
          </p:txBody>
        </p:sp>
        <p:sp>
          <p:nvSpPr>
            <p:cNvPr id="1066" name="Text Box 1031"/>
            <p:cNvSpPr txBox="1">
              <a:spLocks noChangeArrowheads="1"/>
            </p:cNvSpPr>
            <p:nvPr/>
          </p:nvSpPr>
          <p:spPr bwMode="auto">
            <a:xfrm>
              <a:off x="4666" y="2046"/>
              <a:ext cx="50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11.08 MeV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110 </a:t>
              </a: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  <a:sym typeface="Symbol" pitchFamily="18" charset="2"/>
                </a:rPr>
                <a:t></a:t>
              </a: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 s</a:t>
              </a:r>
            </a:p>
          </p:txBody>
        </p:sp>
        <p:sp>
          <p:nvSpPr>
            <p:cNvPr id="1067" name="Text Box 1032"/>
            <p:cNvSpPr txBox="1">
              <a:spLocks noChangeArrowheads="1"/>
            </p:cNvSpPr>
            <p:nvPr/>
          </p:nvSpPr>
          <p:spPr bwMode="auto">
            <a:xfrm>
              <a:off x="4282" y="2430"/>
              <a:ext cx="45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9.23 MeV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19.7 s</a:t>
              </a:r>
            </a:p>
          </p:txBody>
        </p:sp>
        <p:sp>
          <p:nvSpPr>
            <p:cNvPr id="1068" name="Text Box 1033"/>
            <p:cNvSpPr txBox="1">
              <a:spLocks noChangeArrowheads="1"/>
            </p:cNvSpPr>
            <p:nvPr/>
          </p:nvSpPr>
          <p:spPr bwMode="auto">
            <a:xfrm>
              <a:off x="3898" y="2814"/>
              <a:ext cx="801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4.60 MeV (escape)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7.4 s</a:t>
              </a:r>
            </a:p>
          </p:txBody>
        </p:sp>
        <p:sp>
          <p:nvSpPr>
            <p:cNvPr id="1069" name="Text Box 1034"/>
            <p:cNvSpPr txBox="1">
              <a:spLocks noChangeArrowheads="1"/>
            </p:cNvSpPr>
            <p:nvPr/>
          </p:nvSpPr>
          <p:spPr bwMode="auto">
            <a:xfrm>
              <a:off x="3514" y="3198"/>
              <a:ext cx="45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8.52 MeV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4.7 s</a:t>
              </a:r>
            </a:p>
          </p:txBody>
        </p:sp>
        <p:sp>
          <p:nvSpPr>
            <p:cNvPr id="1070" name="Rectangle 1035"/>
            <p:cNvSpPr>
              <a:spLocks noChangeArrowheads="1"/>
            </p:cNvSpPr>
            <p:nvPr/>
          </p:nvSpPr>
          <p:spPr bwMode="auto">
            <a:xfrm>
              <a:off x="2746" y="3648"/>
              <a:ext cx="276" cy="2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baseline="30000" smtClean="0">
                  <a:solidFill>
                    <a:srgbClr val="000000"/>
                  </a:solidFill>
                  <a:latin typeface="Arial" charset="0"/>
                </a:rPr>
                <a:t>253</a:t>
              </a:r>
              <a:r>
                <a:rPr lang="en-US" altLang="de-DE" sz="1200" b="1" smtClean="0">
                  <a:solidFill>
                    <a:srgbClr val="000000"/>
                  </a:solidFill>
                  <a:latin typeface="Arial" charset="0"/>
                </a:rPr>
                <a:t>Fm</a:t>
              </a:r>
              <a:endParaRPr lang="en-US" altLang="de-DE" sz="1400" b="1" baseline="30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71" name="Text Box 1036"/>
            <p:cNvSpPr txBox="1">
              <a:spLocks noChangeArrowheads="1"/>
            </p:cNvSpPr>
            <p:nvPr/>
          </p:nvSpPr>
          <p:spPr bwMode="auto">
            <a:xfrm>
              <a:off x="3130" y="3582"/>
              <a:ext cx="45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8.34 MeV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15.0 s</a:t>
              </a:r>
            </a:p>
          </p:txBody>
        </p:sp>
        <p:sp>
          <p:nvSpPr>
            <p:cNvPr id="1072" name="Text Box 1037"/>
            <p:cNvSpPr txBox="1">
              <a:spLocks noChangeArrowheads="1"/>
            </p:cNvSpPr>
            <p:nvPr/>
          </p:nvSpPr>
          <p:spPr bwMode="auto">
            <a:xfrm>
              <a:off x="2640" y="3984"/>
              <a:ext cx="82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Date:  09-Feb-1996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00"/>
                  </a:solidFill>
                  <a:latin typeface="Arial" charset="0"/>
                </a:rPr>
                <a:t>Time: 22:37 h</a:t>
              </a:r>
            </a:p>
          </p:txBody>
        </p:sp>
      </p:grpSp>
      <p:sp>
        <p:nvSpPr>
          <p:cNvPr id="1073" name="Rectangle 1038"/>
          <p:cNvSpPr>
            <a:spLocks noChangeArrowheads="1"/>
          </p:cNvSpPr>
          <p:nvPr/>
        </p:nvSpPr>
        <p:spPr bwMode="auto">
          <a:xfrm>
            <a:off x="8232775" y="1846238"/>
            <a:ext cx="438150" cy="43815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200" b="1" baseline="30000" smtClean="0">
                <a:solidFill>
                  <a:srgbClr val="000000"/>
                </a:solidFill>
                <a:latin typeface="Arial" charset="0"/>
              </a:rPr>
              <a:t>277</a:t>
            </a:r>
            <a:r>
              <a:rPr lang="en-US" altLang="de-DE" sz="1200" b="1" smtClean="0">
                <a:solidFill>
                  <a:srgbClr val="000000"/>
                </a:solidFill>
                <a:latin typeface="Arial" charset="0"/>
              </a:rPr>
              <a:t>112</a:t>
            </a:r>
            <a:endParaRPr lang="en-US" altLang="de-DE" sz="1400" b="1" baseline="30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1074" name="Group 1039"/>
          <p:cNvGrpSpPr>
            <a:grpSpLocks/>
          </p:cNvGrpSpPr>
          <p:nvPr/>
        </p:nvGrpSpPr>
        <p:grpSpPr bwMode="auto">
          <a:xfrm>
            <a:off x="368300" y="855638"/>
            <a:ext cx="3529013" cy="1192213"/>
            <a:chOff x="96" y="720"/>
            <a:chExt cx="2223" cy="751"/>
          </a:xfrm>
        </p:grpSpPr>
        <p:sp>
          <p:nvSpPr>
            <p:cNvPr id="1075" name="AutoShape 1040"/>
            <p:cNvSpPr>
              <a:spLocks noChangeArrowheads="1"/>
            </p:cNvSpPr>
            <p:nvPr/>
          </p:nvSpPr>
          <p:spPr bwMode="auto">
            <a:xfrm>
              <a:off x="96" y="720"/>
              <a:ext cx="2223" cy="751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33CCCC"/>
                </a:gs>
                <a:gs pos="100000">
                  <a:srgbClr val="FFFFFF"/>
                </a:gs>
              </a:gsLst>
              <a:lin ang="27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grpSp>
          <p:nvGrpSpPr>
            <p:cNvPr id="1076" name="Group 1041"/>
            <p:cNvGrpSpPr>
              <a:grpSpLocks/>
            </p:cNvGrpSpPr>
            <p:nvPr/>
          </p:nvGrpSpPr>
          <p:grpSpPr bwMode="auto">
            <a:xfrm>
              <a:off x="170" y="964"/>
              <a:ext cx="388" cy="461"/>
              <a:chOff x="170" y="964"/>
              <a:chExt cx="388" cy="461"/>
            </a:xfrm>
          </p:grpSpPr>
          <p:grpSp>
            <p:nvGrpSpPr>
              <p:cNvPr id="1077" name="Group 1042"/>
              <p:cNvGrpSpPr>
                <a:grpSpLocks/>
              </p:cNvGrpSpPr>
              <p:nvPr/>
            </p:nvGrpSpPr>
            <p:grpSpPr bwMode="auto">
              <a:xfrm>
                <a:off x="233" y="964"/>
                <a:ext cx="178" cy="187"/>
                <a:chOff x="441" y="776"/>
                <a:chExt cx="223" cy="233"/>
              </a:xfrm>
            </p:grpSpPr>
            <p:graphicFrame>
              <p:nvGraphicFramePr>
                <p:cNvPr id="1079" name="Object 1043"/>
                <p:cNvGraphicFramePr>
                  <a:graphicFrameLocks noChangeAspect="1"/>
                </p:cNvGraphicFramePr>
                <p:nvPr/>
              </p:nvGraphicFramePr>
              <p:xfrm>
                <a:off x="468" y="9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502" name="Clip" r:id="rId4" imgW="142555" imgH="142555" progId="MS_ClipArt_Gallery.2">
                        <p:embed/>
                      </p:oleObj>
                    </mc:Choice>
                    <mc:Fallback>
                      <p:oleObj name="Clip" r:id="rId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9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80" name="Object 1044"/>
                <p:cNvGraphicFramePr>
                  <a:graphicFrameLocks noChangeAspect="1"/>
                </p:cNvGraphicFramePr>
                <p:nvPr/>
              </p:nvGraphicFramePr>
              <p:xfrm>
                <a:off x="466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503" name="Clip" r:id="rId6" imgW="142555" imgH="142555" progId="MS_ClipArt_Gallery.2">
                        <p:embed/>
                      </p:oleObj>
                    </mc:Choice>
                    <mc:Fallback>
                      <p:oleObj name="Clip" r:id="rId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6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81" name="Object 1045"/>
                <p:cNvGraphicFramePr>
                  <a:graphicFrameLocks noChangeAspect="1"/>
                </p:cNvGraphicFramePr>
                <p:nvPr/>
              </p:nvGraphicFramePr>
              <p:xfrm>
                <a:off x="512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504" name="Clip" r:id="rId7" imgW="142555" imgH="142555" progId="MS_ClipArt_Gallery.2">
                        <p:embed/>
                      </p:oleObj>
                    </mc:Choice>
                    <mc:Fallback>
                      <p:oleObj name="Clip" r:id="rId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2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82" name="Object 1046"/>
                <p:cNvGraphicFramePr>
                  <a:graphicFrameLocks noChangeAspect="1"/>
                </p:cNvGraphicFramePr>
                <p:nvPr/>
              </p:nvGraphicFramePr>
              <p:xfrm>
                <a:off x="508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505" name="Clip" r:id="rId8" imgW="142555" imgH="142555" progId="MS_ClipArt_Gallery.2">
                        <p:embed/>
                      </p:oleObj>
                    </mc:Choice>
                    <mc:Fallback>
                      <p:oleObj name="Clip" r:id="rId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08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83" name="Object 1047"/>
                <p:cNvGraphicFramePr>
                  <a:graphicFrameLocks noChangeAspect="1"/>
                </p:cNvGraphicFramePr>
                <p:nvPr/>
              </p:nvGraphicFramePr>
              <p:xfrm>
                <a:off x="570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506" name="Clip" r:id="rId10" imgW="142555" imgH="142555" progId="MS_ClipArt_Gallery.2">
                        <p:embed/>
                      </p:oleObj>
                    </mc:Choice>
                    <mc:Fallback>
                      <p:oleObj name="Clip" r:id="rId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0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84" name="Object 1048"/>
                <p:cNvGraphicFramePr>
                  <a:graphicFrameLocks noChangeAspect="1"/>
                </p:cNvGraphicFramePr>
                <p:nvPr/>
              </p:nvGraphicFramePr>
              <p:xfrm>
                <a:off x="584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507" name="Clip" r:id="rId11" imgW="142555" imgH="142555" progId="MS_ClipArt_Gallery.2">
                        <p:embed/>
                      </p:oleObj>
                    </mc:Choice>
                    <mc:Fallback>
                      <p:oleObj name="Clip" r:id="rId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85" name="Object 1049"/>
                <p:cNvGraphicFramePr>
                  <a:graphicFrameLocks noChangeAspect="1"/>
                </p:cNvGraphicFramePr>
                <p:nvPr/>
              </p:nvGraphicFramePr>
              <p:xfrm>
                <a:off x="599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508" name="Clip" r:id="rId12" imgW="142555" imgH="142555" progId="MS_ClipArt_Gallery.2">
                        <p:embed/>
                      </p:oleObj>
                    </mc:Choice>
                    <mc:Fallback>
                      <p:oleObj name="Clip" r:id="rId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99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86" name="Object 1050"/>
                <p:cNvGraphicFramePr>
                  <a:graphicFrameLocks noChangeAspect="1"/>
                </p:cNvGraphicFramePr>
                <p:nvPr/>
              </p:nvGraphicFramePr>
              <p:xfrm>
                <a:off x="526" y="8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509" name="Clip" r:id="rId13" imgW="142555" imgH="142555" progId="MS_ClipArt_Gallery.2">
                        <p:embed/>
                      </p:oleObj>
                    </mc:Choice>
                    <mc:Fallback>
                      <p:oleObj name="Clip" r:id="rId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6" y="8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87" name="Object 1051"/>
                <p:cNvGraphicFramePr>
                  <a:graphicFrameLocks noChangeAspect="1"/>
                </p:cNvGraphicFramePr>
                <p:nvPr/>
              </p:nvGraphicFramePr>
              <p:xfrm>
                <a:off x="468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510" name="Clip" r:id="rId14" imgW="142555" imgH="142555" progId="MS_ClipArt_Gallery.2">
                        <p:embed/>
                      </p:oleObj>
                    </mc:Choice>
                    <mc:Fallback>
                      <p:oleObj name="Clip" r:id="rId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88" name="Object 1052"/>
                <p:cNvGraphicFramePr>
                  <a:graphicFrameLocks noChangeAspect="1"/>
                </p:cNvGraphicFramePr>
                <p:nvPr/>
              </p:nvGraphicFramePr>
              <p:xfrm>
                <a:off x="537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511" name="Clip" r:id="rId15" imgW="142555" imgH="142555" progId="MS_ClipArt_Gallery.2">
                        <p:embed/>
                      </p:oleObj>
                    </mc:Choice>
                    <mc:Fallback>
                      <p:oleObj name="Clip" r:id="rId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37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89" name="Object 1053"/>
                <p:cNvGraphicFramePr>
                  <a:graphicFrameLocks noChangeAspect="1"/>
                </p:cNvGraphicFramePr>
                <p:nvPr/>
              </p:nvGraphicFramePr>
              <p:xfrm>
                <a:off x="468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512" name="Clip" r:id="rId16" imgW="142555" imgH="142555" progId="MS_ClipArt_Gallery.2">
                        <p:embed/>
                      </p:oleObj>
                    </mc:Choice>
                    <mc:Fallback>
                      <p:oleObj name="Clip" r:id="rId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90" name="Object 1054"/>
                <p:cNvGraphicFramePr>
                  <a:graphicFrameLocks noChangeAspect="1"/>
                </p:cNvGraphicFramePr>
                <p:nvPr/>
              </p:nvGraphicFramePr>
              <p:xfrm>
                <a:off x="483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513" name="Clip" r:id="rId17" imgW="142555" imgH="142555" progId="MS_ClipArt_Gallery.2">
                        <p:embed/>
                      </p:oleObj>
                    </mc:Choice>
                    <mc:Fallback>
                      <p:oleObj name="Clip" r:id="rId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83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91" name="Object 1055"/>
                <p:cNvGraphicFramePr>
                  <a:graphicFrameLocks noChangeAspect="1"/>
                </p:cNvGraphicFramePr>
                <p:nvPr/>
              </p:nvGraphicFramePr>
              <p:xfrm>
                <a:off x="584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514" name="Clip" r:id="rId18" imgW="142555" imgH="142555" progId="MS_ClipArt_Gallery.2">
                        <p:embed/>
                      </p:oleObj>
                    </mc:Choice>
                    <mc:Fallback>
                      <p:oleObj name="Clip" r:id="rId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92" name="Object 1056"/>
                <p:cNvGraphicFramePr>
                  <a:graphicFrameLocks noChangeAspect="1"/>
                </p:cNvGraphicFramePr>
                <p:nvPr/>
              </p:nvGraphicFramePr>
              <p:xfrm>
                <a:off x="468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515" name="Clip" r:id="rId19" imgW="142555" imgH="142555" progId="MS_ClipArt_Gallery.2">
                        <p:embed/>
                      </p:oleObj>
                    </mc:Choice>
                    <mc:Fallback>
                      <p:oleObj name="Clip" r:id="rId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93" name="Object 1057"/>
                <p:cNvGraphicFramePr>
                  <a:graphicFrameLocks noChangeAspect="1"/>
                </p:cNvGraphicFramePr>
                <p:nvPr/>
              </p:nvGraphicFramePr>
              <p:xfrm>
                <a:off x="486" y="9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516" name="Clip" r:id="rId20" imgW="142555" imgH="142555" progId="MS_ClipArt_Gallery.2">
                        <p:embed/>
                      </p:oleObj>
                    </mc:Choice>
                    <mc:Fallback>
                      <p:oleObj name="Clip" r:id="rId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86" y="9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94" name="Object 1058"/>
                <p:cNvGraphicFramePr>
                  <a:graphicFrameLocks noChangeAspect="1"/>
                </p:cNvGraphicFramePr>
                <p:nvPr/>
              </p:nvGraphicFramePr>
              <p:xfrm>
                <a:off x="566" y="9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517" name="Clip" r:id="rId21" imgW="142555" imgH="142555" progId="MS_ClipArt_Gallery.2">
                        <p:embed/>
                      </p:oleObj>
                    </mc:Choice>
                    <mc:Fallback>
                      <p:oleObj name="Clip" r:id="rId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66" y="9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95" name="Object 1059"/>
                <p:cNvGraphicFramePr>
                  <a:graphicFrameLocks noChangeAspect="1"/>
                </p:cNvGraphicFramePr>
                <p:nvPr/>
              </p:nvGraphicFramePr>
              <p:xfrm>
                <a:off x="466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518" name="Clip" r:id="rId22" imgW="142555" imgH="142555" progId="MS_ClipArt_Gallery.2">
                        <p:embed/>
                      </p:oleObj>
                    </mc:Choice>
                    <mc:Fallback>
                      <p:oleObj name="Clip" r:id="rId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6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96" name="Object 1060"/>
                <p:cNvGraphicFramePr>
                  <a:graphicFrameLocks noChangeAspect="1"/>
                </p:cNvGraphicFramePr>
                <p:nvPr/>
              </p:nvGraphicFramePr>
              <p:xfrm>
                <a:off x="526" y="8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519" name="Clip" r:id="rId23" imgW="142555" imgH="142555" progId="MS_ClipArt_Gallery.2">
                        <p:embed/>
                      </p:oleObj>
                    </mc:Choice>
                    <mc:Fallback>
                      <p:oleObj name="Clip" r:id="rId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6" y="8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97" name="Object 1061"/>
                <p:cNvGraphicFramePr>
                  <a:graphicFrameLocks noChangeAspect="1"/>
                </p:cNvGraphicFramePr>
                <p:nvPr/>
              </p:nvGraphicFramePr>
              <p:xfrm>
                <a:off x="584" y="7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520" name="Clip" r:id="rId24" imgW="142555" imgH="142555" progId="MS_ClipArt_Gallery.2">
                        <p:embed/>
                      </p:oleObj>
                    </mc:Choice>
                    <mc:Fallback>
                      <p:oleObj name="Clip" r:id="rId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7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98" name="Object 1062"/>
                <p:cNvGraphicFramePr>
                  <a:graphicFrameLocks noChangeAspect="1"/>
                </p:cNvGraphicFramePr>
                <p:nvPr/>
              </p:nvGraphicFramePr>
              <p:xfrm>
                <a:off x="566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521" name="Clip" r:id="rId25" imgW="142555" imgH="142555" progId="MS_ClipArt_Gallery.2">
                        <p:embed/>
                      </p:oleObj>
                    </mc:Choice>
                    <mc:Fallback>
                      <p:oleObj name="Clip" r:id="rId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66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99" name="Object 1063"/>
                <p:cNvGraphicFramePr>
                  <a:graphicFrameLocks noChangeAspect="1"/>
                </p:cNvGraphicFramePr>
                <p:nvPr/>
              </p:nvGraphicFramePr>
              <p:xfrm>
                <a:off x="466" y="8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522" name="Clip" r:id="rId26" imgW="142555" imgH="142555" progId="MS_ClipArt_Gallery.2">
                        <p:embed/>
                      </p:oleObj>
                    </mc:Choice>
                    <mc:Fallback>
                      <p:oleObj name="Clip" r:id="rId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6" y="8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00" name="Object 1064"/>
                <p:cNvGraphicFramePr>
                  <a:graphicFrameLocks noChangeAspect="1"/>
                </p:cNvGraphicFramePr>
                <p:nvPr/>
              </p:nvGraphicFramePr>
              <p:xfrm>
                <a:off x="483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523" name="Clip" r:id="rId27" imgW="142555" imgH="142555" progId="MS_ClipArt_Gallery.2">
                        <p:embed/>
                      </p:oleObj>
                    </mc:Choice>
                    <mc:Fallback>
                      <p:oleObj name="Clip" r:id="rId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83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01" name="Object 1065"/>
                <p:cNvGraphicFramePr>
                  <a:graphicFrameLocks noChangeAspect="1"/>
                </p:cNvGraphicFramePr>
                <p:nvPr/>
              </p:nvGraphicFramePr>
              <p:xfrm>
                <a:off x="468" y="8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524" name="Clip" r:id="rId28" imgW="142555" imgH="142555" progId="MS_ClipArt_Gallery.2">
                        <p:embed/>
                      </p:oleObj>
                    </mc:Choice>
                    <mc:Fallback>
                      <p:oleObj name="Clip" r:id="rId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02" name="Object 1066"/>
                <p:cNvGraphicFramePr>
                  <a:graphicFrameLocks noChangeAspect="1"/>
                </p:cNvGraphicFramePr>
                <p:nvPr/>
              </p:nvGraphicFramePr>
              <p:xfrm>
                <a:off x="497" y="8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525" name="Clip" r:id="rId29" imgW="142555" imgH="142555" progId="MS_ClipArt_Gallery.2">
                        <p:embed/>
                      </p:oleObj>
                    </mc:Choice>
                    <mc:Fallback>
                      <p:oleObj name="Clip" r:id="rId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7" y="8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03" name="Object 1067"/>
                <p:cNvGraphicFramePr>
                  <a:graphicFrameLocks noChangeAspect="1"/>
                </p:cNvGraphicFramePr>
                <p:nvPr/>
              </p:nvGraphicFramePr>
              <p:xfrm>
                <a:off x="495" y="8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526" name="Clip" r:id="rId30" imgW="142555" imgH="142555" progId="MS_ClipArt_Gallery.2">
                        <p:embed/>
                      </p:oleObj>
                    </mc:Choice>
                    <mc:Fallback>
                      <p:oleObj name="Clip" r:id="rId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5" y="8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04" name="Object 1068"/>
                <p:cNvGraphicFramePr>
                  <a:graphicFrameLocks noChangeAspect="1"/>
                </p:cNvGraphicFramePr>
                <p:nvPr/>
              </p:nvGraphicFramePr>
              <p:xfrm>
                <a:off x="584" y="9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527" name="Clip" r:id="rId31" imgW="142555" imgH="142555" progId="MS_ClipArt_Gallery.2">
                        <p:embed/>
                      </p:oleObj>
                    </mc:Choice>
                    <mc:Fallback>
                      <p:oleObj name="Clip" r:id="rId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9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05" name="Object 1069"/>
                <p:cNvGraphicFramePr>
                  <a:graphicFrameLocks noChangeAspect="1"/>
                </p:cNvGraphicFramePr>
                <p:nvPr/>
              </p:nvGraphicFramePr>
              <p:xfrm>
                <a:off x="497" y="7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528" name="Clip" r:id="rId32" imgW="142555" imgH="142555" progId="MS_ClipArt_Gallery.2">
                        <p:embed/>
                      </p:oleObj>
                    </mc:Choice>
                    <mc:Fallback>
                      <p:oleObj name="Clip" r:id="rId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7" y="7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06" name="Object 1070"/>
                <p:cNvGraphicFramePr>
                  <a:graphicFrameLocks noChangeAspect="1"/>
                </p:cNvGraphicFramePr>
                <p:nvPr/>
              </p:nvGraphicFramePr>
              <p:xfrm>
                <a:off x="524" y="8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529" name="Clip" r:id="rId33" imgW="142555" imgH="142555" progId="MS_ClipArt_Gallery.2">
                        <p:embed/>
                      </p:oleObj>
                    </mc:Choice>
                    <mc:Fallback>
                      <p:oleObj name="Clip" r:id="rId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4" y="8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07" name="Object 1071"/>
                <p:cNvGraphicFramePr>
                  <a:graphicFrameLocks noChangeAspect="1"/>
                </p:cNvGraphicFramePr>
                <p:nvPr/>
              </p:nvGraphicFramePr>
              <p:xfrm>
                <a:off x="555" y="9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530" name="Clip" r:id="rId34" imgW="142555" imgH="142555" progId="MS_ClipArt_Gallery.2">
                        <p:embed/>
                      </p:oleObj>
                    </mc:Choice>
                    <mc:Fallback>
                      <p:oleObj name="Clip" r:id="rId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5" y="9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08" name="Object 1072"/>
                <p:cNvGraphicFramePr>
                  <a:graphicFrameLocks noChangeAspect="1"/>
                </p:cNvGraphicFramePr>
                <p:nvPr/>
              </p:nvGraphicFramePr>
              <p:xfrm>
                <a:off x="468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531" name="Clip" r:id="rId35" imgW="142555" imgH="142555" progId="MS_ClipArt_Gallery.2">
                        <p:embed/>
                      </p:oleObj>
                    </mc:Choice>
                    <mc:Fallback>
                      <p:oleObj name="Clip" r:id="rId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09" name="Object 1073"/>
                <p:cNvGraphicFramePr>
                  <a:graphicFrameLocks noChangeAspect="1"/>
                </p:cNvGraphicFramePr>
                <p:nvPr/>
              </p:nvGraphicFramePr>
              <p:xfrm>
                <a:off x="553" y="8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532" name="Clip" r:id="rId36" imgW="142555" imgH="142555" progId="MS_ClipArt_Gallery.2">
                        <p:embed/>
                      </p:oleObj>
                    </mc:Choice>
                    <mc:Fallback>
                      <p:oleObj name="Clip" r:id="rId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3" y="8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10" name="Object 1074"/>
                <p:cNvGraphicFramePr>
                  <a:graphicFrameLocks noChangeAspect="1"/>
                </p:cNvGraphicFramePr>
                <p:nvPr/>
              </p:nvGraphicFramePr>
              <p:xfrm>
                <a:off x="468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533" name="Clip" r:id="rId37" imgW="142555" imgH="142555" progId="MS_ClipArt_Gallery.2">
                        <p:embed/>
                      </p:oleObj>
                    </mc:Choice>
                    <mc:Fallback>
                      <p:oleObj name="Clip" r:id="rId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11" name="Object 1075"/>
                <p:cNvGraphicFramePr>
                  <a:graphicFrameLocks noChangeAspect="1"/>
                </p:cNvGraphicFramePr>
                <p:nvPr/>
              </p:nvGraphicFramePr>
              <p:xfrm>
                <a:off x="504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534" name="Clip" r:id="rId38" imgW="142555" imgH="142555" progId="MS_ClipArt_Gallery.2">
                        <p:embed/>
                      </p:oleObj>
                    </mc:Choice>
                    <mc:Fallback>
                      <p:oleObj name="Clip" r:id="rId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04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12" name="Object 1076"/>
                <p:cNvGraphicFramePr>
                  <a:graphicFrameLocks noChangeAspect="1"/>
                </p:cNvGraphicFramePr>
                <p:nvPr/>
              </p:nvGraphicFramePr>
              <p:xfrm>
                <a:off x="555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535" name="Clip" r:id="rId39" imgW="142555" imgH="142555" progId="MS_ClipArt_Gallery.2">
                        <p:embed/>
                      </p:oleObj>
                    </mc:Choice>
                    <mc:Fallback>
                      <p:oleObj name="Clip" r:id="rId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5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13" name="Object 1077"/>
                <p:cNvGraphicFramePr>
                  <a:graphicFrameLocks noChangeAspect="1"/>
                </p:cNvGraphicFramePr>
                <p:nvPr/>
              </p:nvGraphicFramePr>
              <p:xfrm>
                <a:off x="468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536" name="Clip" r:id="rId40" imgW="142555" imgH="142555" progId="MS_ClipArt_Gallery.2">
                        <p:embed/>
                      </p:oleObj>
                    </mc:Choice>
                    <mc:Fallback>
                      <p:oleObj name="Clip" r:id="rId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14" name="Object 1078"/>
                <p:cNvGraphicFramePr>
                  <a:graphicFrameLocks noChangeAspect="1"/>
                </p:cNvGraphicFramePr>
                <p:nvPr/>
              </p:nvGraphicFramePr>
              <p:xfrm>
                <a:off x="468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537" name="Clip" r:id="rId41" imgW="142555" imgH="142555" progId="MS_ClipArt_Gallery.2">
                        <p:embed/>
                      </p:oleObj>
                    </mc:Choice>
                    <mc:Fallback>
                      <p:oleObj name="Clip" r:id="rId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15" name="Object 1079"/>
                <p:cNvGraphicFramePr>
                  <a:graphicFrameLocks noChangeAspect="1"/>
                </p:cNvGraphicFramePr>
                <p:nvPr/>
              </p:nvGraphicFramePr>
              <p:xfrm>
                <a:off x="572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538" name="Clip" r:id="rId42" imgW="142555" imgH="142555" progId="MS_ClipArt_Gallery.2">
                        <p:embed/>
                      </p:oleObj>
                    </mc:Choice>
                    <mc:Fallback>
                      <p:oleObj name="Clip" r:id="rId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2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16" name="Object 1080"/>
                <p:cNvGraphicFramePr>
                  <a:graphicFrameLocks noChangeAspect="1"/>
                </p:cNvGraphicFramePr>
                <p:nvPr/>
              </p:nvGraphicFramePr>
              <p:xfrm>
                <a:off x="599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539" name="Clip" r:id="rId43" imgW="142555" imgH="142555" progId="MS_ClipArt_Gallery.2">
                        <p:embed/>
                      </p:oleObj>
                    </mc:Choice>
                    <mc:Fallback>
                      <p:oleObj name="Clip" r:id="rId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99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17" name="Object 1081"/>
                <p:cNvGraphicFramePr>
                  <a:graphicFrameLocks noChangeAspect="1"/>
                </p:cNvGraphicFramePr>
                <p:nvPr/>
              </p:nvGraphicFramePr>
              <p:xfrm>
                <a:off x="524" y="8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540" name="Clip" r:id="rId44" imgW="142555" imgH="142555" progId="MS_ClipArt_Gallery.2">
                        <p:embed/>
                      </p:oleObj>
                    </mc:Choice>
                    <mc:Fallback>
                      <p:oleObj name="Clip" r:id="rId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4" y="8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18" name="Object 1082"/>
                <p:cNvGraphicFramePr>
                  <a:graphicFrameLocks noChangeAspect="1"/>
                </p:cNvGraphicFramePr>
                <p:nvPr/>
              </p:nvGraphicFramePr>
              <p:xfrm>
                <a:off x="497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541" name="Clip" r:id="rId45" imgW="142555" imgH="142555" progId="MS_ClipArt_Gallery.2">
                        <p:embed/>
                      </p:oleObj>
                    </mc:Choice>
                    <mc:Fallback>
                      <p:oleObj name="Clip" r:id="rId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7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19" name="Object 1083"/>
                <p:cNvGraphicFramePr>
                  <a:graphicFrameLocks noChangeAspect="1"/>
                </p:cNvGraphicFramePr>
                <p:nvPr/>
              </p:nvGraphicFramePr>
              <p:xfrm>
                <a:off x="555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542" name="Clip" r:id="rId46" imgW="142555" imgH="142555" progId="MS_ClipArt_Gallery.2">
                        <p:embed/>
                      </p:oleObj>
                    </mc:Choice>
                    <mc:Fallback>
                      <p:oleObj name="Clip" r:id="rId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5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20" name="Object 1084"/>
                <p:cNvGraphicFramePr>
                  <a:graphicFrameLocks noChangeAspect="1"/>
                </p:cNvGraphicFramePr>
                <p:nvPr/>
              </p:nvGraphicFramePr>
              <p:xfrm>
                <a:off x="570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543" name="Clip" r:id="rId47" imgW="142555" imgH="142555" progId="MS_ClipArt_Gallery.2">
                        <p:embed/>
                      </p:oleObj>
                    </mc:Choice>
                    <mc:Fallback>
                      <p:oleObj name="Clip" r:id="rId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0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21" name="Object 1085"/>
                <p:cNvGraphicFramePr>
                  <a:graphicFrameLocks noChangeAspect="1"/>
                </p:cNvGraphicFramePr>
                <p:nvPr/>
              </p:nvGraphicFramePr>
              <p:xfrm>
                <a:off x="468" y="8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544" name="Clip" r:id="rId48" imgW="142555" imgH="142555" progId="MS_ClipArt_Gallery.2">
                        <p:embed/>
                      </p:oleObj>
                    </mc:Choice>
                    <mc:Fallback>
                      <p:oleObj name="Clip" r:id="rId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22" name="Object 1086"/>
                <p:cNvGraphicFramePr>
                  <a:graphicFrameLocks noChangeAspect="1"/>
                </p:cNvGraphicFramePr>
                <p:nvPr/>
              </p:nvGraphicFramePr>
              <p:xfrm>
                <a:off x="468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545" name="Clip" r:id="rId49" imgW="142555" imgH="142555" progId="MS_ClipArt_Gallery.2">
                        <p:embed/>
                      </p:oleObj>
                    </mc:Choice>
                    <mc:Fallback>
                      <p:oleObj name="Clip" r:id="rId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23" name="Object 1087"/>
                <p:cNvGraphicFramePr>
                  <a:graphicFrameLocks noChangeAspect="1"/>
                </p:cNvGraphicFramePr>
                <p:nvPr/>
              </p:nvGraphicFramePr>
              <p:xfrm>
                <a:off x="495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546" name="Clip" r:id="rId50" imgW="142555" imgH="142555" progId="MS_ClipArt_Gallery.2">
                        <p:embed/>
                      </p:oleObj>
                    </mc:Choice>
                    <mc:Fallback>
                      <p:oleObj name="Clip" r:id="rId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5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24" name="Object 1088"/>
                <p:cNvGraphicFramePr>
                  <a:graphicFrameLocks noChangeAspect="1"/>
                </p:cNvGraphicFramePr>
                <p:nvPr/>
              </p:nvGraphicFramePr>
              <p:xfrm>
                <a:off x="443" y="90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547" name="Clip" r:id="rId51" imgW="142555" imgH="142555" progId="MS_ClipArt_Gallery.2">
                        <p:embed/>
                      </p:oleObj>
                    </mc:Choice>
                    <mc:Fallback>
                      <p:oleObj name="Clip" r:id="rId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43" y="90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25" name="Object 1089"/>
                <p:cNvGraphicFramePr>
                  <a:graphicFrameLocks noChangeAspect="1"/>
                </p:cNvGraphicFramePr>
                <p:nvPr/>
              </p:nvGraphicFramePr>
              <p:xfrm>
                <a:off x="566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548" name="Clip" r:id="rId52" imgW="142555" imgH="142555" progId="MS_ClipArt_Gallery.2">
                        <p:embed/>
                      </p:oleObj>
                    </mc:Choice>
                    <mc:Fallback>
                      <p:oleObj name="Clip" r:id="rId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66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26" name="Object 1090"/>
                <p:cNvGraphicFramePr>
                  <a:graphicFrameLocks noChangeAspect="1"/>
                </p:cNvGraphicFramePr>
                <p:nvPr/>
              </p:nvGraphicFramePr>
              <p:xfrm>
                <a:off x="526" y="8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549" name="Clip" r:id="rId53" imgW="142555" imgH="142555" progId="MS_ClipArt_Gallery.2">
                        <p:embed/>
                      </p:oleObj>
                    </mc:Choice>
                    <mc:Fallback>
                      <p:oleObj name="Clip" r:id="rId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6" y="8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27" name="Object 1091"/>
                <p:cNvGraphicFramePr>
                  <a:graphicFrameLocks noChangeAspect="1"/>
                </p:cNvGraphicFramePr>
                <p:nvPr/>
              </p:nvGraphicFramePr>
              <p:xfrm>
                <a:off x="606" y="8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550" name="Clip" r:id="rId54" imgW="142555" imgH="142555" progId="MS_ClipArt_Gallery.2">
                        <p:embed/>
                      </p:oleObj>
                    </mc:Choice>
                    <mc:Fallback>
                      <p:oleObj name="Clip" r:id="rId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06" y="8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28" name="Object 1092"/>
                <p:cNvGraphicFramePr>
                  <a:graphicFrameLocks noChangeAspect="1"/>
                </p:cNvGraphicFramePr>
                <p:nvPr/>
              </p:nvGraphicFramePr>
              <p:xfrm>
                <a:off x="544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551" name="Clip" r:id="rId55" imgW="142555" imgH="142555" progId="MS_ClipArt_Gallery.2">
                        <p:embed/>
                      </p:oleObj>
                    </mc:Choice>
                    <mc:Fallback>
                      <p:oleObj name="Clip" r:id="rId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44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29" name="Object 1093"/>
                <p:cNvGraphicFramePr>
                  <a:graphicFrameLocks noChangeAspect="1"/>
                </p:cNvGraphicFramePr>
                <p:nvPr/>
              </p:nvGraphicFramePr>
              <p:xfrm>
                <a:off x="541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552" name="Clip" r:id="rId56" imgW="142555" imgH="142555" progId="MS_ClipArt_Gallery.2">
                        <p:embed/>
                      </p:oleObj>
                    </mc:Choice>
                    <mc:Fallback>
                      <p:oleObj name="Clip" r:id="rId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41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30" name="Object 1094"/>
                <p:cNvGraphicFramePr>
                  <a:graphicFrameLocks noChangeAspect="1"/>
                </p:cNvGraphicFramePr>
                <p:nvPr/>
              </p:nvGraphicFramePr>
              <p:xfrm>
                <a:off x="519" y="93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553" name="Clip" r:id="rId57" imgW="142555" imgH="142555" progId="MS_ClipArt_Gallery.2">
                        <p:embed/>
                      </p:oleObj>
                    </mc:Choice>
                    <mc:Fallback>
                      <p:oleObj name="Clip" r:id="rId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9" y="93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31" name="Object 1095"/>
                <p:cNvGraphicFramePr>
                  <a:graphicFrameLocks noChangeAspect="1"/>
                </p:cNvGraphicFramePr>
                <p:nvPr/>
              </p:nvGraphicFramePr>
              <p:xfrm>
                <a:off x="524" y="8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554" name="Clip" r:id="rId58" imgW="142555" imgH="142555" progId="MS_ClipArt_Gallery.2">
                        <p:embed/>
                      </p:oleObj>
                    </mc:Choice>
                    <mc:Fallback>
                      <p:oleObj name="Clip" r:id="rId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4" y="8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32" name="Object 1096"/>
                <p:cNvGraphicFramePr>
                  <a:graphicFrameLocks noChangeAspect="1"/>
                </p:cNvGraphicFramePr>
                <p:nvPr/>
              </p:nvGraphicFramePr>
              <p:xfrm>
                <a:off x="612" y="9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555" name="Clip" r:id="rId59" imgW="142555" imgH="142555" progId="MS_ClipArt_Gallery.2">
                        <p:embed/>
                      </p:oleObj>
                    </mc:Choice>
                    <mc:Fallback>
                      <p:oleObj name="Clip" r:id="rId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12" y="9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33" name="Object 1097"/>
                <p:cNvGraphicFramePr>
                  <a:graphicFrameLocks noChangeAspect="1"/>
                </p:cNvGraphicFramePr>
                <p:nvPr/>
              </p:nvGraphicFramePr>
              <p:xfrm>
                <a:off x="443" y="8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556" name="Clip" r:id="rId60" imgW="142555" imgH="142555" progId="MS_ClipArt_Gallery.2">
                        <p:embed/>
                      </p:oleObj>
                    </mc:Choice>
                    <mc:Fallback>
                      <p:oleObj name="Clip" r:id="rId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43" y="8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34" name="Object 1098"/>
                <p:cNvGraphicFramePr>
                  <a:graphicFrameLocks noChangeAspect="1"/>
                </p:cNvGraphicFramePr>
                <p:nvPr/>
              </p:nvGraphicFramePr>
              <p:xfrm>
                <a:off x="495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557" name="Clip" r:id="rId61" imgW="142555" imgH="142555" progId="MS_ClipArt_Gallery.2">
                        <p:embed/>
                      </p:oleObj>
                    </mc:Choice>
                    <mc:Fallback>
                      <p:oleObj name="Clip" r:id="rId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5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35" name="Object 1099"/>
                <p:cNvGraphicFramePr>
                  <a:graphicFrameLocks noChangeAspect="1"/>
                </p:cNvGraphicFramePr>
                <p:nvPr/>
              </p:nvGraphicFramePr>
              <p:xfrm>
                <a:off x="601" y="94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558" name="Clip" r:id="rId62" imgW="142555" imgH="142555" progId="MS_ClipArt_Gallery.2">
                        <p:embed/>
                      </p:oleObj>
                    </mc:Choice>
                    <mc:Fallback>
                      <p:oleObj name="Clip" r:id="rId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01" y="94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36" name="Object 1100"/>
                <p:cNvGraphicFramePr>
                  <a:graphicFrameLocks noChangeAspect="1"/>
                </p:cNvGraphicFramePr>
                <p:nvPr/>
              </p:nvGraphicFramePr>
              <p:xfrm>
                <a:off x="552" y="7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559" name="Clip" r:id="rId63" imgW="142555" imgH="142555" progId="MS_ClipArt_Gallery.2">
                        <p:embed/>
                      </p:oleObj>
                    </mc:Choice>
                    <mc:Fallback>
                      <p:oleObj name="Clip" r:id="rId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2" y="7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37" name="Object 1101"/>
                <p:cNvGraphicFramePr>
                  <a:graphicFrameLocks noChangeAspect="1"/>
                </p:cNvGraphicFramePr>
                <p:nvPr/>
              </p:nvGraphicFramePr>
              <p:xfrm>
                <a:off x="624" y="8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560" name="Clip" r:id="rId64" imgW="142555" imgH="142555" progId="MS_ClipArt_Gallery.2">
                        <p:embed/>
                      </p:oleObj>
                    </mc:Choice>
                    <mc:Fallback>
                      <p:oleObj name="Clip" r:id="rId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24" y="8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38" name="Object 1102"/>
                <p:cNvGraphicFramePr>
                  <a:graphicFrameLocks noChangeAspect="1"/>
                </p:cNvGraphicFramePr>
                <p:nvPr/>
              </p:nvGraphicFramePr>
              <p:xfrm>
                <a:off x="599" y="8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561" name="Clip" r:id="rId65" imgW="142555" imgH="142555" progId="MS_ClipArt_Gallery.2">
                        <p:embed/>
                      </p:oleObj>
                    </mc:Choice>
                    <mc:Fallback>
                      <p:oleObj name="Clip" r:id="rId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99" y="8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39" name="Object 1103"/>
                <p:cNvGraphicFramePr>
                  <a:graphicFrameLocks noChangeAspect="1"/>
                </p:cNvGraphicFramePr>
                <p:nvPr/>
              </p:nvGraphicFramePr>
              <p:xfrm>
                <a:off x="584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562" name="Clip" r:id="rId66" imgW="142555" imgH="142555" progId="MS_ClipArt_Gallery.2">
                        <p:embed/>
                      </p:oleObj>
                    </mc:Choice>
                    <mc:Fallback>
                      <p:oleObj name="Clip" r:id="rId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84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40" name="Object 1104"/>
                <p:cNvGraphicFramePr>
                  <a:graphicFrameLocks noChangeAspect="1"/>
                </p:cNvGraphicFramePr>
                <p:nvPr/>
              </p:nvGraphicFramePr>
              <p:xfrm>
                <a:off x="624" y="9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563" name="Clip" r:id="rId67" imgW="142555" imgH="142555" progId="MS_ClipArt_Gallery.2">
                        <p:embed/>
                      </p:oleObj>
                    </mc:Choice>
                    <mc:Fallback>
                      <p:oleObj name="Clip" r:id="rId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24" y="9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41" name="Object 1105"/>
                <p:cNvGraphicFramePr>
                  <a:graphicFrameLocks noChangeAspect="1"/>
                </p:cNvGraphicFramePr>
                <p:nvPr/>
              </p:nvGraphicFramePr>
              <p:xfrm>
                <a:off x="515" y="9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564" name="Clip" r:id="rId68" imgW="142555" imgH="142555" progId="MS_ClipArt_Gallery.2">
                        <p:embed/>
                      </p:oleObj>
                    </mc:Choice>
                    <mc:Fallback>
                      <p:oleObj name="Clip" r:id="rId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5" y="9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42" name="Object 1106"/>
                <p:cNvGraphicFramePr>
                  <a:graphicFrameLocks noChangeAspect="1"/>
                </p:cNvGraphicFramePr>
                <p:nvPr/>
              </p:nvGraphicFramePr>
              <p:xfrm>
                <a:off x="559" y="9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565" name="Clip" r:id="rId69" imgW="142555" imgH="142555" progId="MS_ClipArt_Gallery.2">
                        <p:embed/>
                      </p:oleObj>
                    </mc:Choice>
                    <mc:Fallback>
                      <p:oleObj name="Clip" r:id="rId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59" y="9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43" name="Object 1107"/>
                <p:cNvGraphicFramePr>
                  <a:graphicFrameLocks noChangeAspect="1"/>
                </p:cNvGraphicFramePr>
                <p:nvPr/>
              </p:nvGraphicFramePr>
              <p:xfrm>
                <a:off x="572" y="8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566" name="Clip" r:id="rId70" imgW="142555" imgH="142555" progId="MS_ClipArt_Gallery.2">
                        <p:embed/>
                      </p:oleObj>
                    </mc:Choice>
                    <mc:Fallback>
                      <p:oleObj name="Clip" r:id="rId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2" y="8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44" name="Object 1108"/>
                <p:cNvGraphicFramePr>
                  <a:graphicFrameLocks noChangeAspect="1"/>
                </p:cNvGraphicFramePr>
                <p:nvPr/>
              </p:nvGraphicFramePr>
              <p:xfrm>
                <a:off x="570" y="8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567" name="Clip" r:id="rId71" imgW="142555" imgH="142555" progId="MS_ClipArt_Gallery.2">
                        <p:embed/>
                      </p:oleObj>
                    </mc:Choice>
                    <mc:Fallback>
                      <p:oleObj name="Clip" r:id="rId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70" y="8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45" name="Object 1109"/>
                <p:cNvGraphicFramePr>
                  <a:graphicFrameLocks noChangeAspect="1"/>
                </p:cNvGraphicFramePr>
                <p:nvPr/>
              </p:nvGraphicFramePr>
              <p:xfrm>
                <a:off x="515" y="7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568" name="Clip" r:id="rId72" imgW="142555" imgH="142555" progId="MS_ClipArt_Gallery.2">
                        <p:embed/>
                      </p:oleObj>
                    </mc:Choice>
                    <mc:Fallback>
                      <p:oleObj name="Clip" r:id="rId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15" y="7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46" name="Object 1110"/>
                <p:cNvGraphicFramePr>
                  <a:graphicFrameLocks noChangeAspect="1"/>
                </p:cNvGraphicFramePr>
                <p:nvPr/>
              </p:nvGraphicFramePr>
              <p:xfrm>
                <a:off x="624" y="8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569" name="Clip" r:id="rId73" imgW="142555" imgH="142555" progId="MS_ClipArt_Gallery.2">
                        <p:embed/>
                      </p:oleObj>
                    </mc:Choice>
                    <mc:Fallback>
                      <p:oleObj name="Clip" r:id="rId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24" y="8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47" name="Object 1111"/>
                <p:cNvGraphicFramePr>
                  <a:graphicFrameLocks noChangeAspect="1"/>
                </p:cNvGraphicFramePr>
                <p:nvPr/>
              </p:nvGraphicFramePr>
              <p:xfrm>
                <a:off x="497" y="90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570" name="Clip" r:id="rId74" imgW="142555" imgH="142555" progId="MS_ClipArt_Gallery.2">
                        <p:embed/>
                      </p:oleObj>
                    </mc:Choice>
                    <mc:Fallback>
                      <p:oleObj name="Clip" r:id="rId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97" y="90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48" name="Object 1112"/>
                <p:cNvGraphicFramePr>
                  <a:graphicFrameLocks noChangeAspect="1"/>
                </p:cNvGraphicFramePr>
                <p:nvPr/>
              </p:nvGraphicFramePr>
              <p:xfrm>
                <a:off x="441" y="8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571" name="Clip" r:id="rId75" imgW="142555" imgH="142555" progId="MS_ClipArt_Gallery.2">
                        <p:embed/>
                      </p:oleObj>
                    </mc:Choice>
                    <mc:Fallback>
                      <p:oleObj name="Clip" r:id="rId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41" y="8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49" name="Object 1113"/>
                <p:cNvGraphicFramePr>
                  <a:graphicFrameLocks noChangeAspect="1"/>
                </p:cNvGraphicFramePr>
                <p:nvPr/>
              </p:nvGraphicFramePr>
              <p:xfrm>
                <a:off x="599" y="9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572" name="Clip" r:id="rId76" imgW="142555" imgH="142555" progId="MS_ClipArt_Gallery.2">
                        <p:embed/>
                      </p:oleObj>
                    </mc:Choice>
                    <mc:Fallback>
                      <p:oleObj name="Clip" r:id="rId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99" y="9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50" name="Object 1114"/>
                <p:cNvGraphicFramePr>
                  <a:graphicFrameLocks noChangeAspect="1"/>
                </p:cNvGraphicFramePr>
                <p:nvPr/>
              </p:nvGraphicFramePr>
              <p:xfrm>
                <a:off x="601" y="8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573" name="Clip" r:id="rId77" imgW="142555" imgH="142555" progId="MS_ClipArt_Gallery.2">
                        <p:embed/>
                      </p:oleObj>
                    </mc:Choice>
                    <mc:Fallback>
                      <p:oleObj name="Clip" r:id="rId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01" y="8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51" name="Object 1115"/>
                <p:cNvGraphicFramePr>
                  <a:graphicFrameLocks noChangeAspect="1"/>
                </p:cNvGraphicFramePr>
                <p:nvPr/>
              </p:nvGraphicFramePr>
              <p:xfrm>
                <a:off x="544" y="8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574" name="Clip" r:id="rId78" imgW="142555" imgH="142555" progId="MS_ClipArt_Gallery.2">
                        <p:embed/>
                      </p:oleObj>
                    </mc:Choice>
                    <mc:Fallback>
                      <p:oleObj name="Clip" r:id="rId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44" y="8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52" name="Object 1116"/>
                <p:cNvGraphicFramePr>
                  <a:graphicFrameLocks noChangeAspect="1"/>
                </p:cNvGraphicFramePr>
                <p:nvPr/>
              </p:nvGraphicFramePr>
              <p:xfrm>
                <a:off x="524" y="8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4575" name="Clip" r:id="rId79" imgW="142555" imgH="142555" progId="MS_ClipArt_Gallery.2">
                        <p:embed/>
                      </p:oleObj>
                    </mc:Choice>
                    <mc:Fallback>
                      <p:oleObj name="Clip" r:id="rId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24" y="8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53" name="Object 1117"/>
                <p:cNvGraphicFramePr>
                  <a:graphicFrameLocks noChangeAspect="1"/>
                </p:cNvGraphicFramePr>
                <p:nvPr/>
              </p:nvGraphicFramePr>
              <p:xfrm>
                <a:off x="532" y="96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544" name="Clip" r:id="rId80" imgW="142555" imgH="142555" progId="MS_ClipArt_Gallery.2">
                        <p:embed/>
                      </p:oleObj>
                    </mc:Choice>
                    <mc:Fallback>
                      <p:oleObj name="Clip" r:id="rId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32" y="96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1078" name="Text Box 1118"/>
              <p:cNvSpPr txBox="1">
                <a:spLocks noChangeArrowheads="1"/>
              </p:cNvSpPr>
              <p:nvPr/>
            </p:nvSpPr>
            <p:spPr bwMode="auto">
              <a:xfrm>
                <a:off x="170" y="1286"/>
                <a:ext cx="388" cy="1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de-DE" sz="1200" b="1" i="0" u="none" strike="noStrike" kern="0" cap="none" spc="0" normalizeH="0" baseline="3000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70</a:t>
                </a:r>
                <a:r>
                  <a:rPr kumimoji="0" lang="en-US" altLang="de-DE" sz="12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Zn</a:t>
                </a:r>
                <a:endParaRPr kumimoji="0" lang="en-US" altLang="de-DE" sz="1200" b="1" i="1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endParaRPr>
              </a:p>
            </p:txBody>
          </p:sp>
        </p:grpSp>
      </p:grpSp>
      <p:grpSp>
        <p:nvGrpSpPr>
          <p:cNvPr id="1154" name="Group 1119"/>
          <p:cNvGrpSpPr>
            <a:grpSpLocks/>
          </p:cNvGrpSpPr>
          <p:nvPr/>
        </p:nvGrpSpPr>
        <p:grpSpPr bwMode="auto">
          <a:xfrm>
            <a:off x="1038225" y="1154088"/>
            <a:ext cx="620713" cy="868363"/>
            <a:chOff x="518" y="908"/>
            <a:chExt cx="391" cy="547"/>
          </a:xfrm>
        </p:grpSpPr>
        <p:grpSp>
          <p:nvGrpSpPr>
            <p:cNvPr id="1155" name="Group 1120"/>
            <p:cNvGrpSpPr>
              <a:grpSpLocks/>
            </p:cNvGrpSpPr>
            <p:nvPr/>
          </p:nvGrpSpPr>
          <p:grpSpPr bwMode="auto">
            <a:xfrm>
              <a:off x="518" y="908"/>
              <a:ext cx="279" cy="277"/>
              <a:chOff x="1389" y="625"/>
              <a:chExt cx="349" cy="345"/>
            </a:xfrm>
          </p:grpSpPr>
          <p:graphicFrame>
            <p:nvGraphicFramePr>
              <p:cNvPr id="1157" name="Object 1121"/>
              <p:cNvGraphicFramePr>
                <a:graphicFrameLocks noChangeAspect="1"/>
              </p:cNvGraphicFramePr>
              <p:nvPr/>
            </p:nvGraphicFramePr>
            <p:xfrm>
              <a:off x="1497" y="82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545" name="Clip" r:id="rId81" imgW="142555" imgH="142555" progId="MS_ClipArt_Gallery.2">
                      <p:embed/>
                    </p:oleObj>
                  </mc:Choice>
                  <mc:Fallback>
                    <p:oleObj name="Clip" r:id="rId8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7" y="82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58" name="Object 1122"/>
              <p:cNvGraphicFramePr>
                <a:graphicFrameLocks noChangeAspect="1"/>
              </p:cNvGraphicFramePr>
              <p:nvPr/>
            </p:nvGraphicFramePr>
            <p:xfrm>
              <a:off x="1538" y="8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546" name="Clip" r:id="rId82" imgW="142555" imgH="142555" progId="MS_ClipArt_Gallery.2">
                      <p:embed/>
                    </p:oleObj>
                  </mc:Choice>
                  <mc:Fallback>
                    <p:oleObj name="Clip" r:id="rId8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8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59" name="Object 1123"/>
              <p:cNvGraphicFramePr>
                <a:graphicFrameLocks noChangeAspect="1"/>
              </p:cNvGraphicFramePr>
              <p:nvPr/>
            </p:nvGraphicFramePr>
            <p:xfrm>
              <a:off x="1431" y="77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547" name="Clip" r:id="rId83" imgW="142555" imgH="142555" progId="MS_ClipArt_Gallery.2">
                      <p:embed/>
                    </p:oleObj>
                  </mc:Choice>
                  <mc:Fallback>
                    <p:oleObj name="Clip" r:id="rId8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31" y="77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60" name="Object 1124"/>
              <p:cNvGraphicFramePr>
                <a:graphicFrameLocks noChangeAspect="1"/>
              </p:cNvGraphicFramePr>
              <p:nvPr/>
            </p:nvGraphicFramePr>
            <p:xfrm>
              <a:off x="1565" y="87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548" name="Clip" r:id="rId84" imgW="142555" imgH="142555" progId="MS_ClipArt_Gallery.2">
                      <p:embed/>
                    </p:oleObj>
                  </mc:Choice>
                  <mc:Fallback>
                    <p:oleObj name="Clip" r:id="rId8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5" y="87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61" name="Object 1125"/>
              <p:cNvGraphicFramePr>
                <a:graphicFrameLocks noChangeAspect="1"/>
              </p:cNvGraphicFramePr>
              <p:nvPr/>
            </p:nvGraphicFramePr>
            <p:xfrm>
              <a:off x="1554" y="77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549" name="Clip" r:id="rId85" imgW="142555" imgH="142555" progId="MS_ClipArt_Gallery.2">
                      <p:embed/>
                    </p:oleObj>
                  </mc:Choice>
                  <mc:Fallback>
                    <p:oleObj name="Clip" r:id="rId8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4" y="77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62" name="Object 1126"/>
              <p:cNvGraphicFramePr>
                <a:graphicFrameLocks noChangeAspect="1"/>
              </p:cNvGraphicFramePr>
              <p:nvPr/>
            </p:nvGraphicFramePr>
            <p:xfrm>
              <a:off x="1458" y="89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550" name="Clip" r:id="rId86" imgW="142555" imgH="142555" progId="MS_ClipArt_Gallery.2">
                      <p:embed/>
                    </p:oleObj>
                  </mc:Choice>
                  <mc:Fallback>
                    <p:oleObj name="Clip" r:id="rId8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8" y="89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63" name="Object 1127"/>
              <p:cNvGraphicFramePr>
                <a:graphicFrameLocks noChangeAspect="1"/>
              </p:cNvGraphicFramePr>
              <p:nvPr/>
            </p:nvGraphicFramePr>
            <p:xfrm>
              <a:off x="1578" y="76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551" name="Clip" r:id="rId87" imgW="142555" imgH="142555" progId="MS_ClipArt_Gallery.2">
                      <p:embed/>
                    </p:oleObj>
                  </mc:Choice>
                  <mc:Fallback>
                    <p:oleObj name="Clip" r:id="rId8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8" y="76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64" name="Object 1128"/>
              <p:cNvGraphicFramePr>
                <a:graphicFrameLocks noChangeAspect="1"/>
              </p:cNvGraphicFramePr>
              <p:nvPr/>
            </p:nvGraphicFramePr>
            <p:xfrm>
              <a:off x="1622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552" name="Clip" r:id="rId88" imgW="142555" imgH="142555" progId="MS_ClipArt_Gallery.2">
                      <p:embed/>
                    </p:oleObj>
                  </mc:Choice>
                  <mc:Fallback>
                    <p:oleObj name="Clip" r:id="rId8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2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65" name="Object 1129"/>
              <p:cNvGraphicFramePr>
                <a:graphicFrameLocks noChangeAspect="1"/>
              </p:cNvGraphicFramePr>
              <p:nvPr/>
            </p:nvGraphicFramePr>
            <p:xfrm>
              <a:off x="1527" y="8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553" name="Clip" r:id="rId89" imgW="142555" imgH="142555" progId="MS_ClipArt_Gallery.2">
                      <p:embed/>
                    </p:oleObj>
                  </mc:Choice>
                  <mc:Fallback>
                    <p:oleObj name="Clip" r:id="rId8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7" y="8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66" name="Object 1130"/>
              <p:cNvGraphicFramePr>
                <a:graphicFrameLocks noChangeAspect="1"/>
              </p:cNvGraphicFramePr>
              <p:nvPr/>
            </p:nvGraphicFramePr>
            <p:xfrm>
              <a:off x="1597" y="89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554" name="Clip" r:id="rId90" imgW="142555" imgH="142555" progId="MS_ClipArt_Gallery.2">
                      <p:embed/>
                    </p:oleObj>
                  </mc:Choice>
                  <mc:Fallback>
                    <p:oleObj name="Clip" r:id="rId9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7" y="89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67" name="Object 1131"/>
              <p:cNvGraphicFramePr>
                <a:graphicFrameLocks noChangeAspect="1"/>
              </p:cNvGraphicFramePr>
              <p:nvPr/>
            </p:nvGraphicFramePr>
            <p:xfrm>
              <a:off x="1418" y="87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555" name="Clip" r:id="rId91" imgW="142555" imgH="142555" progId="MS_ClipArt_Gallery.2">
                      <p:embed/>
                    </p:oleObj>
                  </mc:Choice>
                  <mc:Fallback>
                    <p:oleObj name="Clip" r:id="rId9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18" y="87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68" name="Object 1132"/>
              <p:cNvGraphicFramePr>
                <a:graphicFrameLocks noChangeAspect="1"/>
              </p:cNvGraphicFramePr>
              <p:nvPr/>
            </p:nvGraphicFramePr>
            <p:xfrm>
              <a:off x="1500" y="72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556" name="Clip" r:id="rId92" imgW="142555" imgH="142555" progId="MS_ClipArt_Gallery.2">
                      <p:embed/>
                    </p:oleObj>
                  </mc:Choice>
                  <mc:Fallback>
                    <p:oleObj name="Clip" r:id="rId9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0" y="72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69" name="Object 1133"/>
              <p:cNvGraphicFramePr>
                <a:graphicFrameLocks noChangeAspect="1"/>
              </p:cNvGraphicFramePr>
              <p:nvPr/>
            </p:nvGraphicFramePr>
            <p:xfrm>
              <a:off x="1527" y="8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557" name="Clip" r:id="rId93" imgW="142555" imgH="142555" progId="MS_ClipArt_Gallery.2">
                      <p:embed/>
                    </p:oleObj>
                  </mc:Choice>
                  <mc:Fallback>
                    <p:oleObj name="Clip" r:id="rId9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7" y="8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70" name="Object 1134"/>
              <p:cNvGraphicFramePr>
                <a:graphicFrameLocks noChangeAspect="1"/>
              </p:cNvGraphicFramePr>
              <p:nvPr/>
            </p:nvGraphicFramePr>
            <p:xfrm>
              <a:off x="1527" y="76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558" name="Clip" r:id="rId94" imgW="142555" imgH="142555" progId="MS_ClipArt_Gallery.2">
                      <p:embed/>
                    </p:oleObj>
                  </mc:Choice>
                  <mc:Fallback>
                    <p:oleObj name="Clip" r:id="rId9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7" y="76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71" name="Object 1135"/>
              <p:cNvGraphicFramePr>
                <a:graphicFrameLocks noChangeAspect="1"/>
              </p:cNvGraphicFramePr>
              <p:nvPr/>
            </p:nvGraphicFramePr>
            <p:xfrm>
              <a:off x="1605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559" name="Clip" r:id="rId95" imgW="142555" imgH="142555" progId="MS_ClipArt_Gallery.2">
                      <p:embed/>
                    </p:oleObj>
                  </mc:Choice>
                  <mc:Fallback>
                    <p:oleObj name="Clip" r:id="rId9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5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72" name="Object 1136"/>
              <p:cNvGraphicFramePr>
                <a:graphicFrameLocks noChangeAspect="1"/>
              </p:cNvGraphicFramePr>
              <p:nvPr/>
            </p:nvGraphicFramePr>
            <p:xfrm>
              <a:off x="1418" y="87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560" name="Clip" r:id="rId96" imgW="142555" imgH="142555" progId="MS_ClipArt_Gallery.2">
                      <p:embed/>
                    </p:oleObj>
                  </mc:Choice>
                  <mc:Fallback>
                    <p:oleObj name="Clip" r:id="rId9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18" y="87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73" name="Object 1137"/>
              <p:cNvGraphicFramePr>
                <a:graphicFrameLocks noChangeAspect="1"/>
              </p:cNvGraphicFramePr>
              <p:nvPr/>
            </p:nvGraphicFramePr>
            <p:xfrm>
              <a:off x="1508" y="73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561" name="Clip" r:id="rId97" imgW="142555" imgH="142555" progId="MS_ClipArt_Gallery.2">
                      <p:embed/>
                    </p:oleObj>
                  </mc:Choice>
                  <mc:Fallback>
                    <p:oleObj name="Clip" r:id="rId9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8" y="73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74" name="Object 1138"/>
              <p:cNvGraphicFramePr>
                <a:graphicFrameLocks noChangeAspect="1"/>
              </p:cNvGraphicFramePr>
              <p:nvPr/>
            </p:nvGraphicFramePr>
            <p:xfrm>
              <a:off x="1424" y="86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562" name="Clip" r:id="rId98" imgW="142555" imgH="142555" progId="MS_ClipArt_Gallery.2">
                      <p:embed/>
                    </p:oleObj>
                  </mc:Choice>
                  <mc:Fallback>
                    <p:oleObj name="Clip" r:id="rId9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6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75" name="Object 1139"/>
              <p:cNvGraphicFramePr>
                <a:graphicFrameLocks noChangeAspect="1"/>
              </p:cNvGraphicFramePr>
              <p:nvPr/>
            </p:nvGraphicFramePr>
            <p:xfrm>
              <a:off x="1422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563" name="Clip" r:id="rId99" imgW="142555" imgH="142555" progId="MS_ClipArt_Gallery.2">
                      <p:embed/>
                    </p:oleObj>
                  </mc:Choice>
                  <mc:Fallback>
                    <p:oleObj name="Clip" r:id="rId9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2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76" name="Object 1140"/>
              <p:cNvGraphicFramePr>
                <a:graphicFrameLocks noChangeAspect="1"/>
              </p:cNvGraphicFramePr>
              <p:nvPr/>
            </p:nvGraphicFramePr>
            <p:xfrm>
              <a:off x="1468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564" name="Clip" r:id="rId100" imgW="142555" imgH="142555" progId="MS_ClipArt_Gallery.2">
                      <p:embed/>
                    </p:oleObj>
                  </mc:Choice>
                  <mc:Fallback>
                    <p:oleObj name="Clip" r:id="rId10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8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77" name="Object 1141"/>
              <p:cNvGraphicFramePr>
                <a:graphicFrameLocks noChangeAspect="1"/>
              </p:cNvGraphicFramePr>
              <p:nvPr/>
            </p:nvGraphicFramePr>
            <p:xfrm>
              <a:off x="1464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565" name="Clip" r:id="rId101" imgW="142555" imgH="142555" progId="MS_ClipArt_Gallery.2">
                      <p:embed/>
                    </p:oleObj>
                  </mc:Choice>
                  <mc:Fallback>
                    <p:oleObj name="Clip" r:id="rId10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4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78" name="Object 1142"/>
              <p:cNvGraphicFramePr>
                <a:graphicFrameLocks noChangeAspect="1"/>
              </p:cNvGraphicFramePr>
              <p:nvPr/>
            </p:nvGraphicFramePr>
            <p:xfrm>
              <a:off x="1526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566" name="Clip" r:id="rId102" imgW="142555" imgH="142555" progId="MS_ClipArt_Gallery.2">
                      <p:embed/>
                    </p:oleObj>
                  </mc:Choice>
                  <mc:Fallback>
                    <p:oleObj name="Clip" r:id="rId10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6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79" name="Object 1143"/>
              <p:cNvGraphicFramePr>
                <a:graphicFrameLocks noChangeAspect="1"/>
              </p:cNvGraphicFramePr>
              <p:nvPr/>
            </p:nvGraphicFramePr>
            <p:xfrm>
              <a:off x="1540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567" name="Clip" r:id="rId103" imgW="142555" imgH="142555" progId="MS_ClipArt_Gallery.2">
                      <p:embed/>
                    </p:oleObj>
                  </mc:Choice>
                  <mc:Fallback>
                    <p:oleObj name="Clip" r:id="rId10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80" name="Object 1144"/>
              <p:cNvGraphicFramePr>
                <a:graphicFrameLocks noChangeAspect="1"/>
              </p:cNvGraphicFramePr>
              <p:nvPr/>
            </p:nvGraphicFramePr>
            <p:xfrm>
              <a:off x="1555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568" name="Clip" r:id="rId104" imgW="142555" imgH="142555" progId="MS_ClipArt_Gallery.2">
                      <p:embed/>
                    </p:oleObj>
                  </mc:Choice>
                  <mc:Fallback>
                    <p:oleObj name="Clip" r:id="rId10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81" name="Object 1145"/>
              <p:cNvGraphicFramePr>
                <a:graphicFrameLocks noChangeAspect="1"/>
              </p:cNvGraphicFramePr>
              <p:nvPr/>
            </p:nvGraphicFramePr>
            <p:xfrm>
              <a:off x="1482" y="75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569" name="Clip" r:id="rId105" imgW="142555" imgH="142555" progId="MS_ClipArt_Gallery.2">
                      <p:embed/>
                    </p:oleObj>
                  </mc:Choice>
                  <mc:Fallback>
                    <p:oleObj name="Clip" r:id="rId10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2" y="75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82" name="Object 1146"/>
              <p:cNvGraphicFramePr>
                <a:graphicFrameLocks noChangeAspect="1"/>
              </p:cNvGraphicFramePr>
              <p:nvPr/>
            </p:nvGraphicFramePr>
            <p:xfrm>
              <a:off x="1424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570" name="Clip" r:id="rId106" imgW="142555" imgH="142555" progId="MS_ClipArt_Gallery.2">
                      <p:embed/>
                    </p:oleObj>
                  </mc:Choice>
                  <mc:Fallback>
                    <p:oleObj name="Clip" r:id="rId10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83" name="Object 1147"/>
              <p:cNvGraphicFramePr>
                <a:graphicFrameLocks noChangeAspect="1"/>
              </p:cNvGraphicFramePr>
              <p:nvPr/>
            </p:nvGraphicFramePr>
            <p:xfrm>
              <a:off x="1493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571" name="Clip" r:id="rId107" imgW="142555" imgH="142555" progId="MS_ClipArt_Gallery.2">
                      <p:embed/>
                    </p:oleObj>
                  </mc:Choice>
                  <mc:Fallback>
                    <p:oleObj name="Clip" r:id="rId10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3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84" name="Object 1148"/>
              <p:cNvGraphicFramePr>
                <a:graphicFrameLocks noChangeAspect="1"/>
              </p:cNvGraphicFramePr>
              <p:nvPr/>
            </p:nvGraphicFramePr>
            <p:xfrm>
              <a:off x="1424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572" name="Clip" r:id="rId108" imgW="142555" imgH="142555" progId="MS_ClipArt_Gallery.2">
                      <p:embed/>
                    </p:oleObj>
                  </mc:Choice>
                  <mc:Fallback>
                    <p:oleObj name="Clip" r:id="rId10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85" name="Object 1149"/>
              <p:cNvGraphicFramePr>
                <a:graphicFrameLocks noChangeAspect="1"/>
              </p:cNvGraphicFramePr>
              <p:nvPr/>
            </p:nvGraphicFramePr>
            <p:xfrm>
              <a:off x="1439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573" name="Clip" r:id="rId109" imgW="142555" imgH="142555" progId="MS_ClipArt_Gallery.2">
                      <p:embed/>
                    </p:oleObj>
                  </mc:Choice>
                  <mc:Fallback>
                    <p:oleObj name="Clip" r:id="rId10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39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86" name="Object 1150"/>
              <p:cNvGraphicFramePr>
                <a:graphicFrameLocks noChangeAspect="1"/>
              </p:cNvGraphicFramePr>
              <p:nvPr/>
            </p:nvGraphicFramePr>
            <p:xfrm>
              <a:off x="1540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574" name="Clip" r:id="rId110" imgW="142555" imgH="142555" progId="MS_ClipArt_Gallery.2">
                      <p:embed/>
                    </p:oleObj>
                  </mc:Choice>
                  <mc:Fallback>
                    <p:oleObj name="Clip" r:id="rId11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87" name="Object 1151"/>
              <p:cNvGraphicFramePr>
                <a:graphicFrameLocks noChangeAspect="1"/>
              </p:cNvGraphicFramePr>
              <p:nvPr/>
            </p:nvGraphicFramePr>
            <p:xfrm>
              <a:off x="1424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575" name="Clip" r:id="rId111" imgW="142555" imgH="142555" progId="MS_ClipArt_Gallery.2">
                      <p:embed/>
                    </p:oleObj>
                  </mc:Choice>
                  <mc:Fallback>
                    <p:oleObj name="Clip" r:id="rId11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88" name="Object 1152"/>
              <p:cNvGraphicFramePr>
                <a:graphicFrameLocks noChangeAspect="1"/>
              </p:cNvGraphicFramePr>
              <p:nvPr/>
            </p:nvGraphicFramePr>
            <p:xfrm>
              <a:off x="1442" y="88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576" name="Clip" r:id="rId112" imgW="142555" imgH="142555" progId="MS_ClipArt_Gallery.2">
                      <p:embed/>
                    </p:oleObj>
                  </mc:Choice>
                  <mc:Fallback>
                    <p:oleObj name="Clip" r:id="rId11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2" y="88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89" name="Object 1153"/>
              <p:cNvGraphicFramePr>
                <a:graphicFrameLocks noChangeAspect="1"/>
              </p:cNvGraphicFramePr>
              <p:nvPr/>
            </p:nvGraphicFramePr>
            <p:xfrm>
              <a:off x="1522" y="87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577" name="Clip" r:id="rId113" imgW="142555" imgH="142555" progId="MS_ClipArt_Gallery.2">
                      <p:embed/>
                    </p:oleObj>
                  </mc:Choice>
                  <mc:Fallback>
                    <p:oleObj name="Clip" r:id="rId11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2" y="87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90" name="Object 1154"/>
              <p:cNvGraphicFramePr>
                <a:graphicFrameLocks noChangeAspect="1"/>
              </p:cNvGraphicFramePr>
              <p:nvPr/>
            </p:nvGraphicFramePr>
            <p:xfrm>
              <a:off x="1422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578" name="Clip" r:id="rId114" imgW="142555" imgH="142555" progId="MS_ClipArt_Gallery.2">
                      <p:embed/>
                    </p:oleObj>
                  </mc:Choice>
                  <mc:Fallback>
                    <p:oleObj name="Clip" r:id="rId11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2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91" name="Object 1155"/>
              <p:cNvGraphicFramePr>
                <a:graphicFrameLocks noChangeAspect="1"/>
              </p:cNvGraphicFramePr>
              <p:nvPr/>
            </p:nvGraphicFramePr>
            <p:xfrm>
              <a:off x="1482" y="75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579" name="Clip" r:id="rId115" imgW="142555" imgH="142555" progId="MS_ClipArt_Gallery.2">
                      <p:embed/>
                    </p:oleObj>
                  </mc:Choice>
                  <mc:Fallback>
                    <p:oleObj name="Clip" r:id="rId11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2" y="75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92" name="Object 1156"/>
              <p:cNvGraphicFramePr>
                <a:graphicFrameLocks noChangeAspect="1"/>
              </p:cNvGraphicFramePr>
              <p:nvPr/>
            </p:nvGraphicFramePr>
            <p:xfrm>
              <a:off x="1540" y="71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580" name="Clip" r:id="rId116" imgW="142555" imgH="142555" progId="MS_ClipArt_Gallery.2">
                      <p:embed/>
                    </p:oleObj>
                  </mc:Choice>
                  <mc:Fallback>
                    <p:oleObj name="Clip" r:id="rId11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1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93" name="Object 1157"/>
              <p:cNvGraphicFramePr>
                <a:graphicFrameLocks noChangeAspect="1"/>
              </p:cNvGraphicFramePr>
              <p:nvPr/>
            </p:nvGraphicFramePr>
            <p:xfrm>
              <a:off x="1522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581" name="Clip" r:id="rId117" imgW="142555" imgH="142555" progId="MS_ClipArt_Gallery.2">
                      <p:embed/>
                    </p:oleObj>
                  </mc:Choice>
                  <mc:Fallback>
                    <p:oleObj name="Clip" r:id="rId11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2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94" name="Object 1158"/>
              <p:cNvGraphicFramePr>
                <a:graphicFrameLocks noChangeAspect="1"/>
              </p:cNvGraphicFramePr>
              <p:nvPr/>
            </p:nvGraphicFramePr>
            <p:xfrm>
              <a:off x="1422" y="7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582" name="Clip" r:id="rId118" imgW="142555" imgH="142555" progId="MS_ClipArt_Gallery.2">
                      <p:embed/>
                    </p:oleObj>
                  </mc:Choice>
                  <mc:Fallback>
                    <p:oleObj name="Clip" r:id="rId11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2" y="7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95" name="Object 1159"/>
              <p:cNvGraphicFramePr>
                <a:graphicFrameLocks noChangeAspect="1"/>
              </p:cNvGraphicFramePr>
              <p:nvPr/>
            </p:nvGraphicFramePr>
            <p:xfrm>
              <a:off x="1439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583" name="Clip" r:id="rId119" imgW="142555" imgH="142555" progId="MS_ClipArt_Gallery.2">
                      <p:embed/>
                    </p:oleObj>
                  </mc:Choice>
                  <mc:Fallback>
                    <p:oleObj name="Clip" r:id="rId11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39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96" name="Object 1160"/>
              <p:cNvGraphicFramePr>
                <a:graphicFrameLocks noChangeAspect="1"/>
              </p:cNvGraphicFramePr>
              <p:nvPr/>
            </p:nvGraphicFramePr>
            <p:xfrm>
              <a:off x="1424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584" name="Clip" r:id="rId120" imgW="142555" imgH="142555" progId="MS_ClipArt_Gallery.2">
                      <p:embed/>
                    </p:oleObj>
                  </mc:Choice>
                  <mc:Fallback>
                    <p:oleObj name="Clip" r:id="rId12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97" name="Object 1161"/>
              <p:cNvGraphicFramePr>
                <a:graphicFrameLocks noChangeAspect="1"/>
              </p:cNvGraphicFramePr>
              <p:nvPr/>
            </p:nvGraphicFramePr>
            <p:xfrm>
              <a:off x="1453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585" name="Clip" r:id="rId121" imgW="142555" imgH="142555" progId="MS_ClipArt_Gallery.2">
                      <p:embed/>
                    </p:oleObj>
                  </mc:Choice>
                  <mc:Fallback>
                    <p:oleObj name="Clip" r:id="rId12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3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98" name="Object 1162"/>
              <p:cNvGraphicFramePr>
                <a:graphicFrameLocks noChangeAspect="1"/>
              </p:cNvGraphicFramePr>
              <p:nvPr/>
            </p:nvGraphicFramePr>
            <p:xfrm>
              <a:off x="1451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586" name="Clip" r:id="rId122" imgW="142555" imgH="142555" progId="MS_ClipArt_Gallery.2">
                      <p:embed/>
                    </p:oleObj>
                  </mc:Choice>
                  <mc:Fallback>
                    <p:oleObj name="Clip" r:id="rId12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99" name="Object 1163"/>
              <p:cNvGraphicFramePr>
                <a:graphicFrameLocks noChangeAspect="1"/>
              </p:cNvGraphicFramePr>
              <p:nvPr/>
            </p:nvGraphicFramePr>
            <p:xfrm>
              <a:off x="1540" y="87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587" name="Clip" r:id="rId123" imgW="142555" imgH="142555" progId="MS_ClipArt_Gallery.2">
                      <p:embed/>
                    </p:oleObj>
                  </mc:Choice>
                  <mc:Fallback>
                    <p:oleObj name="Clip" r:id="rId12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87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00" name="Object 1164"/>
              <p:cNvGraphicFramePr>
                <a:graphicFrameLocks noChangeAspect="1"/>
              </p:cNvGraphicFramePr>
              <p:nvPr/>
            </p:nvGraphicFramePr>
            <p:xfrm>
              <a:off x="1453" y="71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588" name="Clip" r:id="rId124" imgW="142555" imgH="142555" progId="MS_ClipArt_Gallery.2">
                      <p:embed/>
                    </p:oleObj>
                  </mc:Choice>
                  <mc:Fallback>
                    <p:oleObj name="Clip" r:id="rId12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3" y="71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01" name="Object 1165"/>
              <p:cNvGraphicFramePr>
                <a:graphicFrameLocks noChangeAspect="1"/>
              </p:cNvGraphicFramePr>
              <p:nvPr/>
            </p:nvGraphicFramePr>
            <p:xfrm>
              <a:off x="1480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589" name="Clip" r:id="rId125" imgW="142555" imgH="142555" progId="MS_ClipArt_Gallery.2">
                      <p:embed/>
                    </p:oleObj>
                  </mc:Choice>
                  <mc:Fallback>
                    <p:oleObj name="Clip" r:id="rId12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02" name="Object 1166"/>
              <p:cNvGraphicFramePr>
                <a:graphicFrameLocks noChangeAspect="1"/>
              </p:cNvGraphicFramePr>
              <p:nvPr/>
            </p:nvGraphicFramePr>
            <p:xfrm>
              <a:off x="1538" y="89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590" name="Clip" r:id="rId126" imgW="142555" imgH="142555" progId="MS_ClipArt_Gallery.2">
                      <p:embed/>
                    </p:oleObj>
                  </mc:Choice>
                  <mc:Fallback>
                    <p:oleObj name="Clip" r:id="rId12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89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03" name="Object 1167"/>
              <p:cNvGraphicFramePr>
                <a:graphicFrameLocks noChangeAspect="1"/>
              </p:cNvGraphicFramePr>
              <p:nvPr/>
            </p:nvGraphicFramePr>
            <p:xfrm>
              <a:off x="1424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591" name="Clip" r:id="rId127" imgW="142555" imgH="142555" progId="MS_ClipArt_Gallery.2">
                      <p:embed/>
                    </p:oleObj>
                  </mc:Choice>
                  <mc:Fallback>
                    <p:oleObj name="Clip" r:id="rId12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04" name="Object 1168"/>
              <p:cNvGraphicFramePr>
                <a:graphicFrameLocks noChangeAspect="1"/>
              </p:cNvGraphicFramePr>
              <p:nvPr/>
            </p:nvGraphicFramePr>
            <p:xfrm>
              <a:off x="1509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592" name="Clip" r:id="rId128" imgW="142555" imgH="142555" progId="MS_ClipArt_Gallery.2">
                      <p:embed/>
                    </p:oleObj>
                  </mc:Choice>
                  <mc:Fallback>
                    <p:oleObj name="Clip" r:id="rId12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9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05" name="Object 1169"/>
              <p:cNvGraphicFramePr>
                <a:graphicFrameLocks noChangeAspect="1"/>
              </p:cNvGraphicFramePr>
              <p:nvPr/>
            </p:nvGraphicFramePr>
            <p:xfrm>
              <a:off x="1424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593" name="Clip" r:id="rId129" imgW="142555" imgH="142555" progId="MS_ClipArt_Gallery.2">
                      <p:embed/>
                    </p:oleObj>
                  </mc:Choice>
                  <mc:Fallback>
                    <p:oleObj name="Clip" r:id="rId12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06" name="Object 1170"/>
              <p:cNvGraphicFramePr>
                <a:graphicFrameLocks noChangeAspect="1"/>
              </p:cNvGraphicFramePr>
              <p:nvPr/>
            </p:nvGraphicFramePr>
            <p:xfrm>
              <a:off x="1460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594" name="Clip" r:id="rId130" imgW="142555" imgH="142555" progId="MS_ClipArt_Gallery.2">
                      <p:embed/>
                    </p:oleObj>
                  </mc:Choice>
                  <mc:Fallback>
                    <p:oleObj name="Clip" r:id="rId13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0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07" name="Object 1171"/>
              <p:cNvGraphicFramePr>
                <a:graphicFrameLocks noChangeAspect="1"/>
              </p:cNvGraphicFramePr>
              <p:nvPr/>
            </p:nvGraphicFramePr>
            <p:xfrm>
              <a:off x="1511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595" name="Clip" r:id="rId131" imgW="142555" imgH="142555" progId="MS_ClipArt_Gallery.2">
                      <p:embed/>
                    </p:oleObj>
                  </mc:Choice>
                  <mc:Fallback>
                    <p:oleObj name="Clip" r:id="rId13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1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08" name="Object 1172"/>
              <p:cNvGraphicFramePr>
                <a:graphicFrameLocks noChangeAspect="1"/>
              </p:cNvGraphicFramePr>
              <p:nvPr/>
            </p:nvGraphicFramePr>
            <p:xfrm>
              <a:off x="1424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596" name="Clip" r:id="rId132" imgW="142555" imgH="142555" progId="MS_ClipArt_Gallery.2">
                      <p:embed/>
                    </p:oleObj>
                  </mc:Choice>
                  <mc:Fallback>
                    <p:oleObj name="Clip" r:id="rId13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09" name="Object 1173"/>
              <p:cNvGraphicFramePr>
                <a:graphicFrameLocks noChangeAspect="1"/>
              </p:cNvGraphicFramePr>
              <p:nvPr/>
            </p:nvGraphicFramePr>
            <p:xfrm>
              <a:off x="1424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597" name="Clip" r:id="rId133" imgW="142555" imgH="142555" progId="MS_ClipArt_Gallery.2">
                      <p:embed/>
                    </p:oleObj>
                  </mc:Choice>
                  <mc:Fallback>
                    <p:oleObj name="Clip" r:id="rId13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10" name="Object 1174"/>
              <p:cNvGraphicFramePr>
                <a:graphicFrameLocks noChangeAspect="1"/>
              </p:cNvGraphicFramePr>
              <p:nvPr/>
            </p:nvGraphicFramePr>
            <p:xfrm>
              <a:off x="1528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598" name="Clip" r:id="rId134" imgW="142555" imgH="142555" progId="MS_ClipArt_Gallery.2">
                      <p:embed/>
                    </p:oleObj>
                  </mc:Choice>
                  <mc:Fallback>
                    <p:oleObj name="Clip" r:id="rId13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8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11" name="Object 1175"/>
              <p:cNvGraphicFramePr>
                <a:graphicFrameLocks noChangeAspect="1"/>
              </p:cNvGraphicFramePr>
              <p:nvPr/>
            </p:nvGraphicFramePr>
            <p:xfrm>
              <a:off x="1555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599" name="Clip" r:id="rId135" imgW="142555" imgH="142555" progId="MS_ClipArt_Gallery.2">
                      <p:embed/>
                    </p:oleObj>
                  </mc:Choice>
                  <mc:Fallback>
                    <p:oleObj name="Clip" r:id="rId13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12" name="Object 1176"/>
              <p:cNvGraphicFramePr>
                <a:graphicFrameLocks noChangeAspect="1"/>
              </p:cNvGraphicFramePr>
              <p:nvPr/>
            </p:nvGraphicFramePr>
            <p:xfrm>
              <a:off x="1480" y="74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00" name="Clip" r:id="rId136" imgW="142555" imgH="142555" progId="MS_ClipArt_Gallery.2">
                      <p:embed/>
                    </p:oleObj>
                  </mc:Choice>
                  <mc:Fallback>
                    <p:oleObj name="Clip" r:id="rId13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4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13" name="Object 1177"/>
              <p:cNvGraphicFramePr>
                <a:graphicFrameLocks noChangeAspect="1"/>
              </p:cNvGraphicFramePr>
              <p:nvPr/>
            </p:nvGraphicFramePr>
            <p:xfrm>
              <a:off x="1453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01" name="Clip" r:id="rId137" imgW="142555" imgH="142555" progId="MS_ClipArt_Gallery.2">
                      <p:embed/>
                    </p:oleObj>
                  </mc:Choice>
                  <mc:Fallback>
                    <p:oleObj name="Clip" r:id="rId13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3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14" name="Object 1178"/>
              <p:cNvGraphicFramePr>
                <a:graphicFrameLocks noChangeAspect="1"/>
              </p:cNvGraphicFramePr>
              <p:nvPr/>
            </p:nvGraphicFramePr>
            <p:xfrm>
              <a:off x="1511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02" name="Clip" r:id="rId138" imgW="142555" imgH="142555" progId="MS_ClipArt_Gallery.2">
                      <p:embed/>
                    </p:oleObj>
                  </mc:Choice>
                  <mc:Fallback>
                    <p:oleObj name="Clip" r:id="rId13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1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15" name="Object 1179"/>
              <p:cNvGraphicFramePr>
                <a:graphicFrameLocks noChangeAspect="1"/>
              </p:cNvGraphicFramePr>
              <p:nvPr/>
            </p:nvGraphicFramePr>
            <p:xfrm>
              <a:off x="1526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03" name="Clip" r:id="rId139" imgW="142555" imgH="142555" progId="MS_ClipArt_Gallery.2">
                      <p:embed/>
                    </p:oleObj>
                  </mc:Choice>
                  <mc:Fallback>
                    <p:oleObj name="Clip" r:id="rId13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6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16" name="Object 1180"/>
              <p:cNvGraphicFramePr>
                <a:graphicFrameLocks noChangeAspect="1"/>
              </p:cNvGraphicFramePr>
              <p:nvPr/>
            </p:nvGraphicFramePr>
            <p:xfrm>
              <a:off x="1424" y="7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04" name="Clip" r:id="rId140" imgW="142555" imgH="142555" progId="MS_ClipArt_Gallery.2">
                      <p:embed/>
                    </p:oleObj>
                  </mc:Choice>
                  <mc:Fallback>
                    <p:oleObj name="Clip" r:id="rId14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17" name="Object 1181"/>
              <p:cNvGraphicFramePr>
                <a:graphicFrameLocks noChangeAspect="1"/>
              </p:cNvGraphicFramePr>
              <p:nvPr/>
            </p:nvGraphicFramePr>
            <p:xfrm>
              <a:off x="1424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05" name="Clip" r:id="rId141" imgW="142555" imgH="142555" progId="MS_ClipArt_Gallery.2">
                      <p:embed/>
                    </p:oleObj>
                  </mc:Choice>
                  <mc:Fallback>
                    <p:oleObj name="Clip" r:id="rId14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18" name="Object 1182"/>
              <p:cNvGraphicFramePr>
                <a:graphicFrameLocks noChangeAspect="1"/>
              </p:cNvGraphicFramePr>
              <p:nvPr/>
            </p:nvGraphicFramePr>
            <p:xfrm>
              <a:off x="1451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06" name="Clip" r:id="rId142" imgW="142555" imgH="142555" progId="MS_ClipArt_Gallery.2">
                      <p:embed/>
                    </p:oleObj>
                  </mc:Choice>
                  <mc:Fallback>
                    <p:oleObj name="Clip" r:id="rId14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19" name="Object 1183"/>
              <p:cNvGraphicFramePr>
                <a:graphicFrameLocks noChangeAspect="1"/>
              </p:cNvGraphicFramePr>
              <p:nvPr/>
            </p:nvGraphicFramePr>
            <p:xfrm>
              <a:off x="1399" y="83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07" name="Clip" r:id="rId143" imgW="142555" imgH="142555" progId="MS_ClipArt_Gallery.2">
                      <p:embed/>
                    </p:oleObj>
                  </mc:Choice>
                  <mc:Fallback>
                    <p:oleObj name="Clip" r:id="rId14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99" y="83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20" name="Object 1184"/>
              <p:cNvGraphicFramePr>
                <a:graphicFrameLocks noChangeAspect="1"/>
              </p:cNvGraphicFramePr>
              <p:nvPr/>
            </p:nvGraphicFramePr>
            <p:xfrm>
              <a:off x="1522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08" name="Clip" r:id="rId144" imgW="142555" imgH="142555" progId="MS_ClipArt_Gallery.2">
                      <p:embed/>
                    </p:oleObj>
                  </mc:Choice>
                  <mc:Fallback>
                    <p:oleObj name="Clip" r:id="rId14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2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21" name="Object 1185"/>
              <p:cNvGraphicFramePr>
                <a:graphicFrameLocks noChangeAspect="1"/>
              </p:cNvGraphicFramePr>
              <p:nvPr/>
            </p:nvGraphicFramePr>
            <p:xfrm>
              <a:off x="1482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09" name="Clip" r:id="rId145" imgW="142555" imgH="142555" progId="MS_ClipArt_Gallery.2">
                      <p:embed/>
                    </p:oleObj>
                  </mc:Choice>
                  <mc:Fallback>
                    <p:oleObj name="Clip" r:id="rId14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2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22" name="Object 1186"/>
              <p:cNvGraphicFramePr>
                <a:graphicFrameLocks noChangeAspect="1"/>
              </p:cNvGraphicFramePr>
              <p:nvPr/>
            </p:nvGraphicFramePr>
            <p:xfrm>
              <a:off x="1562" y="74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10" name="Clip" r:id="rId146" imgW="142555" imgH="142555" progId="MS_ClipArt_Gallery.2">
                      <p:embed/>
                    </p:oleObj>
                  </mc:Choice>
                  <mc:Fallback>
                    <p:oleObj name="Clip" r:id="rId14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2" y="74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23" name="Object 1187"/>
              <p:cNvGraphicFramePr>
                <a:graphicFrameLocks noChangeAspect="1"/>
              </p:cNvGraphicFramePr>
              <p:nvPr/>
            </p:nvGraphicFramePr>
            <p:xfrm>
              <a:off x="1500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11" name="Clip" r:id="rId147" imgW="142555" imgH="142555" progId="MS_ClipArt_Gallery.2">
                      <p:embed/>
                    </p:oleObj>
                  </mc:Choice>
                  <mc:Fallback>
                    <p:oleObj name="Clip" r:id="rId14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0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24" name="Object 1188"/>
              <p:cNvGraphicFramePr>
                <a:graphicFrameLocks noChangeAspect="1"/>
              </p:cNvGraphicFramePr>
              <p:nvPr/>
            </p:nvGraphicFramePr>
            <p:xfrm>
              <a:off x="1497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12" name="Clip" r:id="rId148" imgW="142555" imgH="142555" progId="MS_ClipArt_Gallery.2">
                      <p:embed/>
                    </p:oleObj>
                  </mc:Choice>
                  <mc:Fallback>
                    <p:oleObj name="Clip" r:id="rId14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7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25" name="Object 1189"/>
              <p:cNvGraphicFramePr>
                <a:graphicFrameLocks noChangeAspect="1"/>
              </p:cNvGraphicFramePr>
              <p:nvPr/>
            </p:nvGraphicFramePr>
            <p:xfrm>
              <a:off x="1504" y="88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13" name="Clip" r:id="rId149" imgW="142555" imgH="142555" progId="MS_ClipArt_Gallery.2">
                      <p:embed/>
                    </p:oleObj>
                  </mc:Choice>
                  <mc:Fallback>
                    <p:oleObj name="Clip" r:id="rId14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4" y="88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26" name="Object 1190"/>
              <p:cNvGraphicFramePr>
                <a:graphicFrameLocks noChangeAspect="1"/>
              </p:cNvGraphicFramePr>
              <p:nvPr/>
            </p:nvGraphicFramePr>
            <p:xfrm>
              <a:off x="1480" y="81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14" name="Clip" r:id="rId150" imgW="142555" imgH="142555" progId="MS_ClipArt_Gallery.2">
                      <p:embed/>
                    </p:oleObj>
                  </mc:Choice>
                  <mc:Fallback>
                    <p:oleObj name="Clip" r:id="rId15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81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27" name="Object 1191"/>
              <p:cNvGraphicFramePr>
                <a:graphicFrameLocks noChangeAspect="1"/>
              </p:cNvGraphicFramePr>
              <p:nvPr/>
            </p:nvGraphicFramePr>
            <p:xfrm>
              <a:off x="1568" y="84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15" name="Clip" r:id="rId151" imgW="142555" imgH="142555" progId="MS_ClipArt_Gallery.2">
                      <p:embed/>
                    </p:oleObj>
                  </mc:Choice>
                  <mc:Fallback>
                    <p:oleObj name="Clip" r:id="rId15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8" y="84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28" name="Object 1192"/>
              <p:cNvGraphicFramePr>
                <a:graphicFrameLocks noChangeAspect="1"/>
              </p:cNvGraphicFramePr>
              <p:nvPr/>
            </p:nvGraphicFramePr>
            <p:xfrm>
              <a:off x="1397" y="75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16" name="Clip" r:id="rId152" imgW="142555" imgH="142555" progId="MS_ClipArt_Gallery.2">
                      <p:embed/>
                    </p:oleObj>
                  </mc:Choice>
                  <mc:Fallback>
                    <p:oleObj name="Clip" r:id="rId15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97" y="75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29" name="Object 1193"/>
              <p:cNvGraphicFramePr>
                <a:graphicFrameLocks noChangeAspect="1"/>
              </p:cNvGraphicFramePr>
              <p:nvPr/>
            </p:nvGraphicFramePr>
            <p:xfrm>
              <a:off x="1451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17" name="Clip" r:id="rId153" imgW="142555" imgH="142555" progId="MS_ClipArt_Gallery.2">
                      <p:embed/>
                    </p:oleObj>
                  </mc:Choice>
                  <mc:Fallback>
                    <p:oleObj name="Clip" r:id="rId15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30" name="Object 1194"/>
              <p:cNvGraphicFramePr>
                <a:graphicFrameLocks noChangeAspect="1"/>
              </p:cNvGraphicFramePr>
              <p:nvPr/>
            </p:nvGraphicFramePr>
            <p:xfrm>
              <a:off x="1557" y="8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18" name="Clip" r:id="rId154" imgW="142555" imgH="142555" progId="MS_ClipArt_Gallery.2">
                      <p:embed/>
                    </p:oleObj>
                  </mc:Choice>
                  <mc:Fallback>
                    <p:oleObj name="Clip" r:id="rId15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7" y="8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31" name="Object 1195"/>
              <p:cNvGraphicFramePr>
                <a:graphicFrameLocks noChangeAspect="1"/>
              </p:cNvGraphicFramePr>
              <p:nvPr/>
            </p:nvGraphicFramePr>
            <p:xfrm>
              <a:off x="1508" y="70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19" name="Clip" r:id="rId155" imgW="142555" imgH="142555" progId="MS_ClipArt_Gallery.2">
                      <p:embed/>
                    </p:oleObj>
                  </mc:Choice>
                  <mc:Fallback>
                    <p:oleObj name="Clip" r:id="rId15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8" y="70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32" name="Object 1196"/>
              <p:cNvGraphicFramePr>
                <a:graphicFrameLocks noChangeAspect="1"/>
              </p:cNvGraphicFramePr>
              <p:nvPr/>
            </p:nvGraphicFramePr>
            <p:xfrm>
              <a:off x="1580" y="7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20" name="Clip" r:id="rId156" imgW="142555" imgH="142555" progId="MS_ClipArt_Gallery.2">
                      <p:embed/>
                    </p:oleObj>
                  </mc:Choice>
                  <mc:Fallback>
                    <p:oleObj name="Clip" r:id="rId15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0" y="7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33" name="Object 1197"/>
              <p:cNvGraphicFramePr>
                <a:graphicFrameLocks noChangeAspect="1"/>
              </p:cNvGraphicFramePr>
              <p:nvPr/>
            </p:nvGraphicFramePr>
            <p:xfrm>
              <a:off x="1555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21" name="Clip" r:id="rId157" imgW="142555" imgH="142555" progId="MS_ClipArt_Gallery.2">
                      <p:embed/>
                    </p:oleObj>
                  </mc:Choice>
                  <mc:Fallback>
                    <p:oleObj name="Clip" r:id="rId15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34" name="Object 1198"/>
              <p:cNvGraphicFramePr>
                <a:graphicFrameLocks noChangeAspect="1"/>
              </p:cNvGraphicFramePr>
              <p:nvPr/>
            </p:nvGraphicFramePr>
            <p:xfrm>
              <a:off x="1540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22" name="Clip" r:id="rId158" imgW="142555" imgH="142555" progId="MS_ClipArt_Gallery.2">
                      <p:embed/>
                    </p:oleObj>
                  </mc:Choice>
                  <mc:Fallback>
                    <p:oleObj name="Clip" r:id="rId15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35" name="Object 1199"/>
              <p:cNvGraphicFramePr>
                <a:graphicFrameLocks noChangeAspect="1"/>
              </p:cNvGraphicFramePr>
              <p:nvPr/>
            </p:nvGraphicFramePr>
            <p:xfrm>
              <a:off x="1580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23" name="Clip" r:id="rId159" imgW="142555" imgH="142555" progId="MS_ClipArt_Gallery.2">
                      <p:embed/>
                    </p:oleObj>
                  </mc:Choice>
                  <mc:Fallback>
                    <p:oleObj name="Clip" r:id="rId15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0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36" name="Object 1200"/>
              <p:cNvGraphicFramePr>
                <a:graphicFrameLocks noChangeAspect="1"/>
              </p:cNvGraphicFramePr>
              <p:nvPr/>
            </p:nvGraphicFramePr>
            <p:xfrm>
              <a:off x="1471" y="90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24" name="Clip" r:id="rId160" imgW="142555" imgH="142555" progId="MS_ClipArt_Gallery.2">
                      <p:embed/>
                    </p:oleObj>
                  </mc:Choice>
                  <mc:Fallback>
                    <p:oleObj name="Clip" r:id="rId16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1" y="90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37" name="Object 1201"/>
              <p:cNvGraphicFramePr>
                <a:graphicFrameLocks noChangeAspect="1"/>
              </p:cNvGraphicFramePr>
              <p:nvPr/>
            </p:nvGraphicFramePr>
            <p:xfrm>
              <a:off x="1540" y="9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25" name="Clip" r:id="rId161" imgW="142555" imgH="142555" progId="MS_ClipArt_Gallery.2">
                      <p:embed/>
                    </p:oleObj>
                  </mc:Choice>
                  <mc:Fallback>
                    <p:oleObj name="Clip" r:id="rId16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9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38" name="Object 1202"/>
              <p:cNvGraphicFramePr>
                <a:graphicFrameLocks noChangeAspect="1"/>
              </p:cNvGraphicFramePr>
              <p:nvPr/>
            </p:nvGraphicFramePr>
            <p:xfrm>
              <a:off x="1528" y="78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26" name="Clip" r:id="rId162" imgW="142555" imgH="142555" progId="MS_ClipArt_Gallery.2">
                      <p:embed/>
                    </p:oleObj>
                  </mc:Choice>
                  <mc:Fallback>
                    <p:oleObj name="Clip" r:id="rId16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8" y="78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39" name="Object 1203"/>
              <p:cNvGraphicFramePr>
                <a:graphicFrameLocks noChangeAspect="1"/>
              </p:cNvGraphicFramePr>
              <p:nvPr/>
            </p:nvGraphicFramePr>
            <p:xfrm>
              <a:off x="1526" y="75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27" name="Clip" r:id="rId163" imgW="142555" imgH="142555" progId="MS_ClipArt_Gallery.2">
                      <p:embed/>
                    </p:oleObj>
                  </mc:Choice>
                  <mc:Fallback>
                    <p:oleObj name="Clip" r:id="rId16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6" y="75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40" name="Object 1204"/>
              <p:cNvGraphicFramePr>
                <a:graphicFrameLocks noChangeAspect="1"/>
              </p:cNvGraphicFramePr>
              <p:nvPr/>
            </p:nvGraphicFramePr>
            <p:xfrm>
              <a:off x="1471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28" name="Clip" r:id="rId164" imgW="142555" imgH="142555" progId="MS_ClipArt_Gallery.2">
                      <p:embed/>
                    </p:oleObj>
                  </mc:Choice>
                  <mc:Fallback>
                    <p:oleObj name="Clip" r:id="rId16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1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41" name="Object 1205"/>
              <p:cNvGraphicFramePr>
                <a:graphicFrameLocks noChangeAspect="1"/>
              </p:cNvGraphicFramePr>
              <p:nvPr/>
            </p:nvGraphicFramePr>
            <p:xfrm>
              <a:off x="1580" y="80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29" name="Clip" r:id="rId165" imgW="142555" imgH="142555" progId="MS_ClipArt_Gallery.2">
                      <p:embed/>
                    </p:oleObj>
                  </mc:Choice>
                  <mc:Fallback>
                    <p:oleObj name="Clip" r:id="rId16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0" y="80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42" name="Object 1206"/>
              <p:cNvGraphicFramePr>
                <a:graphicFrameLocks noChangeAspect="1"/>
              </p:cNvGraphicFramePr>
              <p:nvPr/>
            </p:nvGraphicFramePr>
            <p:xfrm>
              <a:off x="1420" y="8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30" name="Clip" r:id="rId166" imgW="142555" imgH="142555" progId="MS_ClipArt_Gallery.2">
                      <p:embed/>
                    </p:oleObj>
                  </mc:Choice>
                  <mc:Fallback>
                    <p:oleObj name="Clip" r:id="rId16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0" y="8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43" name="Object 1207"/>
              <p:cNvGraphicFramePr>
                <a:graphicFrameLocks noChangeAspect="1"/>
              </p:cNvGraphicFramePr>
              <p:nvPr/>
            </p:nvGraphicFramePr>
            <p:xfrm>
              <a:off x="1397" y="80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31" name="Clip" r:id="rId167" imgW="142555" imgH="142555" progId="MS_ClipArt_Gallery.2">
                      <p:embed/>
                    </p:oleObj>
                  </mc:Choice>
                  <mc:Fallback>
                    <p:oleObj name="Clip" r:id="rId16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97" y="80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44" name="Object 1208"/>
              <p:cNvGraphicFramePr>
                <a:graphicFrameLocks noChangeAspect="1"/>
              </p:cNvGraphicFramePr>
              <p:nvPr/>
            </p:nvGraphicFramePr>
            <p:xfrm>
              <a:off x="1555" y="84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32" name="Clip" r:id="rId168" imgW="142555" imgH="142555" progId="MS_ClipArt_Gallery.2">
                      <p:embed/>
                    </p:oleObj>
                  </mc:Choice>
                  <mc:Fallback>
                    <p:oleObj name="Clip" r:id="rId16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84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45" name="Object 1209"/>
              <p:cNvGraphicFramePr>
                <a:graphicFrameLocks noChangeAspect="1"/>
              </p:cNvGraphicFramePr>
              <p:nvPr/>
            </p:nvGraphicFramePr>
            <p:xfrm>
              <a:off x="1557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33" name="Clip" r:id="rId169" imgW="142555" imgH="142555" progId="MS_ClipArt_Gallery.2">
                      <p:embed/>
                    </p:oleObj>
                  </mc:Choice>
                  <mc:Fallback>
                    <p:oleObj name="Clip" r:id="rId16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7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46" name="Object 1210"/>
              <p:cNvGraphicFramePr>
                <a:graphicFrameLocks noChangeAspect="1"/>
              </p:cNvGraphicFramePr>
              <p:nvPr/>
            </p:nvGraphicFramePr>
            <p:xfrm>
              <a:off x="1500" y="81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34" name="Clip" r:id="rId170" imgW="142555" imgH="142555" progId="MS_ClipArt_Gallery.2">
                      <p:embed/>
                    </p:oleObj>
                  </mc:Choice>
                  <mc:Fallback>
                    <p:oleObj name="Clip" r:id="rId17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0" y="81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47" name="Object 1211"/>
              <p:cNvGraphicFramePr>
                <a:graphicFrameLocks noChangeAspect="1"/>
              </p:cNvGraphicFramePr>
              <p:nvPr/>
            </p:nvGraphicFramePr>
            <p:xfrm>
              <a:off x="1480" y="76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35" name="Clip" r:id="rId171" imgW="142555" imgH="142555" progId="MS_ClipArt_Gallery.2">
                      <p:embed/>
                    </p:oleObj>
                  </mc:Choice>
                  <mc:Fallback>
                    <p:oleObj name="Clip" r:id="rId17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6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48" name="Object 1212"/>
              <p:cNvGraphicFramePr>
                <a:graphicFrameLocks noChangeAspect="1"/>
              </p:cNvGraphicFramePr>
              <p:nvPr/>
            </p:nvGraphicFramePr>
            <p:xfrm>
              <a:off x="1497" y="92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36" name="Clip" r:id="rId172" imgW="142555" imgH="142555" progId="MS_ClipArt_Gallery.2">
                      <p:embed/>
                    </p:oleObj>
                  </mc:Choice>
                  <mc:Fallback>
                    <p:oleObj name="Clip" r:id="rId17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7" y="92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49" name="Object 1213"/>
              <p:cNvGraphicFramePr>
                <a:graphicFrameLocks noChangeAspect="1"/>
              </p:cNvGraphicFramePr>
              <p:nvPr/>
            </p:nvGraphicFramePr>
            <p:xfrm>
              <a:off x="1542" y="84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37" name="Clip" r:id="rId173" imgW="142555" imgH="142555" progId="MS_ClipArt_Gallery.2">
                      <p:embed/>
                    </p:oleObj>
                  </mc:Choice>
                  <mc:Fallback>
                    <p:oleObj name="Clip" r:id="rId17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84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50" name="Object 1214"/>
              <p:cNvGraphicFramePr>
                <a:graphicFrameLocks noChangeAspect="1"/>
              </p:cNvGraphicFramePr>
              <p:nvPr/>
            </p:nvGraphicFramePr>
            <p:xfrm>
              <a:off x="1540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38" name="Clip" r:id="rId174" imgW="142555" imgH="142555" progId="MS_ClipArt_Gallery.2">
                      <p:embed/>
                    </p:oleObj>
                  </mc:Choice>
                  <mc:Fallback>
                    <p:oleObj name="Clip" r:id="rId17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51" name="Object 1215"/>
              <p:cNvGraphicFramePr>
                <a:graphicFrameLocks noChangeAspect="1"/>
              </p:cNvGraphicFramePr>
              <p:nvPr/>
            </p:nvGraphicFramePr>
            <p:xfrm>
              <a:off x="1586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39" name="Clip" r:id="rId175" imgW="142555" imgH="142555" progId="MS_ClipArt_Gallery.2">
                      <p:embed/>
                    </p:oleObj>
                  </mc:Choice>
                  <mc:Fallback>
                    <p:oleObj name="Clip" r:id="rId17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6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52" name="Object 1216"/>
              <p:cNvGraphicFramePr>
                <a:graphicFrameLocks noChangeAspect="1"/>
              </p:cNvGraphicFramePr>
              <p:nvPr/>
            </p:nvGraphicFramePr>
            <p:xfrm>
              <a:off x="1582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40" name="Clip" r:id="rId176" imgW="142555" imgH="142555" progId="MS_ClipArt_Gallery.2">
                      <p:embed/>
                    </p:oleObj>
                  </mc:Choice>
                  <mc:Fallback>
                    <p:oleObj name="Clip" r:id="rId17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2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53" name="Object 1217"/>
              <p:cNvGraphicFramePr>
                <a:graphicFrameLocks noChangeAspect="1"/>
              </p:cNvGraphicFramePr>
              <p:nvPr/>
            </p:nvGraphicFramePr>
            <p:xfrm>
              <a:off x="1644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41" name="Clip" r:id="rId177" imgW="142555" imgH="142555" progId="MS_ClipArt_Gallery.2">
                      <p:embed/>
                    </p:oleObj>
                  </mc:Choice>
                  <mc:Fallback>
                    <p:oleObj name="Clip" r:id="rId17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4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54" name="Object 1218"/>
              <p:cNvGraphicFramePr>
                <a:graphicFrameLocks noChangeAspect="1"/>
              </p:cNvGraphicFramePr>
              <p:nvPr/>
            </p:nvGraphicFramePr>
            <p:xfrm>
              <a:off x="1658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42" name="Clip" r:id="rId178" imgW="142555" imgH="142555" progId="MS_ClipArt_Gallery.2">
                      <p:embed/>
                    </p:oleObj>
                  </mc:Choice>
                  <mc:Fallback>
                    <p:oleObj name="Clip" r:id="rId17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58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55" name="Object 1219"/>
              <p:cNvGraphicFramePr>
                <a:graphicFrameLocks noChangeAspect="1"/>
              </p:cNvGraphicFramePr>
              <p:nvPr/>
            </p:nvGraphicFramePr>
            <p:xfrm>
              <a:off x="1673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43" name="Clip" r:id="rId179" imgW="142555" imgH="142555" progId="MS_ClipArt_Gallery.2">
                      <p:embed/>
                    </p:oleObj>
                  </mc:Choice>
                  <mc:Fallback>
                    <p:oleObj name="Clip" r:id="rId17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3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56" name="Object 1220"/>
              <p:cNvGraphicFramePr>
                <a:graphicFrameLocks noChangeAspect="1"/>
              </p:cNvGraphicFramePr>
              <p:nvPr/>
            </p:nvGraphicFramePr>
            <p:xfrm>
              <a:off x="1600" y="73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44" name="Clip" r:id="rId180" imgW="142555" imgH="142555" progId="MS_ClipArt_Gallery.2">
                      <p:embed/>
                    </p:oleObj>
                  </mc:Choice>
                  <mc:Fallback>
                    <p:oleObj name="Clip" r:id="rId18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0" y="73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57" name="Object 1221"/>
              <p:cNvGraphicFramePr>
                <a:graphicFrameLocks noChangeAspect="1"/>
              </p:cNvGraphicFramePr>
              <p:nvPr/>
            </p:nvGraphicFramePr>
            <p:xfrm>
              <a:off x="1542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45" name="Clip" r:id="rId181" imgW="142555" imgH="142555" progId="MS_ClipArt_Gallery.2">
                      <p:embed/>
                    </p:oleObj>
                  </mc:Choice>
                  <mc:Fallback>
                    <p:oleObj name="Clip" r:id="rId18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58" name="Object 1222"/>
              <p:cNvGraphicFramePr>
                <a:graphicFrameLocks noChangeAspect="1"/>
              </p:cNvGraphicFramePr>
              <p:nvPr/>
            </p:nvGraphicFramePr>
            <p:xfrm>
              <a:off x="1611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46" name="Clip" r:id="rId182" imgW="142555" imgH="142555" progId="MS_ClipArt_Gallery.2">
                      <p:embed/>
                    </p:oleObj>
                  </mc:Choice>
                  <mc:Fallback>
                    <p:oleObj name="Clip" r:id="rId18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1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59" name="Object 1223"/>
              <p:cNvGraphicFramePr>
                <a:graphicFrameLocks noChangeAspect="1"/>
              </p:cNvGraphicFramePr>
              <p:nvPr/>
            </p:nvGraphicFramePr>
            <p:xfrm>
              <a:off x="1557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47" name="Clip" r:id="rId183" imgW="142555" imgH="142555" progId="MS_ClipArt_Gallery.2">
                      <p:embed/>
                    </p:oleObj>
                  </mc:Choice>
                  <mc:Fallback>
                    <p:oleObj name="Clip" r:id="rId18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7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60" name="Object 1224"/>
              <p:cNvGraphicFramePr>
                <a:graphicFrameLocks noChangeAspect="1"/>
              </p:cNvGraphicFramePr>
              <p:nvPr/>
            </p:nvGraphicFramePr>
            <p:xfrm>
              <a:off x="1658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48" name="Clip" r:id="rId184" imgW="142555" imgH="142555" progId="MS_ClipArt_Gallery.2">
                      <p:embed/>
                    </p:oleObj>
                  </mc:Choice>
                  <mc:Fallback>
                    <p:oleObj name="Clip" r:id="rId18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58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61" name="Object 1225"/>
              <p:cNvGraphicFramePr>
                <a:graphicFrameLocks noChangeAspect="1"/>
              </p:cNvGraphicFramePr>
              <p:nvPr/>
            </p:nvGraphicFramePr>
            <p:xfrm>
              <a:off x="1542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49" name="Clip" r:id="rId185" imgW="142555" imgH="142555" progId="MS_ClipArt_Gallery.2">
                      <p:embed/>
                    </p:oleObj>
                  </mc:Choice>
                  <mc:Fallback>
                    <p:oleObj name="Clip" r:id="rId18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62" name="Object 1226"/>
              <p:cNvGraphicFramePr>
                <a:graphicFrameLocks noChangeAspect="1"/>
              </p:cNvGraphicFramePr>
              <p:nvPr/>
            </p:nvGraphicFramePr>
            <p:xfrm>
              <a:off x="1566" y="88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50" name="Clip" r:id="rId186" imgW="142555" imgH="142555" progId="MS_ClipArt_Gallery.2">
                      <p:embed/>
                    </p:oleObj>
                  </mc:Choice>
                  <mc:Fallback>
                    <p:oleObj name="Clip" r:id="rId18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6" y="88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63" name="Object 1227"/>
              <p:cNvGraphicFramePr>
                <a:graphicFrameLocks noChangeAspect="1"/>
              </p:cNvGraphicFramePr>
              <p:nvPr/>
            </p:nvGraphicFramePr>
            <p:xfrm>
              <a:off x="1640" y="85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51" name="Clip" r:id="rId187" imgW="142555" imgH="142555" progId="MS_ClipArt_Gallery.2">
                      <p:embed/>
                    </p:oleObj>
                  </mc:Choice>
                  <mc:Fallback>
                    <p:oleObj name="Clip" r:id="rId18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0" y="85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64" name="Object 1228"/>
              <p:cNvGraphicFramePr>
                <a:graphicFrameLocks noChangeAspect="1"/>
              </p:cNvGraphicFramePr>
              <p:nvPr/>
            </p:nvGraphicFramePr>
            <p:xfrm>
              <a:off x="1540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52" name="Clip" r:id="rId188" imgW="142555" imgH="142555" progId="MS_ClipArt_Gallery.2">
                      <p:embed/>
                    </p:oleObj>
                  </mc:Choice>
                  <mc:Fallback>
                    <p:oleObj name="Clip" r:id="rId18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65" name="Object 1229"/>
              <p:cNvGraphicFramePr>
                <a:graphicFrameLocks noChangeAspect="1"/>
              </p:cNvGraphicFramePr>
              <p:nvPr/>
            </p:nvGraphicFramePr>
            <p:xfrm>
              <a:off x="1600" y="73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53" name="Clip" r:id="rId189" imgW="142555" imgH="142555" progId="MS_ClipArt_Gallery.2">
                      <p:embed/>
                    </p:oleObj>
                  </mc:Choice>
                  <mc:Fallback>
                    <p:oleObj name="Clip" r:id="rId18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0" y="73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66" name="Object 1230"/>
              <p:cNvGraphicFramePr>
                <a:graphicFrameLocks noChangeAspect="1"/>
              </p:cNvGraphicFramePr>
              <p:nvPr/>
            </p:nvGraphicFramePr>
            <p:xfrm>
              <a:off x="1658" y="69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54" name="Clip" r:id="rId190" imgW="142555" imgH="142555" progId="MS_ClipArt_Gallery.2">
                      <p:embed/>
                    </p:oleObj>
                  </mc:Choice>
                  <mc:Fallback>
                    <p:oleObj name="Clip" r:id="rId19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58" y="69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67" name="Object 1231"/>
              <p:cNvGraphicFramePr>
                <a:graphicFrameLocks noChangeAspect="1"/>
              </p:cNvGraphicFramePr>
              <p:nvPr/>
            </p:nvGraphicFramePr>
            <p:xfrm>
              <a:off x="1640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55" name="Clip" r:id="rId191" imgW="142555" imgH="142555" progId="MS_ClipArt_Gallery.2">
                      <p:embed/>
                    </p:oleObj>
                  </mc:Choice>
                  <mc:Fallback>
                    <p:oleObj name="Clip" r:id="rId19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0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68" name="Object 1232"/>
              <p:cNvGraphicFramePr>
                <a:graphicFrameLocks noChangeAspect="1"/>
              </p:cNvGraphicFramePr>
              <p:nvPr/>
            </p:nvGraphicFramePr>
            <p:xfrm>
              <a:off x="1540" y="75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56" name="Clip" r:id="rId192" imgW="142555" imgH="142555" progId="MS_ClipArt_Gallery.2">
                      <p:embed/>
                    </p:oleObj>
                  </mc:Choice>
                  <mc:Fallback>
                    <p:oleObj name="Clip" r:id="rId19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0" y="75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69" name="Object 1233"/>
              <p:cNvGraphicFramePr>
                <a:graphicFrameLocks noChangeAspect="1"/>
              </p:cNvGraphicFramePr>
              <p:nvPr/>
            </p:nvGraphicFramePr>
            <p:xfrm>
              <a:off x="1557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57" name="Clip" r:id="rId193" imgW="142555" imgH="142555" progId="MS_ClipArt_Gallery.2">
                      <p:embed/>
                    </p:oleObj>
                  </mc:Choice>
                  <mc:Fallback>
                    <p:oleObj name="Clip" r:id="rId19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7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70" name="Object 1234"/>
              <p:cNvGraphicFramePr>
                <a:graphicFrameLocks noChangeAspect="1"/>
              </p:cNvGraphicFramePr>
              <p:nvPr/>
            </p:nvGraphicFramePr>
            <p:xfrm>
              <a:off x="1542" y="76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58" name="Clip" r:id="rId194" imgW="142555" imgH="142555" progId="MS_ClipArt_Gallery.2">
                      <p:embed/>
                    </p:oleObj>
                  </mc:Choice>
                  <mc:Fallback>
                    <p:oleObj name="Clip" r:id="rId19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6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71" name="Object 1235"/>
              <p:cNvGraphicFramePr>
                <a:graphicFrameLocks noChangeAspect="1"/>
              </p:cNvGraphicFramePr>
              <p:nvPr/>
            </p:nvGraphicFramePr>
            <p:xfrm>
              <a:off x="1571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59" name="Clip" r:id="rId195" imgW="142555" imgH="142555" progId="MS_ClipArt_Gallery.2">
                      <p:embed/>
                    </p:oleObj>
                  </mc:Choice>
                  <mc:Fallback>
                    <p:oleObj name="Clip" r:id="rId19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72" name="Object 1236"/>
              <p:cNvGraphicFramePr>
                <a:graphicFrameLocks noChangeAspect="1"/>
              </p:cNvGraphicFramePr>
              <p:nvPr/>
            </p:nvGraphicFramePr>
            <p:xfrm>
              <a:off x="1569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60" name="Clip" r:id="rId196" imgW="142555" imgH="142555" progId="MS_ClipArt_Gallery.2">
                      <p:embed/>
                    </p:oleObj>
                  </mc:Choice>
                  <mc:Fallback>
                    <p:oleObj name="Clip" r:id="rId19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9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73" name="Object 1237"/>
              <p:cNvGraphicFramePr>
                <a:graphicFrameLocks noChangeAspect="1"/>
              </p:cNvGraphicFramePr>
              <p:nvPr/>
            </p:nvGraphicFramePr>
            <p:xfrm>
              <a:off x="1666" y="8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61" name="Clip" r:id="rId197" imgW="142555" imgH="142555" progId="MS_ClipArt_Gallery.2">
                      <p:embed/>
                    </p:oleObj>
                  </mc:Choice>
                  <mc:Fallback>
                    <p:oleObj name="Clip" r:id="rId19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66" y="8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74" name="Object 1238"/>
              <p:cNvGraphicFramePr>
                <a:graphicFrameLocks noChangeAspect="1"/>
              </p:cNvGraphicFramePr>
              <p:nvPr/>
            </p:nvGraphicFramePr>
            <p:xfrm>
              <a:off x="1571" y="69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62" name="Clip" r:id="rId198" imgW="142555" imgH="142555" progId="MS_ClipArt_Gallery.2">
                      <p:embed/>
                    </p:oleObj>
                  </mc:Choice>
                  <mc:Fallback>
                    <p:oleObj name="Clip" r:id="rId19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69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75" name="Object 1239"/>
              <p:cNvGraphicFramePr>
                <a:graphicFrameLocks noChangeAspect="1"/>
              </p:cNvGraphicFramePr>
              <p:nvPr/>
            </p:nvGraphicFramePr>
            <p:xfrm>
              <a:off x="1598" y="76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63" name="Clip" r:id="rId199" imgW="142555" imgH="142555" progId="MS_ClipArt_Gallery.2">
                      <p:embed/>
                    </p:oleObj>
                  </mc:Choice>
                  <mc:Fallback>
                    <p:oleObj name="Clip" r:id="rId19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8" y="76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76" name="Object 1240"/>
              <p:cNvGraphicFramePr>
                <a:graphicFrameLocks noChangeAspect="1"/>
              </p:cNvGraphicFramePr>
              <p:nvPr/>
            </p:nvGraphicFramePr>
            <p:xfrm>
              <a:off x="1622" y="87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64" name="Clip" r:id="rId200" imgW="142555" imgH="142555" progId="MS_ClipArt_Gallery.2">
                      <p:embed/>
                    </p:oleObj>
                  </mc:Choice>
                  <mc:Fallback>
                    <p:oleObj name="Clip" r:id="rId20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2" y="87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77" name="Object 1241"/>
              <p:cNvGraphicFramePr>
                <a:graphicFrameLocks noChangeAspect="1"/>
              </p:cNvGraphicFramePr>
              <p:nvPr/>
            </p:nvGraphicFramePr>
            <p:xfrm>
              <a:off x="1542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65" name="Clip" r:id="rId201" imgW="142555" imgH="142555" progId="MS_ClipArt_Gallery.2">
                      <p:embed/>
                    </p:oleObj>
                  </mc:Choice>
                  <mc:Fallback>
                    <p:oleObj name="Clip" r:id="rId20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78" name="Object 1242"/>
              <p:cNvGraphicFramePr>
                <a:graphicFrameLocks noChangeAspect="1"/>
              </p:cNvGraphicFramePr>
              <p:nvPr/>
            </p:nvGraphicFramePr>
            <p:xfrm>
              <a:off x="1627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66" name="Clip" r:id="rId202" imgW="142555" imgH="142555" progId="MS_ClipArt_Gallery.2">
                      <p:embed/>
                    </p:oleObj>
                  </mc:Choice>
                  <mc:Fallback>
                    <p:oleObj name="Clip" r:id="rId20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7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79" name="Object 1243"/>
              <p:cNvGraphicFramePr>
                <a:graphicFrameLocks noChangeAspect="1"/>
              </p:cNvGraphicFramePr>
              <p:nvPr/>
            </p:nvGraphicFramePr>
            <p:xfrm>
              <a:off x="1542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67" name="Clip" r:id="rId203" imgW="142555" imgH="142555" progId="MS_ClipArt_Gallery.2">
                      <p:embed/>
                    </p:oleObj>
                  </mc:Choice>
                  <mc:Fallback>
                    <p:oleObj name="Clip" r:id="rId20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80" name="Object 1244"/>
              <p:cNvGraphicFramePr>
                <a:graphicFrameLocks noChangeAspect="1"/>
              </p:cNvGraphicFramePr>
              <p:nvPr/>
            </p:nvGraphicFramePr>
            <p:xfrm>
              <a:off x="1578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68" name="Clip" r:id="rId204" imgW="142555" imgH="142555" progId="MS_ClipArt_Gallery.2">
                      <p:embed/>
                    </p:oleObj>
                  </mc:Choice>
                  <mc:Fallback>
                    <p:oleObj name="Clip" r:id="rId20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8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81" name="Object 1245"/>
              <p:cNvGraphicFramePr>
                <a:graphicFrameLocks noChangeAspect="1"/>
              </p:cNvGraphicFramePr>
              <p:nvPr/>
            </p:nvGraphicFramePr>
            <p:xfrm>
              <a:off x="1629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69" name="Clip" r:id="rId205" imgW="142555" imgH="142555" progId="MS_ClipArt_Gallery.2">
                      <p:embed/>
                    </p:oleObj>
                  </mc:Choice>
                  <mc:Fallback>
                    <p:oleObj name="Clip" r:id="rId20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9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82" name="Object 1246"/>
              <p:cNvGraphicFramePr>
                <a:graphicFrameLocks noChangeAspect="1"/>
              </p:cNvGraphicFramePr>
              <p:nvPr/>
            </p:nvGraphicFramePr>
            <p:xfrm>
              <a:off x="1542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70" name="Clip" r:id="rId206" imgW="142555" imgH="142555" progId="MS_ClipArt_Gallery.2">
                      <p:embed/>
                    </p:oleObj>
                  </mc:Choice>
                  <mc:Fallback>
                    <p:oleObj name="Clip" r:id="rId20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83" name="Object 1247"/>
              <p:cNvGraphicFramePr>
                <a:graphicFrameLocks noChangeAspect="1"/>
              </p:cNvGraphicFramePr>
              <p:nvPr/>
            </p:nvGraphicFramePr>
            <p:xfrm>
              <a:off x="1542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71" name="Clip" r:id="rId207" imgW="142555" imgH="142555" progId="MS_ClipArt_Gallery.2">
                      <p:embed/>
                    </p:oleObj>
                  </mc:Choice>
                  <mc:Fallback>
                    <p:oleObj name="Clip" r:id="rId20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84" name="Object 1248"/>
              <p:cNvGraphicFramePr>
                <a:graphicFrameLocks noChangeAspect="1"/>
              </p:cNvGraphicFramePr>
              <p:nvPr/>
            </p:nvGraphicFramePr>
            <p:xfrm>
              <a:off x="1646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72" name="Clip" r:id="rId208" imgW="142555" imgH="142555" progId="MS_ClipArt_Gallery.2">
                      <p:embed/>
                    </p:oleObj>
                  </mc:Choice>
                  <mc:Fallback>
                    <p:oleObj name="Clip" r:id="rId20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6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85" name="Object 1249"/>
              <p:cNvGraphicFramePr>
                <a:graphicFrameLocks noChangeAspect="1"/>
              </p:cNvGraphicFramePr>
              <p:nvPr/>
            </p:nvGraphicFramePr>
            <p:xfrm>
              <a:off x="1673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73" name="Clip" r:id="rId209" imgW="142555" imgH="142555" progId="MS_ClipArt_Gallery.2">
                      <p:embed/>
                    </p:oleObj>
                  </mc:Choice>
                  <mc:Fallback>
                    <p:oleObj name="Clip" r:id="rId20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3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86" name="Object 1250"/>
              <p:cNvGraphicFramePr>
                <a:graphicFrameLocks noChangeAspect="1"/>
              </p:cNvGraphicFramePr>
              <p:nvPr/>
            </p:nvGraphicFramePr>
            <p:xfrm>
              <a:off x="1598" y="72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74" name="Clip" r:id="rId210" imgW="142555" imgH="142555" progId="MS_ClipArt_Gallery.2">
                      <p:embed/>
                    </p:oleObj>
                  </mc:Choice>
                  <mc:Fallback>
                    <p:oleObj name="Clip" r:id="rId21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8" y="72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87" name="Object 1251"/>
              <p:cNvGraphicFramePr>
                <a:graphicFrameLocks noChangeAspect="1"/>
              </p:cNvGraphicFramePr>
              <p:nvPr/>
            </p:nvGraphicFramePr>
            <p:xfrm>
              <a:off x="1571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75" name="Clip" r:id="rId211" imgW="142555" imgH="142555" progId="MS_ClipArt_Gallery.2">
                      <p:embed/>
                    </p:oleObj>
                  </mc:Choice>
                  <mc:Fallback>
                    <p:oleObj name="Clip" r:id="rId21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88" name="Object 1252"/>
              <p:cNvGraphicFramePr>
                <a:graphicFrameLocks noChangeAspect="1"/>
              </p:cNvGraphicFramePr>
              <p:nvPr/>
            </p:nvGraphicFramePr>
            <p:xfrm>
              <a:off x="1629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76" name="Clip" r:id="rId212" imgW="142555" imgH="142555" progId="MS_ClipArt_Gallery.2">
                      <p:embed/>
                    </p:oleObj>
                  </mc:Choice>
                  <mc:Fallback>
                    <p:oleObj name="Clip" r:id="rId21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9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89" name="Object 1253"/>
              <p:cNvGraphicFramePr>
                <a:graphicFrameLocks noChangeAspect="1"/>
              </p:cNvGraphicFramePr>
              <p:nvPr/>
            </p:nvGraphicFramePr>
            <p:xfrm>
              <a:off x="1644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77" name="Clip" r:id="rId213" imgW="142555" imgH="142555" progId="MS_ClipArt_Gallery.2">
                      <p:embed/>
                    </p:oleObj>
                  </mc:Choice>
                  <mc:Fallback>
                    <p:oleObj name="Clip" r:id="rId21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4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90" name="Object 1254"/>
              <p:cNvGraphicFramePr>
                <a:graphicFrameLocks noChangeAspect="1"/>
              </p:cNvGraphicFramePr>
              <p:nvPr/>
            </p:nvGraphicFramePr>
            <p:xfrm>
              <a:off x="1542" y="71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78" name="Clip" r:id="rId214" imgW="142555" imgH="142555" progId="MS_ClipArt_Gallery.2">
                      <p:embed/>
                    </p:oleObj>
                  </mc:Choice>
                  <mc:Fallback>
                    <p:oleObj name="Clip" r:id="rId21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1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91" name="Object 1255"/>
              <p:cNvGraphicFramePr>
                <a:graphicFrameLocks noChangeAspect="1"/>
              </p:cNvGraphicFramePr>
              <p:nvPr/>
            </p:nvGraphicFramePr>
            <p:xfrm>
              <a:off x="1542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79" name="Clip" r:id="rId215" imgW="142555" imgH="142555" progId="MS_ClipArt_Gallery.2">
                      <p:embed/>
                    </p:oleObj>
                  </mc:Choice>
                  <mc:Fallback>
                    <p:oleObj name="Clip" r:id="rId21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2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92" name="Object 1256"/>
              <p:cNvGraphicFramePr>
                <a:graphicFrameLocks noChangeAspect="1"/>
              </p:cNvGraphicFramePr>
              <p:nvPr/>
            </p:nvGraphicFramePr>
            <p:xfrm>
              <a:off x="1569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80" name="Clip" r:id="rId216" imgW="142555" imgH="142555" progId="MS_ClipArt_Gallery.2">
                      <p:embed/>
                    </p:oleObj>
                  </mc:Choice>
                  <mc:Fallback>
                    <p:oleObj name="Clip" r:id="rId21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9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93" name="Object 1257"/>
              <p:cNvGraphicFramePr>
                <a:graphicFrameLocks noChangeAspect="1"/>
              </p:cNvGraphicFramePr>
              <p:nvPr/>
            </p:nvGraphicFramePr>
            <p:xfrm>
              <a:off x="1447" y="90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81" name="Clip" r:id="rId217" imgW="142555" imgH="142555" progId="MS_ClipArt_Gallery.2">
                      <p:embed/>
                    </p:oleObj>
                  </mc:Choice>
                  <mc:Fallback>
                    <p:oleObj name="Clip" r:id="rId21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7" y="90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94" name="Object 1258"/>
              <p:cNvGraphicFramePr>
                <a:graphicFrameLocks noChangeAspect="1"/>
              </p:cNvGraphicFramePr>
              <p:nvPr/>
            </p:nvGraphicFramePr>
            <p:xfrm>
              <a:off x="1640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82" name="Clip" r:id="rId218" imgW="142555" imgH="142555" progId="MS_ClipArt_Gallery.2">
                      <p:embed/>
                    </p:oleObj>
                  </mc:Choice>
                  <mc:Fallback>
                    <p:oleObj name="Clip" r:id="rId21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0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95" name="Object 1259"/>
              <p:cNvGraphicFramePr>
                <a:graphicFrameLocks noChangeAspect="1"/>
              </p:cNvGraphicFramePr>
              <p:nvPr/>
            </p:nvGraphicFramePr>
            <p:xfrm>
              <a:off x="1600" y="7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83" name="Clip" r:id="rId219" imgW="142555" imgH="142555" progId="MS_ClipArt_Gallery.2">
                      <p:embed/>
                    </p:oleObj>
                  </mc:Choice>
                  <mc:Fallback>
                    <p:oleObj name="Clip" r:id="rId21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0" y="7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96" name="Object 1260"/>
              <p:cNvGraphicFramePr>
                <a:graphicFrameLocks noChangeAspect="1"/>
              </p:cNvGraphicFramePr>
              <p:nvPr/>
            </p:nvGraphicFramePr>
            <p:xfrm>
              <a:off x="1680" y="72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84" name="Clip" r:id="rId220" imgW="142555" imgH="142555" progId="MS_ClipArt_Gallery.2">
                      <p:embed/>
                    </p:oleObj>
                  </mc:Choice>
                  <mc:Fallback>
                    <p:oleObj name="Clip" r:id="rId22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80" y="72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97" name="Object 1261"/>
              <p:cNvGraphicFramePr>
                <a:graphicFrameLocks noChangeAspect="1"/>
              </p:cNvGraphicFramePr>
              <p:nvPr/>
            </p:nvGraphicFramePr>
            <p:xfrm>
              <a:off x="1611" y="84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85" name="Clip" r:id="rId221" imgW="142555" imgH="142555" progId="MS_ClipArt_Gallery.2">
                      <p:embed/>
                    </p:oleObj>
                  </mc:Choice>
                  <mc:Fallback>
                    <p:oleObj name="Clip" r:id="rId22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1" y="84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98" name="Object 1262"/>
              <p:cNvGraphicFramePr>
                <a:graphicFrameLocks noChangeAspect="1"/>
              </p:cNvGraphicFramePr>
              <p:nvPr/>
            </p:nvGraphicFramePr>
            <p:xfrm>
              <a:off x="1615" y="76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86" name="Clip" r:id="rId222" imgW="142555" imgH="142555" progId="MS_ClipArt_Gallery.2">
                      <p:embed/>
                    </p:oleObj>
                  </mc:Choice>
                  <mc:Fallback>
                    <p:oleObj name="Clip" r:id="rId22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5" y="76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99" name="Object 1263"/>
              <p:cNvGraphicFramePr>
                <a:graphicFrameLocks noChangeAspect="1"/>
              </p:cNvGraphicFramePr>
              <p:nvPr/>
            </p:nvGraphicFramePr>
            <p:xfrm>
              <a:off x="1595" y="88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87" name="Clip" r:id="rId223" imgW="142555" imgH="142555" progId="MS_ClipArt_Gallery.2">
                      <p:embed/>
                    </p:oleObj>
                  </mc:Choice>
                  <mc:Fallback>
                    <p:oleObj name="Clip" r:id="rId22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5" y="88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00" name="Object 1264"/>
              <p:cNvGraphicFramePr>
                <a:graphicFrameLocks noChangeAspect="1"/>
              </p:cNvGraphicFramePr>
              <p:nvPr/>
            </p:nvGraphicFramePr>
            <p:xfrm>
              <a:off x="1598" y="80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88" name="Clip" r:id="rId224" imgW="142555" imgH="142555" progId="MS_ClipArt_Gallery.2">
                      <p:embed/>
                    </p:oleObj>
                  </mc:Choice>
                  <mc:Fallback>
                    <p:oleObj name="Clip" r:id="rId22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8" y="80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01" name="Object 1265"/>
              <p:cNvGraphicFramePr>
                <a:graphicFrameLocks noChangeAspect="1"/>
              </p:cNvGraphicFramePr>
              <p:nvPr/>
            </p:nvGraphicFramePr>
            <p:xfrm>
              <a:off x="1686" y="8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89" name="Clip" r:id="rId225" imgW="142555" imgH="142555" progId="MS_ClipArt_Gallery.2">
                      <p:embed/>
                    </p:oleObj>
                  </mc:Choice>
                  <mc:Fallback>
                    <p:oleObj name="Clip" r:id="rId22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86" y="8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02" name="Object 1266"/>
              <p:cNvGraphicFramePr>
                <a:graphicFrameLocks noChangeAspect="1"/>
              </p:cNvGraphicFramePr>
              <p:nvPr/>
            </p:nvGraphicFramePr>
            <p:xfrm>
              <a:off x="1517" y="74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90" name="Clip" r:id="rId226" imgW="142555" imgH="142555" progId="MS_ClipArt_Gallery.2">
                      <p:embed/>
                    </p:oleObj>
                  </mc:Choice>
                  <mc:Fallback>
                    <p:oleObj name="Clip" r:id="rId22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7" y="74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03" name="Object 1267"/>
              <p:cNvGraphicFramePr>
                <a:graphicFrameLocks noChangeAspect="1"/>
              </p:cNvGraphicFramePr>
              <p:nvPr/>
            </p:nvGraphicFramePr>
            <p:xfrm>
              <a:off x="1569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91" name="Clip" r:id="rId227" imgW="142555" imgH="142555" progId="MS_ClipArt_Gallery.2">
                      <p:embed/>
                    </p:oleObj>
                  </mc:Choice>
                  <mc:Fallback>
                    <p:oleObj name="Clip" r:id="rId22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9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04" name="Object 1268"/>
              <p:cNvGraphicFramePr>
                <a:graphicFrameLocks noChangeAspect="1"/>
              </p:cNvGraphicFramePr>
              <p:nvPr/>
            </p:nvGraphicFramePr>
            <p:xfrm>
              <a:off x="1638" y="88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92" name="Clip" r:id="rId228" imgW="142555" imgH="142555" progId="MS_ClipArt_Gallery.2">
                      <p:embed/>
                    </p:oleObj>
                  </mc:Choice>
                  <mc:Fallback>
                    <p:oleObj name="Clip" r:id="rId22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38" y="88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05" name="Object 1269"/>
              <p:cNvGraphicFramePr>
                <a:graphicFrameLocks noChangeAspect="1"/>
              </p:cNvGraphicFramePr>
              <p:nvPr/>
            </p:nvGraphicFramePr>
            <p:xfrm>
              <a:off x="1626" y="68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93" name="Clip" r:id="rId229" imgW="142555" imgH="142555" progId="MS_ClipArt_Gallery.2">
                      <p:embed/>
                    </p:oleObj>
                  </mc:Choice>
                  <mc:Fallback>
                    <p:oleObj name="Clip" r:id="rId22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6" y="68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06" name="Object 1270"/>
              <p:cNvGraphicFramePr>
                <a:graphicFrameLocks noChangeAspect="1"/>
              </p:cNvGraphicFramePr>
              <p:nvPr/>
            </p:nvGraphicFramePr>
            <p:xfrm>
              <a:off x="1689" y="77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94" name="Clip" r:id="rId230" imgW="142555" imgH="142555" progId="MS_ClipArt_Gallery.2">
                      <p:embed/>
                    </p:oleObj>
                  </mc:Choice>
                  <mc:Fallback>
                    <p:oleObj name="Clip" r:id="rId23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89" y="77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07" name="Object 1271"/>
              <p:cNvGraphicFramePr>
                <a:graphicFrameLocks noChangeAspect="1"/>
              </p:cNvGraphicFramePr>
              <p:nvPr/>
            </p:nvGraphicFramePr>
            <p:xfrm>
              <a:off x="1673" y="79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95" name="Clip" r:id="rId231" imgW="142555" imgH="142555" progId="MS_ClipArt_Gallery.2">
                      <p:embed/>
                    </p:oleObj>
                  </mc:Choice>
                  <mc:Fallback>
                    <p:oleObj name="Clip" r:id="rId23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3" y="79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08" name="Object 1272"/>
              <p:cNvGraphicFramePr>
                <a:graphicFrameLocks noChangeAspect="1"/>
              </p:cNvGraphicFramePr>
              <p:nvPr/>
            </p:nvGraphicFramePr>
            <p:xfrm>
              <a:off x="1658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96" name="Clip" r:id="rId232" imgW="142555" imgH="142555" progId="MS_ClipArt_Gallery.2">
                      <p:embed/>
                    </p:oleObj>
                  </mc:Choice>
                  <mc:Fallback>
                    <p:oleObj name="Clip" r:id="rId23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58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09" name="Object 1273"/>
              <p:cNvGraphicFramePr>
                <a:graphicFrameLocks noChangeAspect="1"/>
              </p:cNvGraphicFramePr>
              <p:nvPr/>
            </p:nvGraphicFramePr>
            <p:xfrm>
              <a:off x="1698" y="80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97" name="Clip" r:id="rId233" imgW="142555" imgH="142555" progId="MS_ClipArt_Gallery.2">
                      <p:embed/>
                    </p:oleObj>
                  </mc:Choice>
                  <mc:Fallback>
                    <p:oleObj name="Clip" r:id="rId23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98" y="80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10" name="Object 1274"/>
              <p:cNvGraphicFramePr>
                <a:graphicFrameLocks noChangeAspect="1"/>
              </p:cNvGraphicFramePr>
              <p:nvPr/>
            </p:nvGraphicFramePr>
            <p:xfrm>
              <a:off x="1562" y="92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98" name="Clip" r:id="rId234" imgW="142555" imgH="142555" progId="MS_ClipArt_Gallery.2">
                      <p:embed/>
                    </p:oleObj>
                  </mc:Choice>
                  <mc:Fallback>
                    <p:oleObj name="Clip" r:id="rId23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2" y="92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11" name="Object 1275"/>
              <p:cNvGraphicFramePr>
                <a:graphicFrameLocks noChangeAspect="1"/>
              </p:cNvGraphicFramePr>
              <p:nvPr/>
            </p:nvGraphicFramePr>
            <p:xfrm>
              <a:off x="1615" y="91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699" name="Clip" r:id="rId235" imgW="142555" imgH="142555" progId="MS_ClipArt_Gallery.2">
                      <p:embed/>
                    </p:oleObj>
                  </mc:Choice>
                  <mc:Fallback>
                    <p:oleObj name="Clip" r:id="rId23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5" y="91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12" name="Object 1276"/>
              <p:cNvGraphicFramePr>
                <a:graphicFrameLocks noChangeAspect="1"/>
              </p:cNvGraphicFramePr>
              <p:nvPr/>
            </p:nvGraphicFramePr>
            <p:xfrm>
              <a:off x="1678" y="74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700" name="Clip" r:id="rId236" imgW="142555" imgH="142555" progId="MS_ClipArt_Gallery.2">
                      <p:embed/>
                    </p:oleObj>
                  </mc:Choice>
                  <mc:Fallback>
                    <p:oleObj name="Clip" r:id="rId23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8" y="74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13" name="Object 1277"/>
              <p:cNvGraphicFramePr>
                <a:graphicFrameLocks noChangeAspect="1"/>
              </p:cNvGraphicFramePr>
              <p:nvPr/>
            </p:nvGraphicFramePr>
            <p:xfrm>
              <a:off x="1644" y="73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701" name="Clip" r:id="rId237" imgW="142555" imgH="142555" progId="MS_ClipArt_Gallery.2">
                      <p:embed/>
                    </p:oleObj>
                  </mc:Choice>
                  <mc:Fallback>
                    <p:oleObj name="Clip" r:id="rId23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4" y="73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14" name="Object 1278"/>
              <p:cNvGraphicFramePr>
                <a:graphicFrameLocks noChangeAspect="1"/>
              </p:cNvGraphicFramePr>
              <p:nvPr/>
            </p:nvGraphicFramePr>
            <p:xfrm>
              <a:off x="1589" y="69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702" name="Clip" r:id="rId238" imgW="142555" imgH="142555" progId="MS_ClipArt_Gallery.2">
                      <p:embed/>
                    </p:oleObj>
                  </mc:Choice>
                  <mc:Fallback>
                    <p:oleObj name="Clip" r:id="rId23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9" y="69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15" name="Object 1279"/>
              <p:cNvGraphicFramePr>
                <a:graphicFrameLocks noChangeAspect="1"/>
              </p:cNvGraphicFramePr>
              <p:nvPr/>
            </p:nvGraphicFramePr>
            <p:xfrm>
              <a:off x="1399" y="7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703" name="Clip" r:id="rId239" imgW="142555" imgH="142555" progId="MS_ClipArt_Gallery.2">
                      <p:embed/>
                    </p:oleObj>
                  </mc:Choice>
                  <mc:Fallback>
                    <p:oleObj name="Clip" r:id="rId23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99" y="7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16" name="Object 1280"/>
              <p:cNvGraphicFramePr>
                <a:graphicFrameLocks noChangeAspect="1"/>
              </p:cNvGraphicFramePr>
              <p:nvPr/>
            </p:nvGraphicFramePr>
            <p:xfrm>
              <a:off x="1571" y="81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704" name="Clip" r:id="rId240" imgW="142555" imgH="142555" progId="MS_ClipArt_Gallery.2">
                      <p:embed/>
                    </p:oleObj>
                  </mc:Choice>
                  <mc:Fallback>
                    <p:oleObj name="Clip" r:id="rId24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81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17" name="Object 1281"/>
              <p:cNvGraphicFramePr>
                <a:graphicFrameLocks noChangeAspect="1"/>
              </p:cNvGraphicFramePr>
              <p:nvPr/>
            </p:nvGraphicFramePr>
            <p:xfrm>
              <a:off x="1515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705" name="Clip" r:id="rId241" imgW="142555" imgH="142555" progId="MS_ClipArt_Gallery.2">
                      <p:embed/>
                    </p:oleObj>
                  </mc:Choice>
                  <mc:Fallback>
                    <p:oleObj name="Clip" r:id="rId24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5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18" name="Object 1282"/>
              <p:cNvGraphicFramePr>
                <a:graphicFrameLocks noChangeAspect="1"/>
              </p:cNvGraphicFramePr>
              <p:nvPr/>
            </p:nvGraphicFramePr>
            <p:xfrm>
              <a:off x="1673" y="82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706" name="Clip" r:id="rId242" imgW="142555" imgH="142555" progId="MS_ClipArt_Gallery.2">
                      <p:embed/>
                    </p:oleObj>
                  </mc:Choice>
                  <mc:Fallback>
                    <p:oleObj name="Clip" r:id="rId24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3" y="82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19" name="Object 1283"/>
              <p:cNvGraphicFramePr>
                <a:graphicFrameLocks noChangeAspect="1"/>
              </p:cNvGraphicFramePr>
              <p:nvPr/>
            </p:nvGraphicFramePr>
            <p:xfrm>
              <a:off x="1675" y="79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707" name="Clip" r:id="rId243" imgW="142555" imgH="142555" progId="MS_ClipArt_Gallery.2">
                      <p:embed/>
                    </p:oleObj>
                  </mc:Choice>
                  <mc:Fallback>
                    <p:oleObj name="Clip" r:id="rId24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75" y="79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20" name="Object 1284"/>
              <p:cNvGraphicFramePr>
                <a:graphicFrameLocks noChangeAspect="1"/>
              </p:cNvGraphicFramePr>
              <p:nvPr/>
            </p:nvGraphicFramePr>
            <p:xfrm>
              <a:off x="1611" y="82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708" name="Clip" r:id="rId244" imgW="142555" imgH="142555" progId="MS_ClipArt_Gallery.2">
                      <p:embed/>
                    </p:oleObj>
                  </mc:Choice>
                  <mc:Fallback>
                    <p:oleObj name="Clip" r:id="rId24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1" y="82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21" name="Object 1285"/>
              <p:cNvGraphicFramePr>
                <a:graphicFrameLocks noChangeAspect="1"/>
              </p:cNvGraphicFramePr>
              <p:nvPr/>
            </p:nvGraphicFramePr>
            <p:xfrm>
              <a:off x="1598" y="74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709" name="Clip" r:id="rId245" imgW="142555" imgH="142555" progId="MS_ClipArt_Gallery.2">
                      <p:embed/>
                    </p:oleObj>
                  </mc:Choice>
                  <mc:Fallback>
                    <p:oleObj name="Clip" r:id="rId24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8" y="74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22" name="Object 1286"/>
              <p:cNvGraphicFramePr>
                <a:graphicFrameLocks noChangeAspect="1"/>
              </p:cNvGraphicFramePr>
              <p:nvPr/>
            </p:nvGraphicFramePr>
            <p:xfrm>
              <a:off x="1589" y="92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710" name="Clip" r:id="rId246" imgW="142555" imgH="142555" progId="MS_ClipArt_Gallery.2">
                      <p:embed/>
                    </p:oleObj>
                  </mc:Choice>
                  <mc:Fallback>
                    <p:oleObj name="Clip" r:id="rId24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9" y="92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23" name="Object 1287"/>
              <p:cNvGraphicFramePr>
                <a:graphicFrameLocks noChangeAspect="1"/>
              </p:cNvGraphicFramePr>
              <p:nvPr/>
            </p:nvGraphicFramePr>
            <p:xfrm>
              <a:off x="1451" y="78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711" name="Clip" r:id="rId247" imgW="142555" imgH="142555" progId="MS_ClipArt_Gallery.2">
                      <p:embed/>
                    </p:oleObj>
                  </mc:Choice>
                  <mc:Fallback>
                    <p:oleObj name="Clip" r:id="rId24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8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24" name="Object 1288"/>
              <p:cNvGraphicFramePr>
                <a:graphicFrameLocks noChangeAspect="1"/>
              </p:cNvGraphicFramePr>
              <p:nvPr/>
            </p:nvGraphicFramePr>
            <p:xfrm>
              <a:off x="1449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712" name="Clip" r:id="rId248" imgW="142555" imgH="142555" progId="MS_ClipArt_Gallery.2">
                      <p:embed/>
                    </p:oleObj>
                  </mc:Choice>
                  <mc:Fallback>
                    <p:oleObj name="Clip" r:id="rId24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9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25" name="Object 1289"/>
              <p:cNvGraphicFramePr>
                <a:graphicFrameLocks noChangeAspect="1"/>
              </p:cNvGraphicFramePr>
              <p:nvPr/>
            </p:nvGraphicFramePr>
            <p:xfrm>
              <a:off x="1495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713" name="Clip" r:id="rId249" imgW="142555" imgH="142555" progId="MS_ClipArt_Gallery.2">
                      <p:embed/>
                    </p:oleObj>
                  </mc:Choice>
                  <mc:Fallback>
                    <p:oleObj name="Clip" r:id="rId24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5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26" name="Object 1290"/>
              <p:cNvGraphicFramePr>
                <a:graphicFrameLocks noChangeAspect="1"/>
              </p:cNvGraphicFramePr>
              <p:nvPr/>
            </p:nvGraphicFramePr>
            <p:xfrm>
              <a:off x="1491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714" name="Clip" r:id="rId250" imgW="142555" imgH="142555" progId="MS_ClipArt_Gallery.2">
                      <p:embed/>
                    </p:oleObj>
                  </mc:Choice>
                  <mc:Fallback>
                    <p:oleObj name="Clip" r:id="rId25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91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27" name="Object 1291"/>
              <p:cNvGraphicFramePr>
                <a:graphicFrameLocks noChangeAspect="1"/>
              </p:cNvGraphicFramePr>
              <p:nvPr/>
            </p:nvGraphicFramePr>
            <p:xfrm>
              <a:off x="1553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715" name="Clip" r:id="rId251" imgW="142555" imgH="142555" progId="MS_ClipArt_Gallery.2">
                      <p:embed/>
                    </p:oleObj>
                  </mc:Choice>
                  <mc:Fallback>
                    <p:oleObj name="Clip" r:id="rId25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3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28" name="Object 1292"/>
              <p:cNvGraphicFramePr>
                <a:graphicFrameLocks noChangeAspect="1"/>
              </p:cNvGraphicFramePr>
              <p:nvPr/>
            </p:nvGraphicFramePr>
            <p:xfrm>
              <a:off x="1567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716" name="Clip" r:id="rId252" imgW="142555" imgH="142555" progId="MS_ClipArt_Gallery.2">
                      <p:embed/>
                    </p:oleObj>
                  </mc:Choice>
                  <mc:Fallback>
                    <p:oleObj name="Clip" r:id="rId25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7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29" name="Object 1293"/>
              <p:cNvGraphicFramePr>
                <a:graphicFrameLocks noChangeAspect="1"/>
              </p:cNvGraphicFramePr>
              <p:nvPr/>
            </p:nvGraphicFramePr>
            <p:xfrm>
              <a:off x="1582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717" name="Clip" r:id="rId253" imgW="142555" imgH="142555" progId="MS_ClipArt_Gallery.2">
                      <p:embed/>
                    </p:oleObj>
                  </mc:Choice>
                  <mc:Fallback>
                    <p:oleObj name="Clip" r:id="rId25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2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30" name="Object 1294"/>
              <p:cNvGraphicFramePr>
                <a:graphicFrameLocks noChangeAspect="1"/>
              </p:cNvGraphicFramePr>
              <p:nvPr/>
            </p:nvGraphicFramePr>
            <p:xfrm>
              <a:off x="1509" y="67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718" name="Clip" r:id="rId254" imgW="142555" imgH="142555" progId="MS_ClipArt_Gallery.2">
                      <p:embed/>
                    </p:oleObj>
                  </mc:Choice>
                  <mc:Fallback>
                    <p:oleObj name="Clip" r:id="rId25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9" y="67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31" name="Object 1295"/>
              <p:cNvGraphicFramePr>
                <a:graphicFrameLocks noChangeAspect="1"/>
              </p:cNvGraphicFramePr>
              <p:nvPr/>
            </p:nvGraphicFramePr>
            <p:xfrm>
              <a:off x="1451" y="72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719" name="Clip" r:id="rId255" imgW="142555" imgH="142555" progId="MS_ClipArt_Gallery.2">
                      <p:embed/>
                    </p:oleObj>
                  </mc:Choice>
                  <mc:Fallback>
                    <p:oleObj name="Clip" r:id="rId25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2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32" name="Object 1296"/>
              <p:cNvGraphicFramePr>
                <a:graphicFrameLocks noChangeAspect="1"/>
              </p:cNvGraphicFramePr>
              <p:nvPr/>
            </p:nvGraphicFramePr>
            <p:xfrm>
              <a:off x="1520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720" name="Clip" r:id="rId256" imgW="142555" imgH="142555" progId="MS_ClipArt_Gallery.2">
                      <p:embed/>
                    </p:oleObj>
                  </mc:Choice>
                  <mc:Fallback>
                    <p:oleObj name="Clip" r:id="rId25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0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33" name="Object 1297"/>
              <p:cNvGraphicFramePr>
                <a:graphicFrameLocks noChangeAspect="1"/>
              </p:cNvGraphicFramePr>
              <p:nvPr/>
            </p:nvGraphicFramePr>
            <p:xfrm>
              <a:off x="1466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721" name="Clip" r:id="rId257" imgW="142555" imgH="142555" progId="MS_ClipArt_Gallery.2">
                      <p:embed/>
                    </p:oleObj>
                  </mc:Choice>
                  <mc:Fallback>
                    <p:oleObj name="Clip" r:id="rId25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6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34" name="Object 1298"/>
              <p:cNvGraphicFramePr>
                <a:graphicFrameLocks noChangeAspect="1"/>
              </p:cNvGraphicFramePr>
              <p:nvPr/>
            </p:nvGraphicFramePr>
            <p:xfrm>
              <a:off x="1567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722" name="Clip" r:id="rId258" imgW="142555" imgH="142555" progId="MS_ClipArt_Gallery.2">
                      <p:embed/>
                    </p:oleObj>
                  </mc:Choice>
                  <mc:Fallback>
                    <p:oleObj name="Clip" r:id="rId25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7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35" name="Object 1299"/>
              <p:cNvGraphicFramePr>
                <a:graphicFrameLocks noChangeAspect="1"/>
              </p:cNvGraphicFramePr>
              <p:nvPr/>
            </p:nvGraphicFramePr>
            <p:xfrm>
              <a:off x="1451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723" name="Clip" r:id="rId259" imgW="142555" imgH="142555" progId="MS_ClipArt_Gallery.2">
                      <p:embed/>
                    </p:oleObj>
                  </mc:Choice>
                  <mc:Fallback>
                    <p:oleObj name="Clip" r:id="rId25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36" name="Object 1300"/>
              <p:cNvGraphicFramePr>
                <a:graphicFrameLocks noChangeAspect="1"/>
              </p:cNvGraphicFramePr>
              <p:nvPr/>
            </p:nvGraphicFramePr>
            <p:xfrm>
              <a:off x="1440" y="80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724" name="Clip" r:id="rId260" imgW="142555" imgH="142555" progId="MS_ClipArt_Gallery.2">
                      <p:embed/>
                    </p:oleObj>
                  </mc:Choice>
                  <mc:Fallback>
                    <p:oleObj name="Clip" r:id="rId26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0" y="80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37" name="Object 1301"/>
              <p:cNvGraphicFramePr>
                <a:graphicFrameLocks noChangeAspect="1"/>
              </p:cNvGraphicFramePr>
              <p:nvPr/>
            </p:nvGraphicFramePr>
            <p:xfrm>
              <a:off x="1549" y="79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725" name="Clip" r:id="rId261" imgW="142555" imgH="142555" progId="MS_ClipArt_Gallery.2">
                      <p:embed/>
                    </p:oleObj>
                  </mc:Choice>
                  <mc:Fallback>
                    <p:oleObj name="Clip" r:id="rId26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9" y="79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38" name="Object 1302"/>
              <p:cNvGraphicFramePr>
                <a:graphicFrameLocks noChangeAspect="1"/>
              </p:cNvGraphicFramePr>
              <p:nvPr/>
            </p:nvGraphicFramePr>
            <p:xfrm>
              <a:off x="1449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726" name="Clip" r:id="rId262" imgW="142555" imgH="142555" progId="MS_ClipArt_Gallery.2">
                      <p:embed/>
                    </p:oleObj>
                  </mc:Choice>
                  <mc:Fallback>
                    <p:oleObj name="Clip" r:id="rId26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9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39" name="Object 1303"/>
              <p:cNvGraphicFramePr>
                <a:graphicFrameLocks noChangeAspect="1"/>
              </p:cNvGraphicFramePr>
              <p:nvPr/>
            </p:nvGraphicFramePr>
            <p:xfrm>
              <a:off x="1509" y="67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727" name="Clip" r:id="rId263" imgW="142555" imgH="142555" progId="MS_ClipArt_Gallery.2">
                      <p:embed/>
                    </p:oleObj>
                  </mc:Choice>
                  <mc:Fallback>
                    <p:oleObj name="Clip" r:id="rId26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9" y="67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40" name="Object 1304"/>
              <p:cNvGraphicFramePr>
                <a:graphicFrameLocks noChangeAspect="1"/>
              </p:cNvGraphicFramePr>
              <p:nvPr/>
            </p:nvGraphicFramePr>
            <p:xfrm>
              <a:off x="1567" y="63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728" name="Clip" r:id="rId264" imgW="142555" imgH="142555" progId="MS_ClipArt_Gallery.2">
                      <p:embed/>
                    </p:oleObj>
                  </mc:Choice>
                  <mc:Fallback>
                    <p:oleObj name="Clip" r:id="rId26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7" y="63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41" name="Object 1305"/>
              <p:cNvGraphicFramePr>
                <a:graphicFrameLocks noChangeAspect="1"/>
              </p:cNvGraphicFramePr>
              <p:nvPr/>
            </p:nvGraphicFramePr>
            <p:xfrm>
              <a:off x="1549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729" name="Clip" r:id="rId265" imgW="142555" imgH="142555" progId="MS_ClipArt_Gallery.2">
                      <p:embed/>
                    </p:oleObj>
                  </mc:Choice>
                  <mc:Fallback>
                    <p:oleObj name="Clip" r:id="rId26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9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42" name="Object 1306"/>
              <p:cNvGraphicFramePr>
                <a:graphicFrameLocks noChangeAspect="1"/>
              </p:cNvGraphicFramePr>
              <p:nvPr/>
            </p:nvGraphicFramePr>
            <p:xfrm>
              <a:off x="1449" y="69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730" name="Clip" r:id="rId266" imgW="142555" imgH="142555" progId="MS_ClipArt_Gallery.2">
                      <p:embed/>
                    </p:oleObj>
                  </mc:Choice>
                  <mc:Fallback>
                    <p:oleObj name="Clip" r:id="rId26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9" y="69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43" name="Object 1307"/>
              <p:cNvGraphicFramePr>
                <a:graphicFrameLocks noChangeAspect="1"/>
              </p:cNvGraphicFramePr>
              <p:nvPr/>
            </p:nvGraphicFramePr>
            <p:xfrm>
              <a:off x="1466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731" name="Clip" r:id="rId267" imgW="142555" imgH="142555" progId="MS_ClipArt_Gallery.2">
                      <p:embed/>
                    </p:oleObj>
                  </mc:Choice>
                  <mc:Fallback>
                    <p:oleObj name="Clip" r:id="rId26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6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44" name="Object 1308"/>
              <p:cNvGraphicFramePr>
                <a:graphicFrameLocks noChangeAspect="1"/>
              </p:cNvGraphicFramePr>
              <p:nvPr/>
            </p:nvGraphicFramePr>
            <p:xfrm>
              <a:off x="1451" y="70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732" name="Clip" r:id="rId268" imgW="142555" imgH="142555" progId="MS_ClipArt_Gallery.2">
                      <p:embed/>
                    </p:oleObj>
                  </mc:Choice>
                  <mc:Fallback>
                    <p:oleObj name="Clip" r:id="rId26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0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45" name="Object 1309"/>
              <p:cNvGraphicFramePr>
                <a:graphicFrameLocks noChangeAspect="1"/>
              </p:cNvGraphicFramePr>
              <p:nvPr/>
            </p:nvGraphicFramePr>
            <p:xfrm>
              <a:off x="1480" y="64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733" name="Clip" r:id="rId269" imgW="142555" imgH="142555" progId="MS_ClipArt_Gallery.2">
                      <p:embed/>
                    </p:oleObj>
                  </mc:Choice>
                  <mc:Fallback>
                    <p:oleObj name="Clip" r:id="rId26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64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46" name="Object 1310"/>
              <p:cNvGraphicFramePr>
                <a:graphicFrameLocks noChangeAspect="1"/>
              </p:cNvGraphicFramePr>
              <p:nvPr/>
            </p:nvGraphicFramePr>
            <p:xfrm>
              <a:off x="1478" y="64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734" name="Clip" r:id="rId270" imgW="142555" imgH="142555" progId="MS_ClipArt_Gallery.2">
                      <p:embed/>
                    </p:oleObj>
                  </mc:Choice>
                  <mc:Fallback>
                    <p:oleObj name="Clip" r:id="rId27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8" y="64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47" name="Object 1311"/>
              <p:cNvGraphicFramePr>
                <a:graphicFrameLocks noChangeAspect="1"/>
              </p:cNvGraphicFramePr>
              <p:nvPr/>
            </p:nvGraphicFramePr>
            <p:xfrm>
              <a:off x="1567" y="79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735" name="Clip" r:id="rId271" imgW="142555" imgH="142555" progId="MS_ClipArt_Gallery.2">
                      <p:embed/>
                    </p:oleObj>
                  </mc:Choice>
                  <mc:Fallback>
                    <p:oleObj name="Clip" r:id="rId27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67" y="79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48" name="Object 1312"/>
              <p:cNvGraphicFramePr>
                <a:graphicFrameLocks noChangeAspect="1"/>
              </p:cNvGraphicFramePr>
              <p:nvPr/>
            </p:nvGraphicFramePr>
            <p:xfrm>
              <a:off x="1480" y="63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736" name="Clip" r:id="rId272" imgW="142555" imgH="142555" progId="MS_ClipArt_Gallery.2">
                      <p:embed/>
                    </p:oleObj>
                  </mc:Choice>
                  <mc:Fallback>
                    <p:oleObj name="Clip" r:id="rId27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63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49" name="Object 1313"/>
              <p:cNvGraphicFramePr>
                <a:graphicFrameLocks noChangeAspect="1"/>
              </p:cNvGraphicFramePr>
              <p:nvPr/>
            </p:nvGraphicFramePr>
            <p:xfrm>
              <a:off x="1507" y="70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737" name="Clip" r:id="rId273" imgW="142555" imgH="142555" progId="MS_ClipArt_Gallery.2">
                      <p:embed/>
                    </p:oleObj>
                  </mc:Choice>
                  <mc:Fallback>
                    <p:oleObj name="Clip" r:id="rId27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7" y="70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50" name="Object 1314"/>
              <p:cNvGraphicFramePr>
                <a:graphicFrameLocks noChangeAspect="1"/>
              </p:cNvGraphicFramePr>
              <p:nvPr/>
            </p:nvGraphicFramePr>
            <p:xfrm>
              <a:off x="1538" y="79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738" name="Clip" r:id="rId274" imgW="142555" imgH="142555" progId="MS_ClipArt_Gallery.2">
                      <p:embed/>
                    </p:oleObj>
                  </mc:Choice>
                  <mc:Fallback>
                    <p:oleObj name="Clip" r:id="rId27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79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51" name="Object 1315"/>
              <p:cNvGraphicFramePr>
                <a:graphicFrameLocks noChangeAspect="1"/>
              </p:cNvGraphicFramePr>
              <p:nvPr/>
            </p:nvGraphicFramePr>
            <p:xfrm>
              <a:off x="1451" y="72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739" name="Clip" r:id="rId275" imgW="142555" imgH="142555" progId="MS_ClipArt_Gallery.2">
                      <p:embed/>
                    </p:oleObj>
                  </mc:Choice>
                  <mc:Fallback>
                    <p:oleObj name="Clip" r:id="rId27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2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52" name="Object 1316"/>
              <p:cNvGraphicFramePr>
                <a:graphicFrameLocks noChangeAspect="1"/>
              </p:cNvGraphicFramePr>
              <p:nvPr/>
            </p:nvGraphicFramePr>
            <p:xfrm>
              <a:off x="1536" y="64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740" name="Clip" r:id="rId276" imgW="142555" imgH="142555" progId="MS_ClipArt_Gallery.2">
                      <p:embed/>
                    </p:oleObj>
                  </mc:Choice>
                  <mc:Fallback>
                    <p:oleObj name="Clip" r:id="rId27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6" y="64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53" name="Object 1317"/>
              <p:cNvGraphicFramePr>
                <a:graphicFrameLocks noChangeAspect="1"/>
              </p:cNvGraphicFramePr>
              <p:nvPr/>
            </p:nvGraphicFramePr>
            <p:xfrm>
              <a:off x="1451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741" name="Clip" r:id="rId277" imgW="142555" imgH="142555" progId="MS_ClipArt_Gallery.2">
                      <p:embed/>
                    </p:oleObj>
                  </mc:Choice>
                  <mc:Fallback>
                    <p:oleObj name="Clip" r:id="rId27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54" name="Object 1318"/>
              <p:cNvGraphicFramePr>
                <a:graphicFrameLocks noChangeAspect="1"/>
              </p:cNvGraphicFramePr>
              <p:nvPr/>
            </p:nvGraphicFramePr>
            <p:xfrm>
              <a:off x="1487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742" name="Clip" r:id="rId278" imgW="142555" imgH="142555" progId="MS_ClipArt_Gallery.2">
                      <p:embed/>
                    </p:oleObj>
                  </mc:Choice>
                  <mc:Fallback>
                    <p:oleObj name="Clip" r:id="rId27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7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55" name="Object 1319"/>
              <p:cNvGraphicFramePr>
                <a:graphicFrameLocks noChangeAspect="1"/>
              </p:cNvGraphicFramePr>
              <p:nvPr/>
            </p:nvGraphicFramePr>
            <p:xfrm>
              <a:off x="1538" y="67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743" name="Clip" r:id="rId279" imgW="142555" imgH="142555" progId="MS_ClipArt_Gallery.2">
                      <p:embed/>
                    </p:oleObj>
                  </mc:Choice>
                  <mc:Fallback>
                    <p:oleObj name="Clip" r:id="rId27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67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56" name="Object 1320"/>
              <p:cNvGraphicFramePr>
                <a:graphicFrameLocks noChangeAspect="1"/>
              </p:cNvGraphicFramePr>
              <p:nvPr/>
            </p:nvGraphicFramePr>
            <p:xfrm>
              <a:off x="1451" y="72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744" name="Clip" r:id="rId280" imgW="142555" imgH="142555" progId="MS_ClipArt_Gallery.2">
                      <p:embed/>
                    </p:oleObj>
                  </mc:Choice>
                  <mc:Fallback>
                    <p:oleObj name="Clip" r:id="rId28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2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57" name="Object 1321"/>
              <p:cNvGraphicFramePr>
                <a:graphicFrameLocks noChangeAspect="1"/>
              </p:cNvGraphicFramePr>
              <p:nvPr/>
            </p:nvGraphicFramePr>
            <p:xfrm>
              <a:off x="1451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745" name="Clip" r:id="rId281" imgW="142555" imgH="142555" progId="MS_ClipArt_Gallery.2">
                      <p:embed/>
                    </p:oleObj>
                  </mc:Choice>
                  <mc:Fallback>
                    <p:oleObj name="Clip" r:id="rId28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58" name="Object 1322"/>
              <p:cNvGraphicFramePr>
                <a:graphicFrameLocks noChangeAspect="1"/>
              </p:cNvGraphicFramePr>
              <p:nvPr/>
            </p:nvGraphicFramePr>
            <p:xfrm>
              <a:off x="1555" y="72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746" name="Clip" r:id="rId282" imgW="142555" imgH="142555" progId="MS_ClipArt_Gallery.2">
                      <p:embed/>
                    </p:oleObj>
                  </mc:Choice>
                  <mc:Fallback>
                    <p:oleObj name="Clip" r:id="rId28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" y="72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59" name="Object 1323"/>
              <p:cNvGraphicFramePr>
                <a:graphicFrameLocks noChangeAspect="1"/>
              </p:cNvGraphicFramePr>
              <p:nvPr/>
            </p:nvGraphicFramePr>
            <p:xfrm>
              <a:off x="1582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747" name="Clip" r:id="rId283" imgW="142555" imgH="142555" progId="MS_ClipArt_Gallery.2">
                      <p:embed/>
                    </p:oleObj>
                  </mc:Choice>
                  <mc:Fallback>
                    <p:oleObj name="Clip" r:id="rId28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2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60" name="Object 1324"/>
              <p:cNvGraphicFramePr>
                <a:graphicFrameLocks noChangeAspect="1"/>
              </p:cNvGraphicFramePr>
              <p:nvPr/>
            </p:nvGraphicFramePr>
            <p:xfrm>
              <a:off x="1507" y="66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748" name="Clip" r:id="rId284" imgW="142555" imgH="142555" progId="MS_ClipArt_Gallery.2">
                      <p:embed/>
                    </p:oleObj>
                  </mc:Choice>
                  <mc:Fallback>
                    <p:oleObj name="Clip" r:id="rId28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7" y="66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61" name="Object 1325"/>
              <p:cNvGraphicFramePr>
                <a:graphicFrameLocks noChangeAspect="1"/>
              </p:cNvGraphicFramePr>
              <p:nvPr/>
            </p:nvGraphicFramePr>
            <p:xfrm>
              <a:off x="1480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749" name="Clip" r:id="rId285" imgW="142555" imgH="142555" progId="MS_ClipArt_Gallery.2">
                      <p:embed/>
                    </p:oleObj>
                  </mc:Choice>
                  <mc:Fallback>
                    <p:oleObj name="Clip" r:id="rId28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62" name="Object 1326"/>
              <p:cNvGraphicFramePr>
                <a:graphicFrameLocks noChangeAspect="1"/>
              </p:cNvGraphicFramePr>
              <p:nvPr/>
            </p:nvGraphicFramePr>
            <p:xfrm>
              <a:off x="1538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750" name="Clip" r:id="rId286" imgW="142555" imgH="142555" progId="MS_ClipArt_Gallery.2">
                      <p:embed/>
                    </p:oleObj>
                  </mc:Choice>
                  <mc:Fallback>
                    <p:oleObj name="Clip" r:id="rId28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8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63" name="Object 1327"/>
              <p:cNvGraphicFramePr>
                <a:graphicFrameLocks noChangeAspect="1"/>
              </p:cNvGraphicFramePr>
              <p:nvPr/>
            </p:nvGraphicFramePr>
            <p:xfrm>
              <a:off x="1553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751" name="Clip" r:id="rId287" imgW="142555" imgH="142555" progId="MS_ClipArt_Gallery.2">
                      <p:embed/>
                    </p:oleObj>
                  </mc:Choice>
                  <mc:Fallback>
                    <p:oleObj name="Clip" r:id="rId28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3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64" name="Object 1328"/>
              <p:cNvGraphicFramePr>
                <a:graphicFrameLocks noChangeAspect="1"/>
              </p:cNvGraphicFramePr>
              <p:nvPr/>
            </p:nvGraphicFramePr>
            <p:xfrm>
              <a:off x="1413" y="70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752" name="Clip" r:id="rId288" imgW="142555" imgH="142555" progId="MS_ClipArt_Gallery.2">
                      <p:embed/>
                    </p:oleObj>
                  </mc:Choice>
                  <mc:Fallback>
                    <p:oleObj name="Clip" r:id="rId28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13" y="70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65" name="Object 1329"/>
              <p:cNvGraphicFramePr>
                <a:graphicFrameLocks noChangeAspect="1"/>
              </p:cNvGraphicFramePr>
              <p:nvPr/>
            </p:nvGraphicFramePr>
            <p:xfrm>
              <a:off x="1451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753" name="Clip" r:id="rId289" imgW="142555" imgH="142555" progId="MS_ClipArt_Gallery.2">
                      <p:embed/>
                    </p:oleObj>
                  </mc:Choice>
                  <mc:Fallback>
                    <p:oleObj name="Clip" r:id="rId28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66" name="Object 1330"/>
              <p:cNvGraphicFramePr>
                <a:graphicFrameLocks noChangeAspect="1"/>
              </p:cNvGraphicFramePr>
              <p:nvPr/>
            </p:nvGraphicFramePr>
            <p:xfrm>
              <a:off x="1478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754" name="Clip" r:id="rId290" imgW="142555" imgH="142555" progId="MS_ClipArt_Gallery.2">
                      <p:embed/>
                    </p:oleObj>
                  </mc:Choice>
                  <mc:Fallback>
                    <p:oleObj name="Clip" r:id="rId29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8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67" name="Object 1331"/>
              <p:cNvGraphicFramePr>
                <a:graphicFrameLocks noChangeAspect="1"/>
              </p:cNvGraphicFramePr>
              <p:nvPr/>
            </p:nvGraphicFramePr>
            <p:xfrm>
              <a:off x="1389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755" name="Clip" r:id="rId291" imgW="142555" imgH="142555" progId="MS_ClipArt_Gallery.2">
                      <p:embed/>
                    </p:oleObj>
                  </mc:Choice>
                  <mc:Fallback>
                    <p:oleObj name="Clip" r:id="rId29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89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68" name="Object 1332"/>
              <p:cNvGraphicFramePr>
                <a:graphicFrameLocks noChangeAspect="1"/>
              </p:cNvGraphicFramePr>
              <p:nvPr/>
            </p:nvGraphicFramePr>
            <p:xfrm>
              <a:off x="1609" y="79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756" name="Clip" r:id="rId292" imgW="142555" imgH="142555" progId="MS_ClipArt_Gallery.2">
                      <p:embed/>
                    </p:oleObj>
                  </mc:Choice>
                  <mc:Fallback>
                    <p:oleObj name="Clip" r:id="rId29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9" y="79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69" name="Object 1333"/>
              <p:cNvGraphicFramePr>
                <a:graphicFrameLocks noChangeAspect="1"/>
              </p:cNvGraphicFramePr>
              <p:nvPr/>
            </p:nvGraphicFramePr>
            <p:xfrm>
              <a:off x="1546" y="63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757" name="Clip" r:id="rId293" imgW="142555" imgH="142555" progId="MS_ClipArt_Gallery.2">
                      <p:embed/>
                    </p:oleObj>
                  </mc:Choice>
                  <mc:Fallback>
                    <p:oleObj name="Clip" r:id="rId29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6" y="63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70" name="Object 1334"/>
              <p:cNvGraphicFramePr>
                <a:graphicFrameLocks noChangeAspect="1"/>
              </p:cNvGraphicFramePr>
              <p:nvPr/>
            </p:nvGraphicFramePr>
            <p:xfrm>
              <a:off x="1604" y="662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758" name="Clip" r:id="rId294" imgW="142555" imgH="142555" progId="MS_ClipArt_Gallery.2">
                      <p:embed/>
                    </p:oleObj>
                  </mc:Choice>
                  <mc:Fallback>
                    <p:oleObj name="Clip" r:id="rId29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4" y="662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71" name="Object 1335"/>
              <p:cNvGraphicFramePr>
                <a:graphicFrameLocks noChangeAspect="1"/>
              </p:cNvGraphicFramePr>
              <p:nvPr/>
            </p:nvGraphicFramePr>
            <p:xfrm>
              <a:off x="1527" y="7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759" name="Clip" r:id="rId295" imgW="142555" imgH="142555" progId="MS_ClipArt_Gallery.2">
                      <p:embed/>
                    </p:oleObj>
                  </mc:Choice>
                  <mc:Fallback>
                    <p:oleObj name="Clip" r:id="rId29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7" y="7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72" name="Object 1336"/>
              <p:cNvGraphicFramePr>
                <a:graphicFrameLocks noChangeAspect="1"/>
              </p:cNvGraphicFramePr>
              <p:nvPr/>
            </p:nvGraphicFramePr>
            <p:xfrm>
              <a:off x="1524" y="70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760" name="Clip" r:id="rId296" imgW="142555" imgH="142555" progId="MS_ClipArt_Gallery.2">
                      <p:embed/>
                    </p:oleObj>
                  </mc:Choice>
                  <mc:Fallback>
                    <p:oleObj name="Clip" r:id="rId29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4" y="70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73" name="Object 1337"/>
              <p:cNvGraphicFramePr>
                <a:graphicFrameLocks noChangeAspect="1"/>
              </p:cNvGraphicFramePr>
              <p:nvPr/>
            </p:nvGraphicFramePr>
            <p:xfrm>
              <a:off x="1502" y="78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761" name="Clip" r:id="rId297" imgW="142555" imgH="142555" progId="MS_ClipArt_Gallery.2">
                      <p:embed/>
                    </p:oleObj>
                  </mc:Choice>
                  <mc:Fallback>
                    <p:oleObj name="Clip" r:id="rId29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2" y="78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74" name="Object 1338"/>
              <p:cNvGraphicFramePr>
                <a:graphicFrameLocks noChangeAspect="1"/>
              </p:cNvGraphicFramePr>
              <p:nvPr/>
            </p:nvGraphicFramePr>
            <p:xfrm>
              <a:off x="1508" y="74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762" name="Clip" r:id="rId298" imgW="142555" imgH="142555" progId="MS_ClipArt_Gallery.2">
                      <p:embed/>
                    </p:oleObj>
                  </mc:Choice>
                  <mc:Fallback>
                    <p:oleObj name="Clip" r:id="rId29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8" y="74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75" name="Object 1339"/>
              <p:cNvGraphicFramePr>
                <a:graphicFrameLocks noChangeAspect="1"/>
              </p:cNvGraphicFramePr>
              <p:nvPr/>
            </p:nvGraphicFramePr>
            <p:xfrm>
              <a:off x="1595" y="76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763" name="Clip" r:id="rId299" imgW="142555" imgH="142555" progId="MS_ClipArt_Gallery.2">
                      <p:embed/>
                    </p:oleObj>
                  </mc:Choice>
                  <mc:Fallback>
                    <p:oleObj name="Clip" r:id="rId29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5" y="76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76" name="Object 1340"/>
              <p:cNvGraphicFramePr>
                <a:graphicFrameLocks noChangeAspect="1"/>
              </p:cNvGraphicFramePr>
              <p:nvPr/>
            </p:nvGraphicFramePr>
            <p:xfrm>
              <a:off x="1426" y="68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764" name="Clip" r:id="rId300" imgW="142555" imgH="142555" progId="MS_ClipArt_Gallery.2">
                      <p:embed/>
                    </p:oleObj>
                  </mc:Choice>
                  <mc:Fallback>
                    <p:oleObj name="Clip" r:id="rId30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6" y="68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77" name="Object 1341"/>
              <p:cNvGraphicFramePr>
                <a:graphicFrameLocks noChangeAspect="1"/>
              </p:cNvGraphicFramePr>
              <p:nvPr/>
            </p:nvGraphicFramePr>
            <p:xfrm>
              <a:off x="1478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765" name="Clip" r:id="rId301" imgW="142555" imgH="142555" progId="MS_ClipArt_Gallery.2">
                      <p:embed/>
                    </p:oleObj>
                  </mc:Choice>
                  <mc:Fallback>
                    <p:oleObj name="Clip" r:id="rId30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8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78" name="Object 1342"/>
              <p:cNvGraphicFramePr>
                <a:graphicFrameLocks noChangeAspect="1"/>
              </p:cNvGraphicFramePr>
              <p:nvPr/>
            </p:nvGraphicFramePr>
            <p:xfrm>
              <a:off x="1644" y="68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766" name="Clip" r:id="rId302" imgW="142555" imgH="142555" progId="MS_ClipArt_Gallery.2">
                      <p:embed/>
                    </p:oleObj>
                  </mc:Choice>
                  <mc:Fallback>
                    <p:oleObj name="Clip" r:id="rId30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4" y="68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79" name="Object 1343"/>
              <p:cNvGraphicFramePr>
                <a:graphicFrameLocks noChangeAspect="1"/>
              </p:cNvGraphicFramePr>
              <p:nvPr/>
            </p:nvGraphicFramePr>
            <p:xfrm>
              <a:off x="1515" y="62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767" name="Clip" r:id="rId303" imgW="142555" imgH="142555" progId="MS_ClipArt_Gallery.2">
                      <p:embed/>
                    </p:oleObj>
                  </mc:Choice>
                  <mc:Fallback>
                    <p:oleObj name="Clip" r:id="rId30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5" y="62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80" name="Object 1344"/>
              <p:cNvGraphicFramePr>
                <a:graphicFrameLocks noChangeAspect="1"/>
              </p:cNvGraphicFramePr>
              <p:nvPr/>
            </p:nvGraphicFramePr>
            <p:xfrm>
              <a:off x="1602" y="643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768" name="Clip" r:id="rId304" imgW="142555" imgH="142555" progId="MS_ClipArt_Gallery.2">
                      <p:embed/>
                    </p:oleObj>
                  </mc:Choice>
                  <mc:Fallback>
                    <p:oleObj name="Clip" r:id="rId30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2" y="643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81" name="Object 1345"/>
              <p:cNvGraphicFramePr>
                <a:graphicFrameLocks noChangeAspect="1"/>
              </p:cNvGraphicFramePr>
              <p:nvPr/>
            </p:nvGraphicFramePr>
            <p:xfrm>
              <a:off x="1582" y="736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769" name="Clip" r:id="rId305" imgW="142555" imgH="142555" progId="MS_ClipArt_Gallery.2">
                      <p:embed/>
                    </p:oleObj>
                  </mc:Choice>
                  <mc:Fallback>
                    <p:oleObj name="Clip" r:id="rId30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2" y="736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82" name="Object 1346"/>
              <p:cNvGraphicFramePr>
                <a:graphicFrameLocks noChangeAspect="1"/>
              </p:cNvGraphicFramePr>
              <p:nvPr/>
            </p:nvGraphicFramePr>
            <p:xfrm>
              <a:off x="1571" y="66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770" name="Clip" r:id="rId306" imgW="142555" imgH="142555" progId="MS_ClipArt_Gallery.2">
                      <p:embed/>
                    </p:oleObj>
                  </mc:Choice>
                  <mc:Fallback>
                    <p:oleObj name="Clip" r:id="rId30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71" y="66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83" name="Object 1347"/>
              <p:cNvGraphicFramePr>
                <a:graphicFrameLocks noChangeAspect="1"/>
              </p:cNvGraphicFramePr>
              <p:nvPr/>
            </p:nvGraphicFramePr>
            <p:xfrm>
              <a:off x="1607" y="747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771" name="Clip" r:id="rId307" imgW="142555" imgH="142555" progId="MS_ClipArt_Gallery.2">
                      <p:embed/>
                    </p:oleObj>
                  </mc:Choice>
                  <mc:Fallback>
                    <p:oleObj name="Clip" r:id="rId30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7" y="747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84" name="Object 1348"/>
              <p:cNvGraphicFramePr>
                <a:graphicFrameLocks noChangeAspect="1"/>
              </p:cNvGraphicFramePr>
              <p:nvPr/>
            </p:nvGraphicFramePr>
            <p:xfrm>
              <a:off x="1519" y="92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772" name="Clip" r:id="rId308" imgW="142555" imgH="142555" progId="MS_ClipArt_Gallery.2">
                      <p:embed/>
                    </p:oleObj>
                  </mc:Choice>
                  <mc:Fallback>
                    <p:oleObj name="Clip" r:id="rId30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19" y="92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85" name="Object 1349"/>
              <p:cNvGraphicFramePr>
                <a:graphicFrameLocks noChangeAspect="1"/>
              </p:cNvGraphicFramePr>
              <p:nvPr/>
            </p:nvGraphicFramePr>
            <p:xfrm>
              <a:off x="1586" y="85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773" name="Clip" r:id="rId309" imgW="142555" imgH="142555" progId="MS_ClipArt_Gallery.2">
                      <p:embed/>
                    </p:oleObj>
                  </mc:Choice>
                  <mc:Fallback>
                    <p:oleObj name="Clip" r:id="rId30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6" y="85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86" name="Object 1350"/>
              <p:cNvGraphicFramePr>
                <a:graphicFrameLocks noChangeAspect="1"/>
              </p:cNvGraphicFramePr>
              <p:nvPr/>
            </p:nvGraphicFramePr>
            <p:xfrm>
              <a:off x="1466" y="87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774" name="Clip" r:id="rId310" imgW="142555" imgH="142555" progId="MS_ClipArt_Gallery.2">
                      <p:embed/>
                    </p:oleObj>
                  </mc:Choice>
                  <mc:Fallback>
                    <p:oleObj name="Clip" r:id="rId31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66" y="87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87" name="Object 1351"/>
              <p:cNvGraphicFramePr>
                <a:graphicFrameLocks noChangeAspect="1"/>
              </p:cNvGraphicFramePr>
              <p:nvPr/>
            </p:nvGraphicFramePr>
            <p:xfrm>
              <a:off x="1549" y="68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775" name="Clip" r:id="rId311" imgW="142555" imgH="142555" progId="MS_ClipArt_Gallery.2">
                      <p:embed/>
                    </p:oleObj>
                  </mc:Choice>
                  <mc:Fallback>
                    <p:oleObj name="Clip" r:id="rId31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9" y="68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88" name="Object 1352"/>
              <p:cNvGraphicFramePr>
                <a:graphicFrameLocks noChangeAspect="1"/>
              </p:cNvGraphicFramePr>
              <p:nvPr/>
            </p:nvGraphicFramePr>
            <p:xfrm>
              <a:off x="1451" y="6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776" name="Clip" r:id="rId312" imgW="142555" imgH="142555" progId="MS_ClipArt_Gallery.2">
                      <p:embed/>
                    </p:oleObj>
                  </mc:Choice>
                  <mc:Fallback>
                    <p:oleObj name="Clip" r:id="rId312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51" y="6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89" name="Object 1353"/>
              <p:cNvGraphicFramePr>
                <a:graphicFrameLocks noChangeAspect="1"/>
              </p:cNvGraphicFramePr>
              <p:nvPr/>
            </p:nvGraphicFramePr>
            <p:xfrm>
              <a:off x="1602" y="771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777" name="Clip" r:id="rId313" imgW="142555" imgH="142555" progId="MS_ClipArt_Gallery.2">
                      <p:embed/>
                    </p:oleObj>
                  </mc:Choice>
                  <mc:Fallback>
                    <p:oleObj name="Clip" r:id="rId313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2" y="771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90" name="Object 1354"/>
              <p:cNvGraphicFramePr>
                <a:graphicFrameLocks noChangeAspect="1"/>
              </p:cNvGraphicFramePr>
              <p:nvPr/>
            </p:nvGraphicFramePr>
            <p:xfrm>
              <a:off x="1480" y="754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778" name="Clip" r:id="rId314" imgW="142555" imgH="142555" progId="MS_ClipArt_Gallery.2">
                      <p:embed/>
                    </p:oleObj>
                  </mc:Choice>
                  <mc:Fallback>
                    <p:oleObj name="Clip" r:id="rId314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80" y="754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91" name="Object 1355"/>
              <p:cNvGraphicFramePr>
                <a:graphicFrameLocks noChangeAspect="1"/>
              </p:cNvGraphicFramePr>
              <p:nvPr/>
            </p:nvGraphicFramePr>
            <p:xfrm>
              <a:off x="1424" y="71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779" name="Clip" r:id="rId315" imgW="142555" imgH="142555" progId="MS_ClipArt_Gallery.2">
                      <p:embed/>
                    </p:oleObj>
                  </mc:Choice>
                  <mc:Fallback>
                    <p:oleObj name="Clip" r:id="rId315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24" y="71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92" name="Object 1356"/>
              <p:cNvGraphicFramePr>
                <a:graphicFrameLocks noChangeAspect="1"/>
              </p:cNvGraphicFramePr>
              <p:nvPr/>
            </p:nvGraphicFramePr>
            <p:xfrm>
              <a:off x="1606" y="720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780" name="Clip" r:id="rId316" imgW="142555" imgH="142555" progId="MS_ClipArt_Gallery.2">
                      <p:embed/>
                    </p:oleObj>
                  </mc:Choice>
                  <mc:Fallback>
                    <p:oleObj name="Clip" r:id="rId316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06" y="720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93" name="Object 1357"/>
              <p:cNvGraphicFramePr>
                <a:graphicFrameLocks noChangeAspect="1"/>
              </p:cNvGraphicFramePr>
              <p:nvPr/>
            </p:nvGraphicFramePr>
            <p:xfrm>
              <a:off x="1640" y="66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781" name="Clip" r:id="rId317" imgW="142555" imgH="142555" progId="MS_ClipArt_Gallery.2">
                      <p:embed/>
                    </p:oleObj>
                  </mc:Choice>
                  <mc:Fallback>
                    <p:oleObj name="Clip" r:id="rId317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40" y="66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94" name="Object 1358"/>
              <p:cNvGraphicFramePr>
                <a:graphicFrameLocks noChangeAspect="1"/>
              </p:cNvGraphicFramePr>
              <p:nvPr/>
            </p:nvGraphicFramePr>
            <p:xfrm>
              <a:off x="1524" y="77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782" name="Clip" r:id="rId318" imgW="142555" imgH="142555" progId="MS_ClipArt_Gallery.2">
                      <p:embed/>
                    </p:oleObj>
                  </mc:Choice>
                  <mc:Fallback>
                    <p:oleObj name="Clip" r:id="rId318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24" y="77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95" name="Object 1359"/>
              <p:cNvGraphicFramePr>
                <a:graphicFrameLocks noChangeAspect="1"/>
              </p:cNvGraphicFramePr>
              <p:nvPr/>
            </p:nvGraphicFramePr>
            <p:xfrm>
              <a:off x="1507" y="685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783" name="Clip" r:id="rId319" imgW="142555" imgH="142555" progId="MS_ClipArt_Gallery.2">
                      <p:embed/>
                    </p:oleObj>
                  </mc:Choice>
                  <mc:Fallback>
                    <p:oleObj name="Clip" r:id="rId319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07" y="685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96" name="Object 1360"/>
              <p:cNvGraphicFramePr>
                <a:graphicFrameLocks noChangeAspect="1"/>
              </p:cNvGraphicFramePr>
              <p:nvPr/>
            </p:nvGraphicFramePr>
            <p:xfrm>
              <a:off x="1479" y="859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784" name="Clip" r:id="rId320" imgW="142555" imgH="142555" progId="MS_ClipArt_Gallery.2">
                      <p:embed/>
                    </p:oleObj>
                  </mc:Choice>
                  <mc:Fallback>
                    <p:oleObj name="Clip" r:id="rId320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79" y="859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97" name="Object 1361"/>
              <p:cNvGraphicFramePr>
                <a:graphicFrameLocks noChangeAspect="1"/>
              </p:cNvGraphicFramePr>
              <p:nvPr/>
            </p:nvGraphicFramePr>
            <p:xfrm>
              <a:off x="1638" y="728"/>
              <a:ext cx="40" cy="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6785" name="Clip" r:id="rId321" imgW="142555" imgH="142555" progId="MS_ClipArt_Gallery.2">
                      <p:embed/>
                    </p:oleObj>
                  </mc:Choice>
                  <mc:Fallback>
                    <p:oleObj name="Clip" r:id="rId321" imgW="142555" imgH="14255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38" y="728"/>
                            <a:ext cx="40" cy="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156" name="Text Box 1362"/>
            <p:cNvSpPr txBox="1">
              <a:spLocks noChangeArrowheads="1"/>
            </p:cNvSpPr>
            <p:nvPr/>
          </p:nvSpPr>
          <p:spPr bwMode="auto">
            <a:xfrm>
              <a:off x="518" y="1282"/>
              <a:ext cx="39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200" b="1" i="0" u="none" strike="noStrike" kern="0" cap="none" spc="0" normalizeH="0" baseline="30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rPr>
                <a:t>208</a:t>
              </a:r>
              <a:r>
                <a:rPr kumimoji="0" lang="en-US" altLang="de-DE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rPr>
                <a:t>Pb</a:t>
              </a:r>
              <a:endParaRPr kumimoji="0" lang="en-US" altLang="de-DE" sz="1200" b="1" i="1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</a:endParaRPr>
            </a:p>
          </p:txBody>
        </p:sp>
      </p:grpSp>
      <p:grpSp>
        <p:nvGrpSpPr>
          <p:cNvPr id="1398" name="Group 1363"/>
          <p:cNvGrpSpPr>
            <a:grpSpLocks/>
          </p:cNvGrpSpPr>
          <p:nvPr/>
        </p:nvGrpSpPr>
        <p:grpSpPr bwMode="auto">
          <a:xfrm>
            <a:off x="1595438" y="1160438"/>
            <a:ext cx="1143000" cy="439738"/>
            <a:chOff x="869" y="912"/>
            <a:chExt cx="720" cy="277"/>
          </a:xfrm>
        </p:grpSpPr>
        <p:grpSp>
          <p:nvGrpSpPr>
            <p:cNvPr id="1399" name="Group 1364"/>
            <p:cNvGrpSpPr>
              <a:grpSpLocks/>
            </p:cNvGrpSpPr>
            <p:nvPr/>
          </p:nvGrpSpPr>
          <p:grpSpPr bwMode="auto">
            <a:xfrm>
              <a:off x="1144" y="912"/>
              <a:ext cx="445" cy="277"/>
              <a:chOff x="1808" y="1496"/>
              <a:chExt cx="557" cy="345"/>
            </a:xfrm>
          </p:grpSpPr>
          <p:grpSp>
            <p:nvGrpSpPr>
              <p:cNvPr id="1401" name="Group 1365"/>
              <p:cNvGrpSpPr>
                <a:grpSpLocks/>
              </p:cNvGrpSpPr>
              <p:nvPr/>
            </p:nvGrpSpPr>
            <p:grpSpPr bwMode="auto">
              <a:xfrm>
                <a:off x="1808" y="1545"/>
                <a:ext cx="277" cy="217"/>
                <a:chOff x="1808" y="1545"/>
                <a:chExt cx="277" cy="217"/>
              </a:xfrm>
            </p:grpSpPr>
            <p:graphicFrame>
              <p:nvGraphicFramePr>
                <p:cNvPr id="1644" name="Object 1366"/>
                <p:cNvGraphicFramePr>
                  <a:graphicFrameLocks noChangeAspect="1"/>
                </p:cNvGraphicFramePr>
                <p:nvPr/>
              </p:nvGraphicFramePr>
              <p:xfrm>
                <a:off x="1835" y="16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786" name="Clip" r:id="rId322" imgW="142555" imgH="142555" progId="MS_ClipArt_Gallery.2">
                        <p:embed/>
                      </p:oleObj>
                    </mc:Choice>
                    <mc:Fallback>
                      <p:oleObj name="Clip" r:id="rId3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45" name="Object 1367"/>
                <p:cNvGraphicFramePr>
                  <a:graphicFrameLocks noChangeAspect="1"/>
                </p:cNvGraphicFramePr>
                <p:nvPr/>
              </p:nvGraphicFramePr>
              <p:xfrm>
                <a:off x="1833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787" name="Clip" r:id="rId323" imgW="142555" imgH="142555" progId="MS_ClipArt_Gallery.2">
                        <p:embed/>
                      </p:oleObj>
                    </mc:Choice>
                    <mc:Fallback>
                      <p:oleObj name="Clip" r:id="rId3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3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46" name="Object 1368"/>
                <p:cNvGraphicFramePr>
                  <a:graphicFrameLocks noChangeAspect="1"/>
                </p:cNvGraphicFramePr>
                <p:nvPr/>
              </p:nvGraphicFramePr>
              <p:xfrm>
                <a:off x="1879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788" name="Clip" r:id="rId324" imgW="142555" imgH="142555" progId="MS_ClipArt_Gallery.2">
                        <p:embed/>
                      </p:oleObj>
                    </mc:Choice>
                    <mc:Fallback>
                      <p:oleObj name="Clip" r:id="rId3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79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47" name="Object 1369"/>
                <p:cNvGraphicFramePr>
                  <a:graphicFrameLocks noChangeAspect="1"/>
                </p:cNvGraphicFramePr>
                <p:nvPr/>
              </p:nvGraphicFramePr>
              <p:xfrm>
                <a:off x="1875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789" name="Clip" r:id="rId325" imgW="142555" imgH="142555" progId="MS_ClipArt_Gallery.2">
                        <p:embed/>
                      </p:oleObj>
                    </mc:Choice>
                    <mc:Fallback>
                      <p:oleObj name="Clip" r:id="rId3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75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48" name="Object 1370"/>
                <p:cNvGraphicFramePr>
                  <a:graphicFrameLocks noChangeAspect="1"/>
                </p:cNvGraphicFramePr>
                <p:nvPr/>
              </p:nvGraphicFramePr>
              <p:xfrm>
                <a:off x="1937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790" name="Clip" r:id="rId326" imgW="142555" imgH="142555" progId="MS_ClipArt_Gallery.2">
                        <p:embed/>
                      </p:oleObj>
                    </mc:Choice>
                    <mc:Fallback>
                      <p:oleObj name="Clip" r:id="rId3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7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49" name="Object 1371"/>
                <p:cNvGraphicFramePr>
                  <a:graphicFrameLocks noChangeAspect="1"/>
                </p:cNvGraphicFramePr>
                <p:nvPr/>
              </p:nvGraphicFramePr>
              <p:xfrm>
                <a:off x="1951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791" name="Clip" r:id="rId327" imgW="142555" imgH="142555" progId="MS_ClipArt_Gallery.2">
                        <p:embed/>
                      </p:oleObj>
                    </mc:Choice>
                    <mc:Fallback>
                      <p:oleObj name="Clip" r:id="rId3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1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50" name="Object 1372"/>
                <p:cNvGraphicFramePr>
                  <a:graphicFrameLocks noChangeAspect="1"/>
                </p:cNvGraphicFramePr>
                <p:nvPr/>
              </p:nvGraphicFramePr>
              <p:xfrm>
                <a:off x="1966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792" name="Clip" r:id="rId328" imgW="142555" imgH="142555" progId="MS_ClipArt_Gallery.2">
                        <p:embed/>
                      </p:oleObj>
                    </mc:Choice>
                    <mc:Fallback>
                      <p:oleObj name="Clip" r:id="rId3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6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51" name="Object 1373"/>
                <p:cNvGraphicFramePr>
                  <a:graphicFrameLocks noChangeAspect="1"/>
                </p:cNvGraphicFramePr>
                <p:nvPr/>
              </p:nvGraphicFramePr>
              <p:xfrm>
                <a:off x="1893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793" name="Clip" r:id="rId329" imgW="142555" imgH="142555" progId="MS_ClipArt_Gallery.2">
                        <p:embed/>
                      </p:oleObj>
                    </mc:Choice>
                    <mc:Fallback>
                      <p:oleObj name="Clip" r:id="rId3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3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52" name="Object 1374"/>
                <p:cNvGraphicFramePr>
                  <a:graphicFrameLocks noChangeAspect="1"/>
                </p:cNvGraphicFramePr>
                <p:nvPr/>
              </p:nvGraphicFramePr>
              <p:xfrm>
                <a:off x="1835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794" name="Clip" r:id="rId330" imgW="142555" imgH="142555" progId="MS_ClipArt_Gallery.2">
                        <p:embed/>
                      </p:oleObj>
                    </mc:Choice>
                    <mc:Fallback>
                      <p:oleObj name="Clip" r:id="rId3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53" name="Object 1375"/>
                <p:cNvGraphicFramePr>
                  <a:graphicFrameLocks noChangeAspect="1"/>
                </p:cNvGraphicFramePr>
                <p:nvPr/>
              </p:nvGraphicFramePr>
              <p:xfrm>
                <a:off x="1904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795" name="Clip" r:id="rId331" imgW="142555" imgH="142555" progId="MS_ClipArt_Gallery.2">
                        <p:embed/>
                      </p:oleObj>
                    </mc:Choice>
                    <mc:Fallback>
                      <p:oleObj name="Clip" r:id="rId3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04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54" name="Object 1376"/>
                <p:cNvGraphicFramePr>
                  <a:graphicFrameLocks noChangeAspect="1"/>
                </p:cNvGraphicFramePr>
                <p:nvPr/>
              </p:nvGraphicFramePr>
              <p:xfrm>
                <a:off x="1835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796" name="Clip" r:id="rId332" imgW="142555" imgH="142555" progId="MS_ClipArt_Gallery.2">
                        <p:embed/>
                      </p:oleObj>
                    </mc:Choice>
                    <mc:Fallback>
                      <p:oleObj name="Clip" r:id="rId3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55" name="Object 1377"/>
                <p:cNvGraphicFramePr>
                  <a:graphicFrameLocks noChangeAspect="1"/>
                </p:cNvGraphicFramePr>
                <p:nvPr/>
              </p:nvGraphicFramePr>
              <p:xfrm>
                <a:off x="1850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797" name="Clip" r:id="rId333" imgW="142555" imgH="142555" progId="MS_ClipArt_Gallery.2">
                        <p:embed/>
                      </p:oleObj>
                    </mc:Choice>
                    <mc:Fallback>
                      <p:oleObj name="Clip" r:id="rId3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50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56" name="Object 1378"/>
                <p:cNvGraphicFramePr>
                  <a:graphicFrameLocks noChangeAspect="1"/>
                </p:cNvGraphicFramePr>
                <p:nvPr/>
              </p:nvGraphicFramePr>
              <p:xfrm>
                <a:off x="1951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798" name="Clip" r:id="rId334" imgW="142555" imgH="142555" progId="MS_ClipArt_Gallery.2">
                        <p:embed/>
                      </p:oleObj>
                    </mc:Choice>
                    <mc:Fallback>
                      <p:oleObj name="Clip" r:id="rId3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1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57" name="Object 1379"/>
                <p:cNvGraphicFramePr>
                  <a:graphicFrameLocks noChangeAspect="1"/>
                </p:cNvGraphicFramePr>
                <p:nvPr/>
              </p:nvGraphicFramePr>
              <p:xfrm>
                <a:off x="1835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799" name="Clip" r:id="rId335" imgW="142555" imgH="142555" progId="MS_ClipArt_Gallery.2">
                        <p:embed/>
                      </p:oleObj>
                    </mc:Choice>
                    <mc:Fallback>
                      <p:oleObj name="Clip" r:id="rId3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58" name="Object 1380"/>
                <p:cNvGraphicFramePr>
                  <a:graphicFrameLocks noChangeAspect="1"/>
                </p:cNvGraphicFramePr>
                <p:nvPr/>
              </p:nvGraphicFramePr>
              <p:xfrm>
                <a:off x="1853" y="17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800" name="Clip" r:id="rId336" imgW="142555" imgH="142555" progId="MS_ClipArt_Gallery.2">
                        <p:embed/>
                      </p:oleObj>
                    </mc:Choice>
                    <mc:Fallback>
                      <p:oleObj name="Clip" r:id="rId3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53" y="17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59" name="Object 1381"/>
                <p:cNvGraphicFramePr>
                  <a:graphicFrameLocks noChangeAspect="1"/>
                </p:cNvGraphicFramePr>
                <p:nvPr/>
              </p:nvGraphicFramePr>
              <p:xfrm>
                <a:off x="1933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801" name="Clip" r:id="rId337" imgW="142555" imgH="142555" progId="MS_ClipArt_Gallery.2">
                        <p:embed/>
                      </p:oleObj>
                    </mc:Choice>
                    <mc:Fallback>
                      <p:oleObj name="Clip" r:id="rId3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3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60" name="Object 1382"/>
                <p:cNvGraphicFramePr>
                  <a:graphicFrameLocks noChangeAspect="1"/>
                </p:cNvGraphicFramePr>
                <p:nvPr/>
              </p:nvGraphicFramePr>
              <p:xfrm>
                <a:off x="1833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802" name="Clip" r:id="rId338" imgW="142555" imgH="142555" progId="MS_ClipArt_Gallery.2">
                        <p:embed/>
                      </p:oleObj>
                    </mc:Choice>
                    <mc:Fallback>
                      <p:oleObj name="Clip" r:id="rId3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3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61" name="Object 1383"/>
                <p:cNvGraphicFramePr>
                  <a:graphicFrameLocks noChangeAspect="1"/>
                </p:cNvGraphicFramePr>
                <p:nvPr/>
              </p:nvGraphicFramePr>
              <p:xfrm>
                <a:off x="1893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803" name="Clip" r:id="rId339" imgW="142555" imgH="142555" progId="MS_ClipArt_Gallery.2">
                        <p:embed/>
                      </p:oleObj>
                    </mc:Choice>
                    <mc:Fallback>
                      <p:oleObj name="Clip" r:id="rId3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3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62" name="Object 1384"/>
                <p:cNvGraphicFramePr>
                  <a:graphicFrameLocks noChangeAspect="1"/>
                </p:cNvGraphicFramePr>
                <p:nvPr/>
              </p:nvGraphicFramePr>
              <p:xfrm>
                <a:off x="1962" y="15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804" name="Clip" r:id="rId340" imgW="142555" imgH="142555" progId="MS_ClipArt_Gallery.2">
                        <p:embed/>
                      </p:oleObj>
                    </mc:Choice>
                    <mc:Fallback>
                      <p:oleObj name="Clip" r:id="rId3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2" y="15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63" name="Object 1385"/>
                <p:cNvGraphicFramePr>
                  <a:graphicFrameLocks noChangeAspect="1"/>
                </p:cNvGraphicFramePr>
                <p:nvPr/>
              </p:nvGraphicFramePr>
              <p:xfrm>
                <a:off x="1933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805" name="Clip" r:id="rId341" imgW="142555" imgH="142555" progId="MS_ClipArt_Gallery.2">
                        <p:embed/>
                      </p:oleObj>
                    </mc:Choice>
                    <mc:Fallback>
                      <p:oleObj name="Clip" r:id="rId3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3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64" name="Object 1386"/>
                <p:cNvGraphicFramePr>
                  <a:graphicFrameLocks noChangeAspect="1"/>
                </p:cNvGraphicFramePr>
                <p:nvPr/>
              </p:nvGraphicFramePr>
              <p:xfrm>
                <a:off x="1833" y="159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806" name="Clip" r:id="rId342" imgW="142555" imgH="142555" progId="MS_ClipArt_Gallery.2">
                        <p:embed/>
                      </p:oleObj>
                    </mc:Choice>
                    <mc:Fallback>
                      <p:oleObj name="Clip" r:id="rId3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3" y="159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65" name="Object 1387"/>
                <p:cNvGraphicFramePr>
                  <a:graphicFrameLocks noChangeAspect="1"/>
                </p:cNvGraphicFramePr>
                <p:nvPr/>
              </p:nvGraphicFramePr>
              <p:xfrm>
                <a:off x="1850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807" name="Clip" r:id="rId343" imgW="142555" imgH="142555" progId="MS_ClipArt_Gallery.2">
                        <p:embed/>
                      </p:oleObj>
                    </mc:Choice>
                    <mc:Fallback>
                      <p:oleObj name="Clip" r:id="rId3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50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66" name="Object 1388"/>
                <p:cNvGraphicFramePr>
                  <a:graphicFrameLocks noChangeAspect="1"/>
                </p:cNvGraphicFramePr>
                <p:nvPr/>
              </p:nvGraphicFramePr>
              <p:xfrm>
                <a:off x="1835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808" name="Clip" r:id="rId344" imgW="142555" imgH="142555" progId="MS_ClipArt_Gallery.2">
                        <p:embed/>
                      </p:oleObj>
                    </mc:Choice>
                    <mc:Fallback>
                      <p:oleObj name="Clip" r:id="rId3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67" name="Object 1389"/>
                <p:cNvGraphicFramePr>
                  <a:graphicFrameLocks noChangeAspect="1"/>
                </p:cNvGraphicFramePr>
                <p:nvPr/>
              </p:nvGraphicFramePr>
              <p:xfrm>
                <a:off x="1864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809" name="Clip" r:id="rId345" imgW="142555" imgH="142555" progId="MS_ClipArt_Gallery.2">
                        <p:embed/>
                      </p:oleObj>
                    </mc:Choice>
                    <mc:Fallback>
                      <p:oleObj name="Clip" r:id="rId3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4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68" name="Object 1390"/>
                <p:cNvGraphicFramePr>
                  <a:graphicFrameLocks noChangeAspect="1"/>
                </p:cNvGraphicFramePr>
                <p:nvPr/>
              </p:nvGraphicFramePr>
              <p:xfrm>
                <a:off x="1862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810" name="Clip" r:id="rId346" imgW="142555" imgH="142555" progId="MS_ClipArt_Gallery.2">
                        <p:embed/>
                      </p:oleObj>
                    </mc:Choice>
                    <mc:Fallback>
                      <p:oleObj name="Clip" r:id="rId3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2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69" name="Object 1391"/>
                <p:cNvGraphicFramePr>
                  <a:graphicFrameLocks noChangeAspect="1"/>
                </p:cNvGraphicFramePr>
                <p:nvPr/>
              </p:nvGraphicFramePr>
              <p:xfrm>
                <a:off x="1991" y="16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811" name="Clip" r:id="rId347" imgW="142555" imgH="142555" progId="MS_ClipArt_Gallery.2">
                        <p:embed/>
                      </p:oleObj>
                    </mc:Choice>
                    <mc:Fallback>
                      <p:oleObj name="Clip" r:id="rId3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91" y="16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70" name="Object 1392"/>
                <p:cNvGraphicFramePr>
                  <a:graphicFrameLocks noChangeAspect="1"/>
                </p:cNvGraphicFramePr>
                <p:nvPr/>
              </p:nvGraphicFramePr>
              <p:xfrm>
                <a:off x="1864" y="15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812" name="Clip" r:id="rId348" imgW="142555" imgH="142555" progId="MS_ClipArt_Gallery.2">
                        <p:embed/>
                      </p:oleObj>
                    </mc:Choice>
                    <mc:Fallback>
                      <p:oleObj name="Clip" r:id="rId3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4" y="15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71" name="Object 1393"/>
                <p:cNvGraphicFramePr>
                  <a:graphicFrameLocks noChangeAspect="1"/>
                </p:cNvGraphicFramePr>
                <p:nvPr/>
              </p:nvGraphicFramePr>
              <p:xfrm>
                <a:off x="1891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813" name="Clip" r:id="rId349" imgW="142555" imgH="142555" progId="MS_ClipArt_Gallery.2">
                        <p:embed/>
                      </p:oleObj>
                    </mc:Choice>
                    <mc:Fallback>
                      <p:oleObj name="Clip" r:id="rId3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1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72" name="Object 1394"/>
                <p:cNvGraphicFramePr>
                  <a:graphicFrameLocks noChangeAspect="1"/>
                </p:cNvGraphicFramePr>
                <p:nvPr/>
              </p:nvGraphicFramePr>
              <p:xfrm>
                <a:off x="1922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814" name="Clip" r:id="rId350" imgW="142555" imgH="142555" progId="MS_ClipArt_Gallery.2">
                        <p:embed/>
                      </p:oleObj>
                    </mc:Choice>
                    <mc:Fallback>
                      <p:oleObj name="Clip" r:id="rId3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73" name="Object 1395"/>
                <p:cNvGraphicFramePr>
                  <a:graphicFrameLocks noChangeAspect="1"/>
                </p:cNvGraphicFramePr>
                <p:nvPr/>
              </p:nvGraphicFramePr>
              <p:xfrm>
                <a:off x="1835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815" name="Clip" r:id="rId351" imgW="142555" imgH="142555" progId="MS_ClipArt_Gallery.2">
                        <p:embed/>
                      </p:oleObj>
                    </mc:Choice>
                    <mc:Fallback>
                      <p:oleObj name="Clip" r:id="rId3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74" name="Object 1396"/>
                <p:cNvGraphicFramePr>
                  <a:graphicFrameLocks noChangeAspect="1"/>
                </p:cNvGraphicFramePr>
                <p:nvPr/>
              </p:nvGraphicFramePr>
              <p:xfrm>
                <a:off x="1920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816" name="Clip" r:id="rId352" imgW="142555" imgH="142555" progId="MS_ClipArt_Gallery.2">
                        <p:embed/>
                      </p:oleObj>
                    </mc:Choice>
                    <mc:Fallback>
                      <p:oleObj name="Clip" r:id="rId3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0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75" name="Object 1397"/>
                <p:cNvGraphicFramePr>
                  <a:graphicFrameLocks noChangeAspect="1"/>
                </p:cNvGraphicFramePr>
                <p:nvPr/>
              </p:nvGraphicFramePr>
              <p:xfrm>
                <a:off x="1835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817" name="Clip" r:id="rId353" imgW="142555" imgH="142555" progId="MS_ClipArt_Gallery.2">
                        <p:embed/>
                      </p:oleObj>
                    </mc:Choice>
                    <mc:Fallback>
                      <p:oleObj name="Clip" r:id="rId3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76" name="Object 1398"/>
                <p:cNvGraphicFramePr>
                  <a:graphicFrameLocks noChangeAspect="1"/>
                </p:cNvGraphicFramePr>
                <p:nvPr/>
              </p:nvGraphicFramePr>
              <p:xfrm>
                <a:off x="1871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818" name="Clip" r:id="rId354" imgW="142555" imgH="142555" progId="MS_ClipArt_Gallery.2">
                        <p:embed/>
                      </p:oleObj>
                    </mc:Choice>
                    <mc:Fallback>
                      <p:oleObj name="Clip" r:id="rId3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71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77" name="Object 1399"/>
                <p:cNvGraphicFramePr>
                  <a:graphicFrameLocks noChangeAspect="1"/>
                </p:cNvGraphicFramePr>
                <p:nvPr/>
              </p:nvGraphicFramePr>
              <p:xfrm>
                <a:off x="1922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819" name="Clip" r:id="rId355" imgW="142555" imgH="142555" progId="MS_ClipArt_Gallery.2">
                        <p:embed/>
                      </p:oleObj>
                    </mc:Choice>
                    <mc:Fallback>
                      <p:oleObj name="Clip" r:id="rId3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78" name="Object 1400"/>
                <p:cNvGraphicFramePr>
                  <a:graphicFrameLocks noChangeAspect="1"/>
                </p:cNvGraphicFramePr>
                <p:nvPr/>
              </p:nvGraphicFramePr>
              <p:xfrm>
                <a:off x="1835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820" name="Clip" r:id="rId356" imgW="142555" imgH="142555" progId="MS_ClipArt_Gallery.2">
                        <p:embed/>
                      </p:oleObj>
                    </mc:Choice>
                    <mc:Fallback>
                      <p:oleObj name="Clip" r:id="rId3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79" name="Object 1401"/>
                <p:cNvGraphicFramePr>
                  <a:graphicFrameLocks noChangeAspect="1"/>
                </p:cNvGraphicFramePr>
                <p:nvPr/>
              </p:nvGraphicFramePr>
              <p:xfrm>
                <a:off x="1835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821" name="Clip" r:id="rId357" imgW="142555" imgH="142555" progId="MS_ClipArt_Gallery.2">
                        <p:embed/>
                      </p:oleObj>
                    </mc:Choice>
                    <mc:Fallback>
                      <p:oleObj name="Clip" r:id="rId3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80" name="Object 1402"/>
                <p:cNvGraphicFramePr>
                  <a:graphicFrameLocks noChangeAspect="1"/>
                </p:cNvGraphicFramePr>
                <p:nvPr/>
              </p:nvGraphicFramePr>
              <p:xfrm>
                <a:off x="1939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822" name="Clip" r:id="rId358" imgW="142555" imgH="142555" progId="MS_ClipArt_Gallery.2">
                        <p:embed/>
                      </p:oleObj>
                    </mc:Choice>
                    <mc:Fallback>
                      <p:oleObj name="Clip" r:id="rId3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9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81" name="Object 1403"/>
                <p:cNvGraphicFramePr>
                  <a:graphicFrameLocks noChangeAspect="1"/>
                </p:cNvGraphicFramePr>
                <p:nvPr/>
              </p:nvGraphicFramePr>
              <p:xfrm>
                <a:off x="1966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823" name="Clip" r:id="rId359" imgW="142555" imgH="142555" progId="MS_ClipArt_Gallery.2">
                        <p:embed/>
                      </p:oleObj>
                    </mc:Choice>
                    <mc:Fallback>
                      <p:oleObj name="Clip" r:id="rId3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6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82" name="Object 1404"/>
                <p:cNvGraphicFramePr>
                  <a:graphicFrameLocks noChangeAspect="1"/>
                </p:cNvGraphicFramePr>
                <p:nvPr/>
              </p:nvGraphicFramePr>
              <p:xfrm>
                <a:off x="1891" y="15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824" name="Clip" r:id="rId360" imgW="142555" imgH="142555" progId="MS_ClipArt_Gallery.2">
                        <p:embed/>
                      </p:oleObj>
                    </mc:Choice>
                    <mc:Fallback>
                      <p:oleObj name="Clip" r:id="rId3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1" y="15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83" name="Object 1405"/>
                <p:cNvGraphicFramePr>
                  <a:graphicFrameLocks noChangeAspect="1"/>
                </p:cNvGraphicFramePr>
                <p:nvPr/>
              </p:nvGraphicFramePr>
              <p:xfrm>
                <a:off x="1864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825" name="Clip" r:id="rId361" imgW="142555" imgH="142555" progId="MS_ClipArt_Gallery.2">
                        <p:embed/>
                      </p:oleObj>
                    </mc:Choice>
                    <mc:Fallback>
                      <p:oleObj name="Clip" r:id="rId3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4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84" name="Object 1406"/>
                <p:cNvGraphicFramePr>
                  <a:graphicFrameLocks noChangeAspect="1"/>
                </p:cNvGraphicFramePr>
                <p:nvPr/>
              </p:nvGraphicFramePr>
              <p:xfrm>
                <a:off x="1922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826" name="Clip" r:id="rId362" imgW="142555" imgH="142555" progId="MS_ClipArt_Gallery.2">
                        <p:embed/>
                      </p:oleObj>
                    </mc:Choice>
                    <mc:Fallback>
                      <p:oleObj name="Clip" r:id="rId3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85" name="Object 1407"/>
                <p:cNvGraphicFramePr>
                  <a:graphicFrameLocks noChangeAspect="1"/>
                </p:cNvGraphicFramePr>
                <p:nvPr/>
              </p:nvGraphicFramePr>
              <p:xfrm>
                <a:off x="1937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827" name="Clip" r:id="rId363" imgW="142555" imgH="142555" progId="MS_ClipArt_Gallery.2">
                        <p:embed/>
                      </p:oleObj>
                    </mc:Choice>
                    <mc:Fallback>
                      <p:oleObj name="Clip" r:id="rId3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7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86" name="Object 1408"/>
                <p:cNvGraphicFramePr>
                  <a:graphicFrameLocks noChangeAspect="1"/>
                </p:cNvGraphicFramePr>
                <p:nvPr/>
              </p:nvGraphicFramePr>
              <p:xfrm>
                <a:off x="1835" y="15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828" name="Clip" r:id="rId364" imgW="142555" imgH="142555" progId="MS_ClipArt_Gallery.2">
                        <p:embed/>
                      </p:oleObj>
                    </mc:Choice>
                    <mc:Fallback>
                      <p:oleObj name="Clip" r:id="rId3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5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87" name="Object 1409"/>
                <p:cNvGraphicFramePr>
                  <a:graphicFrameLocks noChangeAspect="1"/>
                </p:cNvGraphicFramePr>
                <p:nvPr/>
              </p:nvGraphicFramePr>
              <p:xfrm>
                <a:off x="1835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829" name="Clip" r:id="rId365" imgW="142555" imgH="142555" progId="MS_ClipArt_Gallery.2">
                        <p:embed/>
                      </p:oleObj>
                    </mc:Choice>
                    <mc:Fallback>
                      <p:oleObj name="Clip" r:id="rId3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35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88" name="Object 1410"/>
                <p:cNvGraphicFramePr>
                  <a:graphicFrameLocks noChangeAspect="1"/>
                </p:cNvGraphicFramePr>
                <p:nvPr/>
              </p:nvGraphicFramePr>
              <p:xfrm>
                <a:off x="1862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830" name="Clip" r:id="rId366" imgW="142555" imgH="142555" progId="MS_ClipArt_Gallery.2">
                        <p:embed/>
                      </p:oleObj>
                    </mc:Choice>
                    <mc:Fallback>
                      <p:oleObj name="Clip" r:id="rId3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2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89" name="Object 1411"/>
                <p:cNvGraphicFramePr>
                  <a:graphicFrameLocks noChangeAspect="1"/>
                </p:cNvGraphicFramePr>
                <p:nvPr/>
              </p:nvGraphicFramePr>
              <p:xfrm>
                <a:off x="1810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831" name="Clip" r:id="rId367" imgW="142555" imgH="142555" progId="MS_ClipArt_Gallery.2">
                        <p:embed/>
                      </p:oleObj>
                    </mc:Choice>
                    <mc:Fallback>
                      <p:oleObj name="Clip" r:id="rId3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10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90" name="Object 1412"/>
                <p:cNvGraphicFramePr>
                  <a:graphicFrameLocks noChangeAspect="1"/>
                </p:cNvGraphicFramePr>
                <p:nvPr/>
              </p:nvGraphicFramePr>
              <p:xfrm>
                <a:off x="1933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832" name="Clip" r:id="rId368" imgW="142555" imgH="142555" progId="MS_ClipArt_Gallery.2">
                        <p:embed/>
                      </p:oleObj>
                    </mc:Choice>
                    <mc:Fallback>
                      <p:oleObj name="Clip" r:id="rId3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3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91" name="Object 1413"/>
                <p:cNvGraphicFramePr>
                  <a:graphicFrameLocks noChangeAspect="1"/>
                </p:cNvGraphicFramePr>
                <p:nvPr/>
              </p:nvGraphicFramePr>
              <p:xfrm>
                <a:off x="1893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833" name="Clip" r:id="rId369" imgW="142555" imgH="142555" progId="MS_ClipArt_Gallery.2">
                        <p:embed/>
                      </p:oleObj>
                    </mc:Choice>
                    <mc:Fallback>
                      <p:oleObj name="Clip" r:id="rId3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3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92" name="Object 1414"/>
                <p:cNvGraphicFramePr>
                  <a:graphicFrameLocks noChangeAspect="1"/>
                </p:cNvGraphicFramePr>
                <p:nvPr/>
              </p:nvGraphicFramePr>
              <p:xfrm>
                <a:off x="1991" y="158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834" name="Clip" r:id="rId370" imgW="142555" imgH="142555" progId="MS_ClipArt_Gallery.2">
                        <p:embed/>
                      </p:oleObj>
                    </mc:Choice>
                    <mc:Fallback>
                      <p:oleObj name="Clip" r:id="rId3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91" y="158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93" name="Object 1415"/>
                <p:cNvGraphicFramePr>
                  <a:graphicFrameLocks noChangeAspect="1"/>
                </p:cNvGraphicFramePr>
                <p:nvPr/>
              </p:nvGraphicFramePr>
              <p:xfrm>
                <a:off x="1944" y="16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835" name="Clip" r:id="rId371" imgW="142555" imgH="142555" progId="MS_ClipArt_Gallery.2">
                        <p:embed/>
                      </p:oleObj>
                    </mc:Choice>
                    <mc:Fallback>
                      <p:oleObj name="Clip" r:id="rId3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44" y="16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94" name="Object 1416"/>
                <p:cNvGraphicFramePr>
                  <a:graphicFrameLocks noChangeAspect="1"/>
                </p:cNvGraphicFramePr>
                <p:nvPr/>
              </p:nvGraphicFramePr>
              <p:xfrm>
                <a:off x="1908" y="16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836" name="Clip" r:id="rId372" imgW="142555" imgH="142555" progId="MS_ClipArt_Gallery.2">
                        <p:embed/>
                      </p:oleObj>
                    </mc:Choice>
                    <mc:Fallback>
                      <p:oleObj name="Clip" r:id="rId3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08" y="16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95" name="Object 1417"/>
                <p:cNvGraphicFramePr>
                  <a:graphicFrameLocks noChangeAspect="1"/>
                </p:cNvGraphicFramePr>
                <p:nvPr/>
              </p:nvGraphicFramePr>
              <p:xfrm>
                <a:off x="1886" y="168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837" name="Clip" r:id="rId373" imgW="142555" imgH="142555" progId="MS_ClipArt_Gallery.2">
                        <p:embed/>
                      </p:oleObj>
                    </mc:Choice>
                    <mc:Fallback>
                      <p:oleObj name="Clip" r:id="rId3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86" y="168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96" name="Object 1418"/>
                <p:cNvGraphicFramePr>
                  <a:graphicFrameLocks noChangeAspect="1"/>
                </p:cNvGraphicFramePr>
                <p:nvPr/>
              </p:nvGraphicFramePr>
              <p:xfrm>
                <a:off x="1891" y="164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838" name="Clip" r:id="rId374" imgW="142555" imgH="142555" progId="MS_ClipArt_Gallery.2">
                        <p:embed/>
                      </p:oleObj>
                    </mc:Choice>
                    <mc:Fallback>
                      <p:oleObj name="Clip" r:id="rId3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1" y="164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97" name="Object 1419"/>
                <p:cNvGraphicFramePr>
                  <a:graphicFrameLocks noChangeAspect="1"/>
                </p:cNvGraphicFramePr>
                <p:nvPr/>
              </p:nvGraphicFramePr>
              <p:xfrm>
                <a:off x="1979" y="16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839" name="Clip" r:id="rId375" imgW="142555" imgH="142555" progId="MS_ClipArt_Gallery.2">
                        <p:embed/>
                      </p:oleObj>
                    </mc:Choice>
                    <mc:Fallback>
                      <p:oleObj name="Clip" r:id="rId3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79" y="16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98" name="Object 1420"/>
                <p:cNvGraphicFramePr>
                  <a:graphicFrameLocks noChangeAspect="1"/>
                </p:cNvGraphicFramePr>
                <p:nvPr/>
              </p:nvGraphicFramePr>
              <p:xfrm>
                <a:off x="1810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840" name="Clip" r:id="rId376" imgW="142555" imgH="142555" progId="MS_ClipArt_Gallery.2">
                        <p:embed/>
                      </p:oleObj>
                    </mc:Choice>
                    <mc:Fallback>
                      <p:oleObj name="Clip" r:id="rId3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10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99" name="Object 1421"/>
                <p:cNvGraphicFramePr>
                  <a:graphicFrameLocks noChangeAspect="1"/>
                </p:cNvGraphicFramePr>
                <p:nvPr/>
              </p:nvGraphicFramePr>
              <p:xfrm>
                <a:off x="1862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841" name="Clip" r:id="rId377" imgW="142555" imgH="142555" progId="MS_ClipArt_Gallery.2">
                        <p:embed/>
                      </p:oleObj>
                    </mc:Choice>
                    <mc:Fallback>
                      <p:oleObj name="Clip" r:id="rId3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2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00" name="Object 1422"/>
                <p:cNvGraphicFramePr>
                  <a:graphicFrameLocks noChangeAspect="1"/>
                </p:cNvGraphicFramePr>
                <p:nvPr/>
              </p:nvGraphicFramePr>
              <p:xfrm>
                <a:off x="2025" y="16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842" name="Clip" r:id="rId378" imgW="142555" imgH="142555" progId="MS_ClipArt_Gallery.2">
                        <p:embed/>
                      </p:oleObj>
                    </mc:Choice>
                    <mc:Fallback>
                      <p:oleObj name="Clip" r:id="rId3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25" y="16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01" name="Object 1423"/>
                <p:cNvGraphicFramePr>
                  <a:graphicFrameLocks noChangeAspect="1"/>
                </p:cNvGraphicFramePr>
                <p:nvPr/>
              </p:nvGraphicFramePr>
              <p:xfrm>
                <a:off x="1959" y="15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843" name="Clip" r:id="rId379" imgW="142555" imgH="142555" progId="MS_ClipArt_Gallery.2">
                        <p:embed/>
                      </p:oleObj>
                    </mc:Choice>
                    <mc:Fallback>
                      <p:oleObj name="Clip" r:id="rId3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9" y="15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02" name="Object 1424"/>
                <p:cNvGraphicFramePr>
                  <a:graphicFrameLocks noChangeAspect="1"/>
                </p:cNvGraphicFramePr>
                <p:nvPr/>
              </p:nvGraphicFramePr>
              <p:xfrm>
                <a:off x="2008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844" name="Clip" r:id="rId380" imgW="142555" imgH="142555" progId="MS_ClipArt_Gallery.2">
                        <p:embed/>
                      </p:oleObj>
                    </mc:Choice>
                    <mc:Fallback>
                      <p:oleObj name="Clip" r:id="rId3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08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03" name="Object 1425"/>
                <p:cNvGraphicFramePr>
                  <a:graphicFrameLocks noChangeAspect="1"/>
                </p:cNvGraphicFramePr>
                <p:nvPr/>
              </p:nvGraphicFramePr>
              <p:xfrm>
                <a:off x="1966" y="16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845" name="Clip" r:id="rId381" imgW="142555" imgH="142555" progId="MS_ClipArt_Gallery.2">
                        <p:embed/>
                      </p:oleObj>
                    </mc:Choice>
                    <mc:Fallback>
                      <p:oleObj name="Clip" r:id="rId3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6" y="16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04" name="Object 1426"/>
                <p:cNvGraphicFramePr>
                  <a:graphicFrameLocks noChangeAspect="1"/>
                </p:cNvGraphicFramePr>
                <p:nvPr/>
              </p:nvGraphicFramePr>
              <p:xfrm>
                <a:off x="1951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846" name="Clip" r:id="rId382" imgW="142555" imgH="142555" progId="MS_ClipArt_Gallery.2">
                        <p:embed/>
                      </p:oleObj>
                    </mc:Choice>
                    <mc:Fallback>
                      <p:oleObj name="Clip" r:id="rId3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1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05" name="Object 1427"/>
                <p:cNvGraphicFramePr>
                  <a:graphicFrameLocks noChangeAspect="1"/>
                </p:cNvGraphicFramePr>
                <p:nvPr/>
              </p:nvGraphicFramePr>
              <p:xfrm>
                <a:off x="1991" y="16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847" name="Clip" r:id="rId383" imgW="142555" imgH="142555" progId="MS_ClipArt_Gallery.2">
                        <p:embed/>
                      </p:oleObj>
                    </mc:Choice>
                    <mc:Fallback>
                      <p:oleObj name="Clip" r:id="rId3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91" y="16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06" name="Object 1428"/>
                <p:cNvGraphicFramePr>
                  <a:graphicFrameLocks noChangeAspect="1"/>
                </p:cNvGraphicFramePr>
                <p:nvPr/>
              </p:nvGraphicFramePr>
              <p:xfrm>
                <a:off x="1882" y="172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848" name="Clip" r:id="rId384" imgW="142555" imgH="142555" progId="MS_ClipArt_Gallery.2">
                        <p:embed/>
                      </p:oleObj>
                    </mc:Choice>
                    <mc:Fallback>
                      <p:oleObj name="Clip" r:id="rId3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82" y="172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07" name="Object 1429"/>
                <p:cNvGraphicFramePr>
                  <a:graphicFrameLocks noChangeAspect="1"/>
                </p:cNvGraphicFramePr>
                <p:nvPr/>
              </p:nvGraphicFramePr>
              <p:xfrm>
                <a:off x="1960" y="170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849" name="Clip" r:id="rId385" imgW="142555" imgH="142555" progId="MS_ClipArt_Gallery.2">
                        <p:embed/>
                      </p:oleObj>
                    </mc:Choice>
                    <mc:Fallback>
                      <p:oleObj name="Clip" r:id="rId3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60" y="170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08" name="Object 1430"/>
                <p:cNvGraphicFramePr>
                  <a:graphicFrameLocks noChangeAspect="1"/>
                </p:cNvGraphicFramePr>
                <p:nvPr/>
              </p:nvGraphicFramePr>
              <p:xfrm>
                <a:off x="2045" y="163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850" name="Clip" r:id="rId386" imgW="142555" imgH="142555" progId="MS_ClipArt_Gallery.2">
                        <p:embed/>
                      </p:oleObj>
                    </mc:Choice>
                    <mc:Fallback>
                      <p:oleObj name="Clip" r:id="rId3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5" y="163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09" name="Object 1431"/>
                <p:cNvGraphicFramePr>
                  <a:graphicFrameLocks noChangeAspect="1"/>
                </p:cNvGraphicFramePr>
                <p:nvPr/>
              </p:nvGraphicFramePr>
              <p:xfrm>
                <a:off x="1937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851" name="Clip" r:id="rId387" imgW="142555" imgH="142555" progId="MS_ClipArt_Gallery.2">
                        <p:embed/>
                      </p:oleObj>
                    </mc:Choice>
                    <mc:Fallback>
                      <p:oleObj name="Clip" r:id="rId3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37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10" name="Object 1432"/>
                <p:cNvGraphicFramePr>
                  <a:graphicFrameLocks noChangeAspect="1"/>
                </p:cNvGraphicFramePr>
                <p:nvPr/>
              </p:nvGraphicFramePr>
              <p:xfrm>
                <a:off x="1850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852" name="Clip" r:id="rId388" imgW="142555" imgH="142555" progId="MS_ClipArt_Gallery.2">
                        <p:embed/>
                      </p:oleObj>
                    </mc:Choice>
                    <mc:Fallback>
                      <p:oleObj name="Clip" r:id="rId3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50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11" name="Object 1433"/>
                <p:cNvGraphicFramePr>
                  <a:graphicFrameLocks noChangeAspect="1"/>
                </p:cNvGraphicFramePr>
                <p:nvPr/>
              </p:nvGraphicFramePr>
              <p:xfrm>
                <a:off x="2031" y="165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853" name="Clip" r:id="rId389" imgW="142555" imgH="142555" progId="MS_ClipArt_Gallery.2">
                        <p:embed/>
                      </p:oleObj>
                    </mc:Choice>
                    <mc:Fallback>
                      <p:oleObj name="Clip" r:id="rId3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31" y="165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12" name="Object 1434"/>
                <p:cNvGraphicFramePr>
                  <a:graphicFrameLocks noChangeAspect="1"/>
                </p:cNvGraphicFramePr>
                <p:nvPr/>
              </p:nvGraphicFramePr>
              <p:xfrm>
                <a:off x="1864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854" name="Clip" r:id="rId390" imgW="142555" imgH="142555" progId="MS_ClipArt_Gallery.2">
                        <p:embed/>
                      </p:oleObj>
                    </mc:Choice>
                    <mc:Fallback>
                      <p:oleObj name="Clip" r:id="rId3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64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13" name="Object 1435"/>
                <p:cNvGraphicFramePr>
                  <a:graphicFrameLocks noChangeAspect="1"/>
                </p:cNvGraphicFramePr>
                <p:nvPr/>
              </p:nvGraphicFramePr>
              <p:xfrm>
                <a:off x="1808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855" name="Clip" r:id="rId391" imgW="142555" imgH="142555" progId="MS_ClipArt_Gallery.2">
                        <p:embed/>
                      </p:oleObj>
                    </mc:Choice>
                    <mc:Fallback>
                      <p:oleObj name="Clip" r:id="rId3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08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14" name="Object 1436"/>
                <p:cNvGraphicFramePr>
                  <a:graphicFrameLocks noChangeAspect="1"/>
                </p:cNvGraphicFramePr>
                <p:nvPr/>
              </p:nvGraphicFramePr>
              <p:xfrm>
                <a:off x="2005" y="16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856" name="Clip" r:id="rId392" imgW="142555" imgH="142555" progId="MS_ClipArt_Gallery.2">
                        <p:embed/>
                      </p:oleObj>
                    </mc:Choice>
                    <mc:Fallback>
                      <p:oleObj name="Clip" r:id="rId3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05" y="16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15" name="Object 1437"/>
                <p:cNvGraphicFramePr>
                  <a:graphicFrameLocks noChangeAspect="1"/>
                </p:cNvGraphicFramePr>
                <p:nvPr/>
              </p:nvGraphicFramePr>
              <p:xfrm>
                <a:off x="1922" y="16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857" name="Clip" r:id="rId393" imgW="142555" imgH="142555" progId="MS_ClipArt_Gallery.2">
                        <p:embed/>
                      </p:oleObj>
                    </mc:Choice>
                    <mc:Fallback>
                      <p:oleObj name="Clip" r:id="rId3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6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16" name="Object 1438"/>
                <p:cNvGraphicFramePr>
                  <a:graphicFrameLocks noChangeAspect="1"/>
                </p:cNvGraphicFramePr>
                <p:nvPr/>
              </p:nvGraphicFramePr>
              <p:xfrm>
                <a:off x="1899" y="16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858" name="Clip" r:id="rId394" imgW="142555" imgH="142555" progId="MS_ClipArt_Gallery.2">
                        <p:embed/>
                      </p:oleObj>
                    </mc:Choice>
                    <mc:Fallback>
                      <p:oleObj name="Clip" r:id="rId3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9" y="16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17" name="Object 1439"/>
                <p:cNvGraphicFramePr>
                  <a:graphicFrameLocks noChangeAspect="1"/>
                </p:cNvGraphicFramePr>
                <p:nvPr/>
              </p:nvGraphicFramePr>
              <p:xfrm>
                <a:off x="1891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859" name="Clip" r:id="rId395" imgW="142555" imgH="142555" progId="MS_ClipArt_Gallery.2">
                        <p:embed/>
                      </p:oleObj>
                    </mc:Choice>
                    <mc:Fallback>
                      <p:oleObj name="Clip" r:id="rId3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1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18" name="Object 1440"/>
                <p:cNvGraphicFramePr>
                  <a:graphicFrameLocks noChangeAspect="1"/>
                </p:cNvGraphicFramePr>
                <p:nvPr/>
              </p:nvGraphicFramePr>
              <p:xfrm>
                <a:off x="1899" y="17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860" name="Clip" r:id="rId396" imgW="142555" imgH="142555" progId="MS_ClipArt_Gallery.2">
                        <p:embed/>
                      </p:oleObj>
                    </mc:Choice>
                    <mc:Fallback>
                      <p:oleObj name="Clip" r:id="rId3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899" y="17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1402" name="Group 1441"/>
              <p:cNvGrpSpPr>
                <a:grpSpLocks/>
              </p:cNvGrpSpPr>
              <p:nvPr/>
            </p:nvGrpSpPr>
            <p:grpSpPr bwMode="auto">
              <a:xfrm>
                <a:off x="1922" y="1496"/>
                <a:ext cx="443" cy="345"/>
                <a:chOff x="1922" y="1496"/>
                <a:chExt cx="443" cy="345"/>
              </a:xfrm>
            </p:grpSpPr>
            <p:graphicFrame>
              <p:nvGraphicFramePr>
                <p:cNvPr id="1403" name="Object 1442"/>
                <p:cNvGraphicFramePr>
                  <a:graphicFrameLocks noChangeAspect="1"/>
                </p:cNvGraphicFramePr>
                <p:nvPr/>
              </p:nvGraphicFramePr>
              <p:xfrm>
                <a:off x="2124" y="169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861" name="Clip" r:id="rId397" imgW="142555" imgH="142555" progId="MS_ClipArt_Gallery.2">
                        <p:embed/>
                      </p:oleObj>
                    </mc:Choice>
                    <mc:Fallback>
                      <p:oleObj name="Clip" r:id="rId3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4" y="169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04" name="Object 1443"/>
                <p:cNvGraphicFramePr>
                  <a:graphicFrameLocks noChangeAspect="1"/>
                </p:cNvGraphicFramePr>
                <p:nvPr/>
              </p:nvGraphicFramePr>
              <p:xfrm>
                <a:off x="2165" y="17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862" name="Clip" r:id="rId398" imgW="142555" imgH="142555" progId="MS_ClipArt_Gallery.2">
                        <p:embed/>
                      </p:oleObj>
                    </mc:Choice>
                    <mc:Fallback>
                      <p:oleObj name="Clip" r:id="rId3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7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05" name="Object 1444"/>
                <p:cNvGraphicFramePr>
                  <a:graphicFrameLocks noChangeAspect="1"/>
                </p:cNvGraphicFramePr>
                <p:nvPr/>
              </p:nvGraphicFramePr>
              <p:xfrm>
                <a:off x="2058" y="16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863" name="Clip" r:id="rId399" imgW="142555" imgH="142555" progId="MS_ClipArt_Gallery.2">
                        <p:embed/>
                      </p:oleObj>
                    </mc:Choice>
                    <mc:Fallback>
                      <p:oleObj name="Clip" r:id="rId3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8" y="16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06" name="Object 1445"/>
                <p:cNvGraphicFramePr>
                  <a:graphicFrameLocks noChangeAspect="1"/>
                </p:cNvGraphicFramePr>
                <p:nvPr/>
              </p:nvGraphicFramePr>
              <p:xfrm>
                <a:off x="2192" y="17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864" name="Clip" r:id="rId400" imgW="142555" imgH="142555" progId="MS_ClipArt_Gallery.2">
                        <p:embed/>
                      </p:oleObj>
                    </mc:Choice>
                    <mc:Fallback>
                      <p:oleObj name="Clip" r:id="rId4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2" y="17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07" name="Object 1446"/>
                <p:cNvGraphicFramePr>
                  <a:graphicFrameLocks noChangeAspect="1"/>
                </p:cNvGraphicFramePr>
                <p:nvPr/>
              </p:nvGraphicFramePr>
              <p:xfrm>
                <a:off x="2181" y="16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865" name="Clip" r:id="rId401" imgW="142555" imgH="142555" progId="MS_ClipArt_Gallery.2">
                        <p:embed/>
                      </p:oleObj>
                    </mc:Choice>
                    <mc:Fallback>
                      <p:oleObj name="Clip" r:id="rId4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1" y="16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08" name="Object 1447"/>
                <p:cNvGraphicFramePr>
                  <a:graphicFrameLocks noChangeAspect="1"/>
                </p:cNvGraphicFramePr>
                <p:nvPr/>
              </p:nvGraphicFramePr>
              <p:xfrm>
                <a:off x="2085" y="17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866" name="Clip" r:id="rId402" imgW="142555" imgH="142555" progId="MS_ClipArt_Gallery.2">
                        <p:embed/>
                      </p:oleObj>
                    </mc:Choice>
                    <mc:Fallback>
                      <p:oleObj name="Clip" r:id="rId4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5" y="17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09" name="Object 1448"/>
                <p:cNvGraphicFramePr>
                  <a:graphicFrameLocks noChangeAspect="1"/>
                </p:cNvGraphicFramePr>
                <p:nvPr/>
              </p:nvGraphicFramePr>
              <p:xfrm>
                <a:off x="2205" y="163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867" name="Clip" r:id="rId403" imgW="142555" imgH="142555" progId="MS_ClipArt_Gallery.2">
                        <p:embed/>
                      </p:oleObj>
                    </mc:Choice>
                    <mc:Fallback>
                      <p:oleObj name="Clip" r:id="rId4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5" y="163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10" name="Object 1449"/>
                <p:cNvGraphicFramePr>
                  <a:graphicFrameLocks noChangeAspect="1"/>
                </p:cNvGraphicFramePr>
                <p:nvPr/>
              </p:nvGraphicFramePr>
              <p:xfrm>
                <a:off x="2249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868" name="Clip" r:id="rId404" imgW="142555" imgH="142555" progId="MS_ClipArt_Gallery.2">
                        <p:embed/>
                      </p:oleObj>
                    </mc:Choice>
                    <mc:Fallback>
                      <p:oleObj name="Clip" r:id="rId4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49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11" name="Object 1450"/>
                <p:cNvGraphicFramePr>
                  <a:graphicFrameLocks noChangeAspect="1"/>
                </p:cNvGraphicFramePr>
                <p:nvPr/>
              </p:nvGraphicFramePr>
              <p:xfrm>
                <a:off x="2154" y="17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869" name="Clip" r:id="rId405" imgW="142555" imgH="142555" progId="MS_ClipArt_Gallery.2">
                        <p:embed/>
                      </p:oleObj>
                    </mc:Choice>
                    <mc:Fallback>
                      <p:oleObj name="Clip" r:id="rId4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4" y="17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12" name="Object 1451"/>
                <p:cNvGraphicFramePr>
                  <a:graphicFrameLocks noChangeAspect="1"/>
                </p:cNvGraphicFramePr>
                <p:nvPr/>
              </p:nvGraphicFramePr>
              <p:xfrm>
                <a:off x="2224" y="17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870" name="Clip" r:id="rId406" imgW="142555" imgH="142555" progId="MS_ClipArt_Gallery.2">
                        <p:embed/>
                      </p:oleObj>
                    </mc:Choice>
                    <mc:Fallback>
                      <p:oleObj name="Clip" r:id="rId4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4" y="17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13" name="Object 1452"/>
                <p:cNvGraphicFramePr>
                  <a:graphicFrameLocks noChangeAspect="1"/>
                </p:cNvGraphicFramePr>
                <p:nvPr/>
              </p:nvGraphicFramePr>
              <p:xfrm>
                <a:off x="2045" y="17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871" name="Clip" r:id="rId407" imgW="142555" imgH="142555" progId="MS_ClipArt_Gallery.2">
                        <p:embed/>
                      </p:oleObj>
                    </mc:Choice>
                    <mc:Fallback>
                      <p:oleObj name="Clip" r:id="rId4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5" y="17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14" name="Object 1453"/>
                <p:cNvGraphicFramePr>
                  <a:graphicFrameLocks noChangeAspect="1"/>
                </p:cNvGraphicFramePr>
                <p:nvPr/>
              </p:nvGraphicFramePr>
              <p:xfrm>
                <a:off x="2127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872" name="Clip" r:id="rId408" imgW="142555" imgH="142555" progId="MS_ClipArt_Gallery.2">
                        <p:embed/>
                      </p:oleObj>
                    </mc:Choice>
                    <mc:Fallback>
                      <p:oleObj name="Clip" r:id="rId4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7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15" name="Object 1454"/>
                <p:cNvGraphicFramePr>
                  <a:graphicFrameLocks noChangeAspect="1"/>
                </p:cNvGraphicFramePr>
                <p:nvPr/>
              </p:nvGraphicFramePr>
              <p:xfrm>
                <a:off x="2154" y="17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873" name="Clip" r:id="rId409" imgW="142555" imgH="142555" progId="MS_ClipArt_Gallery.2">
                        <p:embed/>
                      </p:oleObj>
                    </mc:Choice>
                    <mc:Fallback>
                      <p:oleObj name="Clip" r:id="rId4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4" y="17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16" name="Object 1455"/>
                <p:cNvGraphicFramePr>
                  <a:graphicFrameLocks noChangeAspect="1"/>
                </p:cNvGraphicFramePr>
                <p:nvPr/>
              </p:nvGraphicFramePr>
              <p:xfrm>
                <a:off x="2154" y="163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874" name="Clip" r:id="rId410" imgW="142555" imgH="142555" progId="MS_ClipArt_Gallery.2">
                        <p:embed/>
                      </p:oleObj>
                    </mc:Choice>
                    <mc:Fallback>
                      <p:oleObj name="Clip" r:id="rId4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4" y="163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17" name="Object 1456"/>
                <p:cNvGraphicFramePr>
                  <a:graphicFrameLocks noChangeAspect="1"/>
                </p:cNvGraphicFramePr>
                <p:nvPr/>
              </p:nvGraphicFramePr>
              <p:xfrm>
                <a:off x="2232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875" name="Clip" r:id="rId411" imgW="142555" imgH="142555" progId="MS_ClipArt_Gallery.2">
                        <p:embed/>
                      </p:oleObj>
                    </mc:Choice>
                    <mc:Fallback>
                      <p:oleObj name="Clip" r:id="rId4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2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18" name="Object 1457"/>
                <p:cNvGraphicFramePr>
                  <a:graphicFrameLocks noChangeAspect="1"/>
                </p:cNvGraphicFramePr>
                <p:nvPr/>
              </p:nvGraphicFramePr>
              <p:xfrm>
                <a:off x="2045" y="17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876" name="Clip" r:id="rId412" imgW="142555" imgH="142555" progId="MS_ClipArt_Gallery.2">
                        <p:embed/>
                      </p:oleObj>
                    </mc:Choice>
                    <mc:Fallback>
                      <p:oleObj name="Clip" r:id="rId4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5" y="17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19" name="Object 1458"/>
                <p:cNvGraphicFramePr>
                  <a:graphicFrameLocks noChangeAspect="1"/>
                </p:cNvGraphicFramePr>
                <p:nvPr/>
              </p:nvGraphicFramePr>
              <p:xfrm>
                <a:off x="2135" y="16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877" name="Clip" r:id="rId413" imgW="142555" imgH="142555" progId="MS_ClipArt_Gallery.2">
                        <p:embed/>
                      </p:oleObj>
                    </mc:Choice>
                    <mc:Fallback>
                      <p:oleObj name="Clip" r:id="rId4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5" y="16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20" name="Object 1459"/>
                <p:cNvGraphicFramePr>
                  <a:graphicFrameLocks noChangeAspect="1"/>
                </p:cNvGraphicFramePr>
                <p:nvPr/>
              </p:nvGraphicFramePr>
              <p:xfrm>
                <a:off x="2051" y="173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878" name="Clip" r:id="rId414" imgW="142555" imgH="142555" progId="MS_ClipArt_Gallery.2">
                        <p:embed/>
                      </p:oleObj>
                    </mc:Choice>
                    <mc:Fallback>
                      <p:oleObj name="Clip" r:id="rId4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73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21" name="Object 1460"/>
                <p:cNvGraphicFramePr>
                  <a:graphicFrameLocks noChangeAspect="1"/>
                </p:cNvGraphicFramePr>
                <p:nvPr/>
              </p:nvGraphicFramePr>
              <p:xfrm>
                <a:off x="2049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879" name="Clip" r:id="rId415" imgW="142555" imgH="142555" progId="MS_ClipArt_Gallery.2">
                        <p:embed/>
                      </p:oleObj>
                    </mc:Choice>
                    <mc:Fallback>
                      <p:oleObj name="Clip" r:id="rId4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9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22" name="Object 1461"/>
                <p:cNvGraphicFramePr>
                  <a:graphicFrameLocks noChangeAspect="1"/>
                </p:cNvGraphicFramePr>
                <p:nvPr/>
              </p:nvGraphicFramePr>
              <p:xfrm>
                <a:off x="2095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880" name="Clip" r:id="rId416" imgW="142555" imgH="142555" progId="MS_ClipArt_Gallery.2">
                        <p:embed/>
                      </p:oleObj>
                    </mc:Choice>
                    <mc:Fallback>
                      <p:oleObj name="Clip" r:id="rId4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5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23" name="Object 1462"/>
                <p:cNvGraphicFramePr>
                  <a:graphicFrameLocks noChangeAspect="1"/>
                </p:cNvGraphicFramePr>
                <p:nvPr/>
              </p:nvGraphicFramePr>
              <p:xfrm>
                <a:off x="2091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881" name="Clip" r:id="rId417" imgW="142555" imgH="142555" progId="MS_ClipArt_Gallery.2">
                        <p:embed/>
                      </p:oleObj>
                    </mc:Choice>
                    <mc:Fallback>
                      <p:oleObj name="Clip" r:id="rId4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1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24" name="Object 1463"/>
                <p:cNvGraphicFramePr>
                  <a:graphicFrameLocks noChangeAspect="1"/>
                </p:cNvGraphicFramePr>
                <p:nvPr/>
              </p:nvGraphicFramePr>
              <p:xfrm>
                <a:off x="2153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882" name="Clip" r:id="rId418" imgW="142555" imgH="142555" progId="MS_ClipArt_Gallery.2">
                        <p:embed/>
                      </p:oleObj>
                    </mc:Choice>
                    <mc:Fallback>
                      <p:oleObj name="Clip" r:id="rId4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3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25" name="Object 1464"/>
                <p:cNvGraphicFramePr>
                  <a:graphicFrameLocks noChangeAspect="1"/>
                </p:cNvGraphicFramePr>
                <p:nvPr/>
              </p:nvGraphicFramePr>
              <p:xfrm>
                <a:off x="2167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883" name="Clip" r:id="rId419" imgW="142555" imgH="142555" progId="MS_ClipArt_Gallery.2">
                        <p:embed/>
                      </p:oleObj>
                    </mc:Choice>
                    <mc:Fallback>
                      <p:oleObj name="Clip" r:id="rId4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26" name="Object 1465"/>
                <p:cNvGraphicFramePr>
                  <a:graphicFrameLocks noChangeAspect="1"/>
                </p:cNvGraphicFramePr>
                <p:nvPr/>
              </p:nvGraphicFramePr>
              <p:xfrm>
                <a:off x="2182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884" name="Clip" r:id="rId420" imgW="142555" imgH="142555" progId="MS_ClipArt_Gallery.2">
                        <p:embed/>
                      </p:oleObj>
                    </mc:Choice>
                    <mc:Fallback>
                      <p:oleObj name="Clip" r:id="rId4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27" name="Object 1466"/>
                <p:cNvGraphicFramePr>
                  <a:graphicFrameLocks noChangeAspect="1"/>
                </p:cNvGraphicFramePr>
                <p:nvPr/>
              </p:nvGraphicFramePr>
              <p:xfrm>
                <a:off x="2109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885" name="Clip" r:id="rId421" imgW="142555" imgH="142555" progId="MS_ClipArt_Gallery.2">
                        <p:embed/>
                      </p:oleObj>
                    </mc:Choice>
                    <mc:Fallback>
                      <p:oleObj name="Clip" r:id="rId4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9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28" name="Object 1467"/>
                <p:cNvGraphicFramePr>
                  <a:graphicFrameLocks noChangeAspect="1"/>
                </p:cNvGraphicFramePr>
                <p:nvPr/>
              </p:nvGraphicFramePr>
              <p:xfrm>
                <a:off x="2051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886" name="Clip" r:id="rId422" imgW="142555" imgH="142555" progId="MS_ClipArt_Gallery.2">
                        <p:embed/>
                      </p:oleObj>
                    </mc:Choice>
                    <mc:Fallback>
                      <p:oleObj name="Clip" r:id="rId4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29" name="Object 1468"/>
                <p:cNvGraphicFramePr>
                  <a:graphicFrameLocks noChangeAspect="1"/>
                </p:cNvGraphicFramePr>
                <p:nvPr/>
              </p:nvGraphicFramePr>
              <p:xfrm>
                <a:off x="2120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887" name="Clip" r:id="rId423" imgW="142555" imgH="142555" progId="MS_ClipArt_Gallery.2">
                        <p:embed/>
                      </p:oleObj>
                    </mc:Choice>
                    <mc:Fallback>
                      <p:oleObj name="Clip" r:id="rId4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0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30" name="Object 1469"/>
                <p:cNvGraphicFramePr>
                  <a:graphicFrameLocks noChangeAspect="1"/>
                </p:cNvGraphicFramePr>
                <p:nvPr/>
              </p:nvGraphicFramePr>
              <p:xfrm>
                <a:off x="2051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888" name="Clip" r:id="rId424" imgW="142555" imgH="142555" progId="MS_ClipArt_Gallery.2">
                        <p:embed/>
                      </p:oleObj>
                    </mc:Choice>
                    <mc:Fallback>
                      <p:oleObj name="Clip" r:id="rId4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31" name="Object 1470"/>
                <p:cNvGraphicFramePr>
                  <a:graphicFrameLocks noChangeAspect="1"/>
                </p:cNvGraphicFramePr>
                <p:nvPr/>
              </p:nvGraphicFramePr>
              <p:xfrm>
                <a:off x="2066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889" name="Clip" r:id="rId425" imgW="142555" imgH="142555" progId="MS_ClipArt_Gallery.2">
                        <p:embed/>
                      </p:oleObj>
                    </mc:Choice>
                    <mc:Fallback>
                      <p:oleObj name="Clip" r:id="rId4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66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32" name="Object 1471"/>
                <p:cNvGraphicFramePr>
                  <a:graphicFrameLocks noChangeAspect="1"/>
                </p:cNvGraphicFramePr>
                <p:nvPr/>
              </p:nvGraphicFramePr>
              <p:xfrm>
                <a:off x="2167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890" name="Clip" r:id="rId426" imgW="142555" imgH="142555" progId="MS_ClipArt_Gallery.2">
                        <p:embed/>
                      </p:oleObj>
                    </mc:Choice>
                    <mc:Fallback>
                      <p:oleObj name="Clip" r:id="rId4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33" name="Object 1472"/>
                <p:cNvGraphicFramePr>
                  <a:graphicFrameLocks noChangeAspect="1"/>
                </p:cNvGraphicFramePr>
                <p:nvPr/>
              </p:nvGraphicFramePr>
              <p:xfrm>
                <a:off x="2051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891" name="Clip" r:id="rId427" imgW="142555" imgH="142555" progId="MS_ClipArt_Gallery.2">
                        <p:embed/>
                      </p:oleObj>
                    </mc:Choice>
                    <mc:Fallback>
                      <p:oleObj name="Clip" r:id="rId4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34" name="Object 1473"/>
                <p:cNvGraphicFramePr>
                  <a:graphicFrameLocks noChangeAspect="1"/>
                </p:cNvGraphicFramePr>
                <p:nvPr/>
              </p:nvGraphicFramePr>
              <p:xfrm>
                <a:off x="2069" y="17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892" name="Clip" r:id="rId428" imgW="142555" imgH="142555" progId="MS_ClipArt_Gallery.2">
                        <p:embed/>
                      </p:oleObj>
                    </mc:Choice>
                    <mc:Fallback>
                      <p:oleObj name="Clip" r:id="rId4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69" y="17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35" name="Object 1474"/>
                <p:cNvGraphicFramePr>
                  <a:graphicFrameLocks noChangeAspect="1"/>
                </p:cNvGraphicFramePr>
                <p:nvPr/>
              </p:nvGraphicFramePr>
              <p:xfrm>
                <a:off x="2149" y="17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893" name="Clip" r:id="rId429" imgW="142555" imgH="142555" progId="MS_ClipArt_Gallery.2">
                        <p:embed/>
                      </p:oleObj>
                    </mc:Choice>
                    <mc:Fallback>
                      <p:oleObj name="Clip" r:id="rId4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9" y="17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36" name="Object 1475"/>
                <p:cNvGraphicFramePr>
                  <a:graphicFrameLocks noChangeAspect="1"/>
                </p:cNvGraphicFramePr>
                <p:nvPr/>
              </p:nvGraphicFramePr>
              <p:xfrm>
                <a:off x="2049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894" name="Clip" r:id="rId430" imgW="142555" imgH="142555" progId="MS_ClipArt_Gallery.2">
                        <p:embed/>
                      </p:oleObj>
                    </mc:Choice>
                    <mc:Fallback>
                      <p:oleObj name="Clip" r:id="rId4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9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37" name="Object 1476"/>
                <p:cNvGraphicFramePr>
                  <a:graphicFrameLocks noChangeAspect="1"/>
                </p:cNvGraphicFramePr>
                <p:nvPr/>
              </p:nvGraphicFramePr>
              <p:xfrm>
                <a:off x="2109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895" name="Clip" r:id="rId431" imgW="142555" imgH="142555" progId="MS_ClipArt_Gallery.2">
                        <p:embed/>
                      </p:oleObj>
                    </mc:Choice>
                    <mc:Fallback>
                      <p:oleObj name="Clip" r:id="rId4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9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38" name="Object 1477"/>
                <p:cNvGraphicFramePr>
                  <a:graphicFrameLocks noChangeAspect="1"/>
                </p:cNvGraphicFramePr>
                <p:nvPr/>
              </p:nvGraphicFramePr>
              <p:xfrm>
                <a:off x="2167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896" name="Clip" r:id="rId432" imgW="142555" imgH="142555" progId="MS_ClipArt_Gallery.2">
                        <p:embed/>
                      </p:oleObj>
                    </mc:Choice>
                    <mc:Fallback>
                      <p:oleObj name="Clip" r:id="rId4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39" name="Object 1478"/>
                <p:cNvGraphicFramePr>
                  <a:graphicFrameLocks noChangeAspect="1"/>
                </p:cNvGraphicFramePr>
                <p:nvPr/>
              </p:nvGraphicFramePr>
              <p:xfrm>
                <a:off x="2149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897" name="Clip" r:id="rId433" imgW="142555" imgH="142555" progId="MS_ClipArt_Gallery.2">
                        <p:embed/>
                      </p:oleObj>
                    </mc:Choice>
                    <mc:Fallback>
                      <p:oleObj name="Clip" r:id="rId4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9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40" name="Object 1479"/>
                <p:cNvGraphicFramePr>
                  <a:graphicFrameLocks noChangeAspect="1"/>
                </p:cNvGraphicFramePr>
                <p:nvPr/>
              </p:nvGraphicFramePr>
              <p:xfrm>
                <a:off x="2049" y="16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898" name="Clip" r:id="rId434" imgW="142555" imgH="142555" progId="MS_ClipArt_Gallery.2">
                        <p:embed/>
                      </p:oleObj>
                    </mc:Choice>
                    <mc:Fallback>
                      <p:oleObj name="Clip" r:id="rId4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9" y="16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41" name="Object 1480"/>
                <p:cNvGraphicFramePr>
                  <a:graphicFrameLocks noChangeAspect="1"/>
                </p:cNvGraphicFramePr>
                <p:nvPr/>
              </p:nvGraphicFramePr>
              <p:xfrm>
                <a:off x="2066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899" name="Clip" r:id="rId435" imgW="142555" imgH="142555" progId="MS_ClipArt_Gallery.2">
                        <p:embed/>
                      </p:oleObj>
                    </mc:Choice>
                    <mc:Fallback>
                      <p:oleObj name="Clip" r:id="rId4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66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42" name="Object 1481"/>
                <p:cNvGraphicFramePr>
                  <a:graphicFrameLocks noChangeAspect="1"/>
                </p:cNvGraphicFramePr>
                <p:nvPr/>
              </p:nvGraphicFramePr>
              <p:xfrm>
                <a:off x="2051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900" name="Clip" r:id="rId436" imgW="142555" imgH="142555" progId="MS_ClipArt_Gallery.2">
                        <p:embed/>
                      </p:oleObj>
                    </mc:Choice>
                    <mc:Fallback>
                      <p:oleObj name="Clip" r:id="rId4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43" name="Object 1482"/>
                <p:cNvGraphicFramePr>
                  <a:graphicFrameLocks noChangeAspect="1"/>
                </p:cNvGraphicFramePr>
                <p:nvPr/>
              </p:nvGraphicFramePr>
              <p:xfrm>
                <a:off x="2080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901" name="Clip" r:id="rId437" imgW="142555" imgH="142555" progId="MS_ClipArt_Gallery.2">
                        <p:embed/>
                      </p:oleObj>
                    </mc:Choice>
                    <mc:Fallback>
                      <p:oleObj name="Clip" r:id="rId4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0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44" name="Object 1483"/>
                <p:cNvGraphicFramePr>
                  <a:graphicFrameLocks noChangeAspect="1"/>
                </p:cNvGraphicFramePr>
                <p:nvPr/>
              </p:nvGraphicFramePr>
              <p:xfrm>
                <a:off x="2078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902" name="Clip" r:id="rId438" imgW="142555" imgH="142555" progId="MS_ClipArt_Gallery.2">
                        <p:embed/>
                      </p:oleObj>
                    </mc:Choice>
                    <mc:Fallback>
                      <p:oleObj name="Clip" r:id="rId4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45" name="Object 1484"/>
                <p:cNvGraphicFramePr>
                  <a:graphicFrameLocks noChangeAspect="1"/>
                </p:cNvGraphicFramePr>
                <p:nvPr/>
              </p:nvGraphicFramePr>
              <p:xfrm>
                <a:off x="2167" y="17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903" name="Clip" r:id="rId439" imgW="142555" imgH="142555" progId="MS_ClipArt_Gallery.2">
                        <p:embed/>
                      </p:oleObj>
                    </mc:Choice>
                    <mc:Fallback>
                      <p:oleObj name="Clip" r:id="rId4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7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46" name="Object 1485"/>
                <p:cNvGraphicFramePr>
                  <a:graphicFrameLocks noChangeAspect="1"/>
                </p:cNvGraphicFramePr>
                <p:nvPr/>
              </p:nvGraphicFramePr>
              <p:xfrm>
                <a:off x="2080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904" name="Clip" r:id="rId440" imgW="142555" imgH="142555" progId="MS_ClipArt_Gallery.2">
                        <p:embed/>
                      </p:oleObj>
                    </mc:Choice>
                    <mc:Fallback>
                      <p:oleObj name="Clip" r:id="rId4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0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47" name="Object 1486"/>
                <p:cNvGraphicFramePr>
                  <a:graphicFrameLocks noChangeAspect="1"/>
                </p:cNvGraphicFramePr>
                <p:nvPr/>
              </p:nvGraphicFramePr>
              <p:xfrm>
                <a:off x="2107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905" name="Clip" r:id="rId441" imgW="142555" imgH="142555" progId="MS_ClipArt_Gallery.2">
                        <p:embed/>
                      </p:oleObj>
                    </mc:Choice>
                    <mc:Fallback>
                      <p:oleObj name="Clip" r:id="rId4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48" name="Object 1487"/>
                <p:cNvGraphicFramePr>
                  <a:graphicFrameLocks noChangeAspect="1"/>
                </p:cNvGraphicFramePr>
                <p:nvPr/>
              </p:nvGraphicFramePr>
              <p:xfrm>
                <a:off x="2165" y="17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906" name="Clip" r:id="rId442" imgW="142555" imgH="142555" progId="MS_ClipArt_Gallery.2">
                        <p:embed/>
                      </p:oleObj>
                    </mc:Choice>
                    <mc:Fallback>
                      <p:oleObj name="Clip" r:id="rId4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7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49" name="Object 1488"/>
                <p:cNvGraphicFramePr>
                  <a:graphicFrameLocks noChangeAspect="1"/>
                </p:cNvGraphicFramePr>
                <p:nvPr/>
              </p:nvGraphicFramePr>
              <p:xfrm>
                <a:off x="2051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907" name="Clip" r:id="rId443" imgW="142555" imgH="142555" progId="MS_ClipArt_Gallery.2">
                        <p:embed/>
                      </p:oleObj>
                    </mc:Choice>
                    <mc:Fallback>
                      <p:oleObj name="Clip" r:id="rId4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50" name="Object 1489"/>
                <p:cNvGraphicFramePr>
                  <a:graphicFrameLocks noChangeAspect="1"/>
                </p:cNvGraphicFramePr>
                <p:nvPr/>
              </p:nvGraphicFramePr>
              <p:xfrm>
                <a:off x="2136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908" name="Clip" r:id="rId444" imgW="142555" imgH="142555" progId="MS_ClipArt_Gallery.2">
                        <p:embed/>
                      </p:oleObj>
                    </mc:Choice>
                    <mc:Fallback>
                      <p:oleObj name="Clip" r:id="rId4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6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51" name="Object 1490"/>
                <p:cNvGraphicFramePr>
                  <a:graphicFrameLocks noChangeAspect="1"/>
                </p:cNvGraphicFramePr>
                <p:nvPr/>
              </p:nvGraphicFramePr>
              <p:xfrm>
                <a:off x="2051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909" name="Clip" r:id="rId445" imgW="142555" imgH="142555" progId="MS_ClipArt_Gallery.2">
                        <p:embed/>
                      </p:oleObj>
                    </mc:Choice>
                    <mc:Fallback>
                      <p:oleObj name="Clip" r:id="rId4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52" name="Object 1491"/>
                <p:cNvGraphicFramePr>
                  <a:graphicFrameLocks noChangeAspect="1"/>
                </p:cNvGraphicFramePr>
                <p:nvPr/>
              </p:nvGraphicFramePr>
              <p:xfrm>
                <a:off x="2087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910" name="Clip" r:id="rId446" imgW="142555" imgH="142555" progId="MS_ClipArt_Gallery.2">
                        <p:embed/>
                      </p:oleObj>
                    </mc:Choice>
                    <mc:Fallback>
                      <p:oleObj name="Clip" r:id="rId4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7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53" name="Object 1492"/>
                <p:cNvGraphicFramePr>
                  <a:graphicFrameLocks noChangeAspect="1"/>
                </p:cNvGraphicFramePr>
                <p:nvPr/>
              </p:nvGraphicFramePr>
              <p:xfrm>
                <a:off x="2138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911" name="Clip" r:id="rId447" imgW="142555" imgH="142555" progId="MS_ClipArt_Gallery.2">
                        <p:embed/>
                      </p:oleObj>
                    </mc:Choice>
                    <mc:Fallback>
                      <p:oleObj name="Clip" r:id="rId4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8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54" name="Object 1493"/>
                <p:cNvGraphicFramePr>
                  <a:graphicFrameLocks noChangeAspect="1"/>
                </p:cNvGraphicFramePr>
                <p:nvPr/>
              </p:nvGraphicFramePr>
              <p:xfrm>
                <a:off x="2051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912" name="Clip" r:id="rId448" imgW="142555" imgH="142555" progId="MS_ClipArt_Gallery.2">
                        <p:embed/>
                      </p:oleObj>
                    </mc:Choice>
                    <mc:Fallback>
                      <p:oleObj name="Clip" r:id="rId4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55" name="Object 1494"/>
                <p:cNvGraphicFramePr>
                  <a:graphicFrameLocks noChangeAspect="1"/>
                </p:cNvGraphicFramePr>
                <p:nvPr/>
              </p:nvGraphicFramePr>
              <p:xfrm>
                <a:off x="2051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913" name="Clip" r:id="rId449" imgW="142555" imgH="142555" progId="MS_ClipArt_Gallery.2">
                        <p:embed/>
                      </p:oleObj>
                    </mc:Choice>
                    <mc:Fallback>
                      <p:oleObj name="Clip" r:id="rId4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56" name="Object 1495"/>
                <p:cNvGraphicFramePr>
                  <a:graphicFrameLocks noChangeAspect="1"/>
                </p:cNvGraphicFramePr>
                <p:nvPr/>
              </p:nvGraphicFramePr>
              <p:xfrm>
                <a:off x="2155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914" name="Clip" r:id="rId450" imgW="142555" imgH="142555" progId="MS_ClipArt_Gallery.2">
                        <p:embed/>
                      </p:oleObj>
                    </mc:Choice>
                    <mc:Fallback>
                      <p:oleObj name="Clip" r:id="rId4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5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57" name="Object 1496"/>
                <p:cNvGraphicFramePr>
                  <a:graphicFrameLocks noChangeAspect="1"/>
                </p:cNvGraphicFramePr>
                <p:nvPr/>
              </p:nvGraphicFramePr>
              <p:xfrm>
                <a:off x="2182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915" name="Clip" r:id="rId451" imgW="142555" imgH="142555" progId="MS_ClipArt_Gallery.2">
                        <p:embed/>
                      </p:oleObj>
                    </mc:Choice>
                    <mc:Fallback>
                      <p:oleObj name="Clip" r:id="rId4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58" name="Object 1497"/>
                <p:cNvGraphicFramePr>
                  <a:graphicFrameLocks noChangeAspect="1"/>
                </p:cNvGraphicFramePr>
                <p:nvPr/>
              </p:nvGraphicFramePr>
              <p:xfrm>
                <a:off x="2107" y="16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916" name="Clip" r:id="rId452" imgW="142555" imgH="142555" progId="MS_ClipArt_Gallery.2">
                        <p:embed/>
                      </p:oleObj>
                    </mc:Choice>
                    <mc:Fallback>
                      <p:oleObj name="Clip" r:id="rId4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59" name="Object 1498"/>
                <p:cNvGraphicFramePr>
                  <a:graphicFrameLocks noChangeAspect="1"/>
                </p:cNvGraphicFramePr>
                <p:nvPr/>
              </p:nvGraphicFramePr>
              <p:xfrm>
                <a:off x="2080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917" name="Clip" r:id="rId453" imgW="142555" imgH="142555" progId="MS_ClipArt_Gallery.2">
                        <p:embed/>
                      </p:oleObj>
                    </mc:Choice>
                    <mc:Fallback>
                      <p:oleObj name="Clip" r:id="rId4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0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60" name="Object 1499"/>
                <p:cNvGraphicFramePr>
                  <a:graphicFrameLocks noChangeAspect="1"/>
                </p:cNvGraphicFramePr>
                <p:nvPr/>
              </p:nvGraphicFramePr>
              <p:xfrm>
                <a:off x="2138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918" name="Clip" r:id="rId454" imgW="142555" imgH="142555" progId="MS_ClipArt_Gallery.2">
                        <p:embed/>
                      </p:oleObj>
                    </mc:Choice>
                    <mc:Fallback>
                      <p:oleObj name="Clip" r:id="rId4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8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61" name="Object 1500"/>
                <p:cNvGraphicFramePr>
                  <a:graphicFrameLocks noChangeAspect="1"/>
                </p:cNvGraphicFramePr>
                <p:nvPr/>
              </p:nvGraphicFramePr>
              <p:xfrm>
                <a:off x="2153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919" name="Clip" r:id="rId455" imgW="142555" imgH="142555" progId="MS_ClipArt_Gallery.2">
                        <p:embed/>
                      </p:oleObj>
                    </mc:Choice>
                    <mc:Fallback>
                      <p:oleObj name="Clip" r:id="rId4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3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62" name="Object 1501"/>
                <p:cNvGraphicFramePr>
                  <a:graphicFrameLocks noChangeAspect="1"/>
                </p:cNvGraphicFramePr>
                <p:nvPr/>
              </p:nvGraphicFramePr>
              <p:xfrm>
                <a:off x="2051" y="16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920" name="Clip" r:id="rId456" imgW="142555" imgH="142555" progId="MS_ClipArt_Gallery.2">
                        <p:embed/>
                      </p:oleObj>
                    </mc:Choice>
                    <mc:Fallback>
                      <p:oleObj name="Clip" r:id="rId4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51" y="16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63" name="Object 1502"/>
                <p:cNvGraphicFramePr>
                  <a:graphicFrameLocks noChangeAspect="1"/>
                </p:cNvGraphicFramePr>
                <p:nvPr/>
              </p:nvGraphicFramePr>
              <p:xfrm>
                <a:off x="2012" y="162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921" name="Clip" r:id="rId457" imgW="142555" imgH="142555" progId="MS_ClipArt_Gallery.2">
                        <p:embed/>
                      </p:oleObj>
                    </mc:Choice>
                    <mc:Fallback>
                      <p:oleObj name="Clip" r:id="rId4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12" y="162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64" name="Object 1503"/>
                <p:cNvGraphicFramePr>
                  <a:graphicFrameLocks noChangeAspect="1"/>
                </p:cNvGraphicFramePr>
                <p:nvPr/>
              </p:nvGraphicFramePr>
              <p:xfrm>
                <a:off x="2078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922" name="Clip" r:id="rId458" imgW="142555" imgH="142555" progId="MS_ClipArt_Gallery.2">
                        <p:embed/>
                      </p:oleObj>
                    </mc:Choice>
                    <mc:Fallback>
                      <p:oleObj name="Clip" r:id="rId4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65" name="Object 1504"/>
                <p:cNvGraphicFramePr>
                  <a:graphicFrameLocks noChangeAspect="1"/>
                </p:cNvGraphicFramePr>
                <p:nvPr/>
              </p:nvGraphicFramePr>
              <p:xfrm>
                <a:off x="2002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923" name="Clip" r:id="rId459" imgW="142555" imgH="142555" progId="MS_ClipArt_Gallery.2">
                        <p:embed/>
                      </p:oleObj>
                    </mc:Choice>
                    <mc:Fallback>
                      <p:oleObj name="Clip" r:id="rId4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02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66" name="Object 1505"/>
                <p:cNvGraphicFramePr>
                  <a:graphicFrameLocks noChangeAspect="1"/>
                </p:cNvGraphicFramePr>
                <p:nvPr/>
              </p:nvGraphicFramePr>
              <p:xfrm>
                <a:off x="2149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924" name="Clip" r:id="rId460" imgW="142555" imgH="142555" progId="MS_ClipArt_Gallery.2">
                        <p:embed/>
                      </p:oleObj>
                    </mc:Choice>
                    <mc:Fallback>
                      <p:oleObj name="Clip" r:id="rId4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9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67" name="Object 1506"/>
                <p:cNvGraphicFramePr>
                  <a:graphicFrameLocks noChangeAspect="1"/>
                </p:cNvGraphicFramePr>
                <p:nvPr/>
              </p:nvGraphicFramePr>
              <p:xfrm>
                <a:off x="2109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925" name="Clip" r:id="rId461" imgW="142555" imgH="142555" progId="MS_ClipArt_Gallery.2">
                        <p:embed/>
                      </p:oleObj>
                    </mc:Choice>
                    <mc:Fallback>
                      <p:oleObj name="Clip" r:id="rId4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9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68" name="Object 1507"/>
                <p:cNvGraphicFramePr>
                  <a:graphicFrameLocks noChangeAspect="1"/>
                </p:cNvGraphicFramePr>
                <p:nvPr/>
              </p:nvGraphicFramePr>
              <p:xfrm>
                <a:off x="2189" y="16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926" name="Clip" r:id="rId462" imgW="142555" imgH="142555" progId="MS_ClipArt_Gallery.2">
                        <p:embed/>
                      </p:oleObj>
                    </mc:Choice>
                    <mc:Fallback>
                      <p:oleObj name="Clip" r:id="rId4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9" y="16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69" name="Object 1508"/>
                <p:cNvGraphicFramePr>
                  <a:graphicFrameLocks noChangeAspect="1"/>
                </p:cNvGraphicFramePr>
                <p:nvPr/>
              </p:nvGraphicFramePr>
              <p:xfrm>
                <a:off x="2127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927" name="Clip" r:id="rId463" imgW="142555" imgH="142555" progId="MS_ClipArt_Gallery.2">
                        <p:embed/>
                      </p:oleObj>
                    </mc:Choice>
                    <mc:Fallback>
                      <p:oleObj name="Clip" r:id="rId4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7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70" name="Object 1509"/>
                <p:cNvGraphicFramePr>
                  <a:graphicFrameLocks noChangeAspect="1"/>
                </p:cNvGraphicFramePr>
                <p:nvPr/>
              </p:nvGraphicFramePr>
              <p:xfrm>
                <a:off x="2124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928" name="Clip" r:id="rId464" imgW="142555" imgH="142555" progId="MS_ClipArt_Gallery.2">
                        <p:embed/>
                      </p:oleObj>
                    </mc:Choice>
                    <mc:Fallback>
                      <p:oleObj name="Clip" r:id="rId4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4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71" name="Object 1510"/>
                <p:cNvGraphicFramePr>
                  <a:graphicFrameLocks noChangeAspect="1"/>
                </p:cNvGraphicFramePr>
                <p:nvPr/>
              </p:nvGraphicFramePr>
              <p:xfrm>
                <a:off x="2131" y="17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929" name="Clip" r:id="rId465" imgW="142555" imgH="142555" progId="MS_ClipArt_Gallery.2">
                        <p:embed/>
                      </p:oleObj>
                    </mc:Choice>
                    <mc:Fallback>
                      <p:oleObj name="Clip" r:id="rId4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1" y="17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72" name="Object 1511"/>
                <p:cNvGraphicFramePr>
                  <a:graphicFrameLocks noChangeAspect="1"/>
                </p:cNvGraphicFramePr>
                <p:nvPr/>
              </p:nvGraphicFramePr>
              <p:xfrm>
                <a:off x="2107" y="16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930" name="Clip" r:id="rId466" imgW="142555" imgH="142555" progId="MS_ClipArt_Gallery.2">
                        <p:embed/>
                      </p:oleObj>
                    </mc:Choice>
                    <mc:Fallback>
                      <p:oleObj name="Clip" r:id="rId4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73" name="Object 1512"/>
                <p:cNvGraphicFramePr>
                  <a:graphicFrameLocks noChangeAspect="1"/>
                </p:cNvGraphicFramePr>
                <p:nvPr/>
              </p:nvGraphicFramePr>
              <p:xfrm>
                <a:off x="2195" y="17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931" name="Clip" r:id="rId467" imgW="142555" imgH="142555" progId="MS_ClipArt_Gallery.2">
                        <p:embed/>
                      </p:oleObj>
                    </mc:Choice>
                    <mc:Fallback>
                      <p:oleObj name="Clip" r:id="rId4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5" y="17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74" name="Object 1513"/>
                <p:cNvGraphicFramePr>
                  <a:graphicFrameLocks noChangeAspect="1"/>
                </p:cNvGraphicFramePr>
                <p:nvPr/>
              </p:nvGraphicFramePr>
              <p:xfrm>
                <a:off x="1955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932" name="Clip" r:id="rId468" imgW="142555" imgH="142555" progId="MS_ClipArt_Gallery.2">
                        <p:embed/>
                      </p:oleObj>
                    </mc:Choice>
                    <mc:Fallback>
                      <p:oleObj name="Clip" r:id="rId4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5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75" name="Object 1514"/>
                <p:cNvGraphicFramePr>
                  <a:graphicFrameLocks noChangeAspect="1"/>
                </p:cNvGraphicFramePr>
                <p:nvPr/>
              </p:nvGraphicFramePr>
              <p:xfrm>
                <a:off x="2078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933" name="Clip" r:id="rId469" imgW="142555" imgH="142555" progId="MS_ClipArt_Gallery.2">
                        <p:embed/>
                      </p:oleObj>
                    </mc:Choice>
                    <mc:Fallback>
                      <p:oleObj name="Clip" r:id="rId4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76" name="Object 1515"/>
                <p:cNvGraphicFramePr>
                  <a:graphicFrameLocks noChangeAspect="1"/>
                </p:cNvGraphicFramePr>
                <p:nvPr/>
              </p:nvGraphicFramePr>
              <p:xfrm>
                <a:off x="2184" y="17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934" name="Clip" r:id="rId470" imgW="142555" imgH="142555" progId="MS_ClipArt_Gallery.2">
                        <p:embed/>
                      </p:oleObj>
                    </mc:Choice>
                    <mc:Fallback>
                      <p:oleObj name="Clip" r:id="rId4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4" y="17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77" name="Object 1516"/>
                <p:cNvGraphicFramePr>
                  <a:graphicFrameLocks noChangeAspect="1"/>
                </p:cNvGraphicFramePr>
                <p:nvPr/>
              </p:nvGraphicFramePr>
              <p:xfrm>
                <a:off x="2135" y="15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935" name="Clip" r:id="rId471" imgW="142555" imgH="142555" progId="MS_ClipArt_Gallery.2">
                        <p:embed/>
                      </p:oleObj>
                    </mc:Choice>
                    <mc:Fallback>
                      <p:oleObj name="Clip" r:id="rId4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5" y="15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78" name="Object 1517"/>
                <p:cNvGraphicFramePr>
                  <a:graphicFrameLocks noChangeAspect="1"/>
                </p:cNvGraphicFramePr>
                <p:nvPr/>
              </p:nvGraphicFramePr>
              <p:xfrm>
                <a:off x="2207" y="16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936" name="Clip" r:id="rId472" imgW="142555" imgH="142555" progId="MS_ClipArt_Gallery.2">
                        <p:embed/>
                      </p:oleObj>
                    </mc:Choice>
                    <mc:Fallback>
                      <p:oleObj name="Clip" r:id="rId4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7" y="16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79" name="Object 1518"/>
                <p:cNvGraphicFramePr>
                  <a:graphicFrameLocks noChangeAspect="1"/>
                </p:cNvGraphicFramePr>
                <p:nvPr/>
              </p:nvGraphicFramePr>
              <p:xfrm>
                <a:off x="2182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937" name="Clip" r:id="rId473" imgW="142555" imgH="142555" progId="MS_ClipArt_Gallery.2">
                        <p:embed/>
                      </p:oleObj>
                    </mc:Choice>
                    <mc:Fallback>
                      <p:oleObj name="Clip" r:id="rId4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80" name="Object 1519"/>
                <p:cNvGraphicFramePr>
                  <a:graphicFrameLocks noChangeAspect="1"/>
                </p:cNvGraphicFramePr>
                <p:nvPr/>
              </p:nvGraphicFramePr>
              <p:xfrm>
                <a:off x="2167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938" name="Clip" r:id="rId474" imgW="142555" imgH="142555" progId="MS_ClipArt_Gallery.2">
                        <p:embed/>
                      </p:oleObj>
                    </mc:Choice>
                    <mc:Fallback>
                      <p:oleObj name="Clip" r:id="rId4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81" name="Object 1520"/>
                <p:cNvGraphicFramePr>
                  <a:graphicFrameLocks noChangeAspect="1"/>
                </p:cNvGraphicFramePr>
                <p:nvPr/>
              </p:nvGraphicFramePr>
              <p:xfrm>
                <a:off x="2207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939" name="Clip" r:id="rId475" imgW="142555" imgH="142555" progId="MS_ClipArt_Gallery.2">
                        <p:embed/>
                      </p:oleObj>
                    </mc:Choice>
                    <mc:Fallback>
                      <p:oleObj name="Clip" r:id="rId4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7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82" name="Object 1521"/>
                <p:cNvGraphicFramePr>
                  <a:graphicFrameLocks noChangeAspect="1"/>
                </p:cNvGraphicFramePr>
                <p:nvPr/>
              </p:nvGraphicFramePr>
              <p:xfrm>
                <a:off x="2098" y="17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940" name="Clip" r:id="rId476" imgW="142555" imgH="142555" progId="MS_ClipArt_Gallery.2">
                        <p:embed/>
                      </p:oleObj>
                    </mc:Choice>
                    <mc:Fallback>
                      <p:oleObj name="Clip" r:id="rId4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8" y="17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83" name="Object 1522"/>
                <p:cNvGraphicFramePr>
                  <a:graphicFrameLocks noChangeAspect="1"/>
                </p:cNvGraphicFramePr>
                <p:nvPr/>
              </p:nvGraphicFramePr>
              <p:xfrm>
                <a:off x="2167" y="18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941" name="Clip" r:id="rId477" imgW="142555" imgH="142555" progId="MS_ClipArt_Gallery.2">
                        <p:embed/>
                      </p:oleObj>
                    </mc:Choice>
                    <mc:Fallback>
                      <p:oleObj name="Clip" r:id="rId4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8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84" name="Object 1523"/>
                <p:cNvGraphicFramePr>
                  <a:graphicFrameLocks noChangeAspect="1"/>
                </p:cNvGraphicFramePr>
                <p:nvPr/>
              </p:nvGraphicFramePr>
              <p:xfrm>
                <a:off x="2155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942" name="Clip" r:id="rId478" imgW="142555" imgH="142555" progId="MS_ClipArt_Gallery.2">
                        <p:embed/>
                      </p:oleObj>
                    </mc:Choice>
                    <mc:Fallback>
                      <p:oleObj name="Clip" r:id="rId4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5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85" name="Object 1524"/>
                <p:cNvGraphicFramePr>
                  <a:graphicFrameLocks noChangeAspect="1"/>
                </p:cNvGraphicFramePr>
                <p:nvPr/>
              </p:nvGraphicFramePr>
              <p:xfrm>
                <a:off x="2153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943" name="Clip" r:id="rId479" imgW="142555" imgH="142555" progId="MS_ClipArt_Gallery.2">
                        <p:embed/>
                      </p:oleObj>
                    </mc:Choice>
                    <mc:Fallback>
                      <p:oleObj name="Clip" r:id="rId4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3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86" name="Object 1525"/>
                <p:cNvGraphicFramePr>
                  <a:graphicFrameLocks noChangeAspect="1"/>
                </p:cNvGraphicFramePr>
                <p:nvPr/>
              </p:nvGraphicFramePr>
              <p:xfrm>
                <a:off x="2098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944" name="Clip" r:id="rId480" imgW="142555" imgH="142555" progId="MS_ClipArt_Gallery.2">
                        <p:embed/>
                      </p:oleObj>
                    </mc:Choice>
                    <mc:Fallback>
                      <p:oleObj name="Clip" r:id="rId4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8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87" name="Object 1526"/>
                <p:cNvGraphicFramePr>
                  <a:graphicFrameLocks noChangeAspect="1"/>
                </p:cNvGraphicFramePr>
                <p:nvPr/>
              </p:nvGraphicFramePr>
              <p:xfrm>
                <a:off x="2207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945" name="Clip" r:id="rId481" imgW="142555" imgH="142555" progId="MS_ClipArt_Gallery.2">
                        <p:embed/>
                      </p:oleObj>
                    </mc:Choice>
                    <mc:Fallback>
                      <p:oleObj name="Clip" r:id="rId4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7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88" name="Object 1527"/>
                <p:cNvGraphicFramePr>
                  <a:graphicFrameLocks noChangeAspect="1"/>
                </p:cNvGraphicFramePr>
                <p:nvPr/>
              </p:nvGraphicFramePr>
              <p:xfrm>
                <a:off x="2042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946" name="Clip" r:id="rId482" imgW="142555" imgH="142555" progId="MS_ClipArt_Gallery.2">
                        <p:embed/>
                      </p:oleObj>
                    </mc:Choice>
                    <mc:Fallback>
                      <p:oleObj name="Clip" r:id="rId4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2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89" name="Object 1528"/>
                <p:cNvGraphicFramePr>
                  <a:graphicFrameLocks noChangeAspect="1"/>
                </p:cNvGraphicFramePr>
                <p:nvPr/>
              </p:nvGraphicFramePr>
              <p:xfrm>
                <a:off x="2024" y="16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947" name="Clip" r:id="rId483" imgW="142555" imgH="142555" progId="MS_ClipArt_Gallery.2">
                        <p:embed/>
                      </p:oleObj>
                    </mc:Choice>
                    <mc:Fallback>
                      <p:oleObj name="Clip" r:id="rId4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24" y="16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90" name="Object 1529"/>
                <p:cNvGraphicFramePr>
                  <a:graphicFrameLocks noChangeAspect="1"/>
                </p:cNvGraphicFramePr>
                <p:nvPr/>
              </p:nvGraphicFramePr>
              <p:xfrm>
                <a:off x="2182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948" name="Clip" r:id="rId484" imgW="142555" imgH="142555" progId="MS_ClipArt_Gallery.2">
                        <p:embed/>
                      </p:oleObj>
                    </mc:Choice>
                    <mc:Fallback>
                      <p:oleObj name="Clip" r:id="rId4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91" name="Object 1530"/>
                <p:cNvGraphicFramePr>
                  <a:graphicFrameLocks noChangeAspect="1"/>
                </p:cNvGraphicFramePr>
                <p:nvPr/>
              </p:nvGraphicFramePr>
              <p:xfrm>
                <a:off x="2184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949" name="Clip" r:id="rId485" imgW="142555" imgH="142555" progId="MS_ClipArt_Gallery.2">
                        <p:embed/>
                      </p:oleObj>
                    </mc:Choice>
                    <mc:Fallback>
                      <p:oleObj name="Clip" r:id="rId4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4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92" name="Object 1531"/>
                <p:cNvGraphicFramePr>
                  <a:graphicFrameLocks noChangeAspect="1"/>
                </p:cNvGraphicFramePr>
                <p:nvPr/>
              </p:nvGraphicFramePr>
              <p:xfrm>
                <a:off x="2127" y="16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950" name="Clip" r:id="rId486" imgW="142555" imgH="142555" progId="MS_ClipArt_Gallery.2">
                        <p:embed/>
                      </p:oleObj>
                    </mc:Choice>
                    <mc:Fallback>
                      <p:oleObj name="Clip" r:id="rId4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7" y="16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93" name="Object 1532"/>
                <p:cNvGraphicFramePr>
                  <a:graphicFrameLocks noChangeAspect="1"/>
                </p:cNvGraphicFramePr>
                <p:nvPr/>
              </p:nvGraphicFramePr>
              <p:xfrm>
                <a:off x="2107" y="163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951" name="Clip" r:id="rId487" imgW="142555" imgH="142555" progId="MS_ClipArt_Gallery.2">
                        <p:embed/>
                      </p:oleObj>
                    </mc:Choice>
                    <mc:Fallback>
                      <p:oleObj name="Clip" r:id="rId4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3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94" name="Object 1533"/>
                <p:cNvGraphicFramePr>
                  <a:graphicFrameLocks noChangeAspect="1"/>
                </p:cNvGraphicFramePr>
                <p:nvPr/>
              </p:nvGraphicFramePr>
              <p:xfrm>
                <a:off x="2124" y="17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952" name="Clip" r:id="rId488" imgW="142555" imgH="142555" progId="MS_ClipArt_Gallery.2">
                        <p:embed/>
                      </p:oleObj>
                    </mc:Choice>
                    <mc:Fallback>
                      <p:oleObj name="Clip" r:id="rId4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4" y="17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95" name="Object 1534"/>
                <p:cNvGraphicFramePr>
                  <a:graphicFrameLocks noChangeAspect="1"/>
                </p:cNvGraphicFramePr>
                <p:nvPr/>
              </p:nvGraphicFramePr>
              <p:xfrm>
                <a:off x="2169" y="17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953" name="Clip" r:id="rId489" imgW="142555" imgH="142555" progId="MS_ClipArt_Gallery.2">
                        <p:embed/>
                      </p:oleObj>
                    </mc:Choice>
                    <mc:Fallback>
                      <p:oleObj name="Clip" r:id="rId4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7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96" name="Object 1535"/>
                <p:cNvGraphicFramePr>
                  <a:graphicFrameLocks noChangeAspect="1"/>
                </p:cNvGraphicFramePr>
                <p:nvPr/>
              </p:nvGraphicFramePr>
              <p:xfrm>
                <a:off x="2167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954" name="Clip" r:id="rId490" imgW="142555" imgH="142555" progId="MS_ClipArt_Gallery.2">
                        <p:embed/>
                      </p:oleObj>
                    </mc:Choice>
                    <mc:Fallback>
                      <p:oleObj name="Clip" r:id="rId4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97" name="Object 1536"/>
                <p:cNvGraphicFramePr>
                  <a:graphicFrameLocks noChangeAspect="1"/>
                </p:cNvGraphicFramePr>
                <p:nvPr/>
              </p:nvGraphicFramePr>
              <p:xfrm>
                <a:off x="2213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955" name="Clip" r:id="rId491" imgW="142555" imgH="142555" progId="MS_ClipArt_Gallery.2">
                        <p:embed/>
                      </p:oleObj>
                    </mc:Choice>
                    <mc:Fallback>
                      <p:oleObj name="Clip" r:id="rId4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13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98" name="Object 1537"/>
                <p:cNvGraphicFramePr>
                  <a:graphicFrameLocks noChangeAspect="1"/>
                </p:cNvGraphicFramePr>
                <p:nvPr/>
              </p:nvGraphicFramePr>
              <p:xfrm>
                <a:off x="2209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956" name="Clip" r:id="rId492" imgW="142555" imgH="142555" progId="MS_ClipArt_Gallery.2">
                        <p:embed/>
                      </p:oleObj>
                    </mc:Choice>
                    <mc:Fallback>
                      <p:oleObj name="Clip" r:id="rId4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9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99" name="Object 1538"/>
                <p:cNvGraphicFramePr>
                  <a:graphicFrameLocks noChangeAspect="1"/>
                </p:cNvGraphicFramePr>
                <p:nvPr/>
              </p:nvGraphicFramePr>
              <p:xfrm>
                <a:off x="2271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957" name="Clip" r:id="rId493" imgW="142555" imgH="142555" progId="MS_ClipArt_Gallery.2">
                        <p:embed/>
                      </p:oleObj>
                    </mc:Choice>
                    <mc:Fallback>
                      <p:oleObj name="Clip" r:id="rId4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1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00" name="Object 1539"/>
                <p:cNvGraphicFramePr>
                  <a:graphicFrameLocks noChangeAspect="1"/>
                </p:cNvGraphicFramePr>
                <p:nvPr/>
              </p:nvGraphicFramePr>
              <p:xfrm>
                <a:off x="2285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958" name="Clip" r:id="rId494" imgW="142555" imgH="142555" progId="MS_ClipArt_Gallery.2">
                        <p:embed/>
                      </p:oleObj>
                    </mc:Choice>
                    <mc:Fallback>
                      <p:oleObj name="Clip" r:id="rId4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85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01" name="Object 1540"/>
                <p:cNvGraphicFramePr>
                  <a:graphicFrameLocks noChangeAspect="1"/>
                </p:cNvGraphicFramePr>
                <p:nvPr/>
              </p:nvGraphicFramePr>
              <p:xfrm>
                <a:off x="2300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959" name="Clip" r:id="rId495" imgW="142555" imgH="142555" progId="MS_ClipArt_Gallery.2">
                        <p:embed/>
                      </p:oleObj>
                    </mc:Choice>
                    <mc:Fallback>
                      <p:oleObj name="Clip" r:id="rId4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0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02" name="Object 1541"/>
                <p:cNvGraphicFramePr>
                  <a:graphicFrameLocks noChangeAspect="1"/>
                </p:cNvGraphicFramePr>
                <p:nvPr/>
              </p:nvGraphicFramePr>
              <p:xfrm>
                <a:off x="2227" y="16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960" name="Clip" r:id="rId496" imgW="142555" imgH="142555" progId="MS_ClipArt_Gallery.2">
                        <p:embed/>
                      </p:oleObj>
                    </mc:Choice>
                    <mc:Fallback>
                      <p:oleObj name="Clip" r:id="rId4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7" y="16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03" name="Object 1542"/>
                <p:cNvGraphicFramePr>
                  <a:graphicFrameLocks noChangeAspect="1"/>
                </p:cNvGraphicFramePr>
                <p:nvPr/>
              </p:nvGraphicFramePr>
              <p:xfrm>
                <a:off x="2169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961" name="Clip" r:id="rId497" imgW="142555" imgH="142555" progId="MS_ClipArt_Gallery.2">
                        <p:embed/>
                      </p:oleObj>
                    </mc:Choice>
                    <mc:Fallback>
                      <p:oleObj name="Clip" r:id="rId4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04" name="Object 1543"/>
                <p:cNvGraphicFramePr>
                  <a:graphicFrameLocks noChangeAspect="1"/>
                </p:cNvGraphicFramePr>
                <p:nvPr/>
              </p:nvGraphicFramePr>
              <p:xfrm>
                <a:off x="2238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962" name="Clip" r:id="rId498" imgW="142555" imgH="142555" progId="MS_ClipArt_Gallery.2">
                        <p:embed/>
                      </p:oleObj>
                    </mc:Choice>
                    <mc:Fallback>
                      <p:oleObj name="Clip" r:id="rId4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8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05" name="Object 1544"/>
                <p:cNvGraphicFramePr>
                  <a:graphicFrameLocks noChangeAspect="1"/>
                </p:cNvGraphicFramePr>
                <p:nvPr/>
              </p:nvGraphicFramePr>
              <p:xfrm>
                <a:off x="2184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963" name="Clip" r:id="rId499" imgW="142555" imgH="142555" progId="MS_ClipArt_Gallery.2">
                        <p:embed/>
                      </p:oleObj>
                    </mc:Choice>
                    <mc:Fallback>
                      <p:oleObj name="Clip" r:id="rId4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4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06" name="Object 1545"/>
                <p:cNvGraphicFramePr>
                  <a:graphicFrameLocks noChangeAspect="1"/>
                </p:cNvGraphicFramePr>
                <p:nvPr/>
              </p:nvGraphicFramePr>
              <p:xfrm>
                <a:off x="2285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964" name="Clip" r:id="rId500" imgW="142555" imgH="142555" progId="MS_ClipArt_Gallery.2">
                        <p:embed/>
                      </p:oleObj>
                    </mc:Choice>
                    <mc:Fallback>
                      <p:oleObj name="Clip" r:id="rId5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85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07" name="Object 1546"/>
                <p:cNvGraphicFramePr>
                  <a:graphicFrameLocks noChangeAspect="1"/>
                </p:cNvGraphicFramePr>
                <p:nvPr/>
              </p:nvGraphicFramePr>
              <p:xfrm>
                <a:off x="2169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965" name="Clip" r:id="rId501" imgW="142555" imgH="142555" progId="MS_ClipArt_Gallery.2">
                        <p:embed/>
                      </p:oleObj>
                    </mc:Choice>
                    <mc:Fallback>
                      <p:oleObj name="Clip" r:id="rId5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08" name="Object 1547"/>
                <p:cNvGraphicFramePr>
                  <a:graphicFrameLocks noChangeAspect="1"/>
                </p:cNvGraphicFramePr>
                <p:nvPr/>
              </p:nvGraphicFramePr>
              <p:xfrm>
                <a:off x="2193" y="17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966" name="Clip" r:id="rId502" imgW="142555" imgH="142555" progId="MS_ClipArt_Gallery.2">
                        <p:embed/>
                      </p:oleObj>
                    </mc:Choice>
                    <mc:Fallback>
                      <p:oleObj name="Clip" r:id="rId5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3" y="17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09" name="Object 1548"/>
                <p:cNvGraphicFramePr>
                  <a:graphicFrameLocks noChangeAspect="1"/>
                </p:cNvGraphicFramePr>
                <p:nvPr/>
              </p:nvGraphicFramePr>
              <p:xfrm>
                <a:off x="2267" y="172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967" name="Clip" r:id="rId503" imgW="142555" imgH="142555" progId="MS_ClipArt_Gallery.2">
                        <p:embed/>
                      </p:oleObj>
                    </mc:Choice>
                    <mc:Fallback>
                      <p:oleObj name="Clip" r:id="rId5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7" y="172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10" name="Object 1549"/>
                <p:cNvGraphicFramePr>
                  <a:graphicFrameLocks noChangeAspect="1"/>
                </p:cNvGraphicFramePr>
                <p:nvPr/>
              </p:nvGraphicFramePr>
              <p:xfrm>
                <a:off x="2167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968" name="Clip" r:id="rId504" imgW="142555" imgH="142555" progId="MS_ClipArt_Gallery.2">
                        <p:embed/>
                      </p:oleObj>
                    </mc:Choice>
                    <mc:Fallback>
                      <p:oleObj name="Clip" r:id="rId5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11" name="Object 1550"/>
                <p:cNvGraphicFramePr>
                  <a:graphicFrameLocks noChangeAspect="1"/>
                </p:cNvGraphicFramePr>
                <p:nvPr/>
              </p:nvGraphicFramePr>
              <p:xfrm>
                <a:off x="2227" y="16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969" name="Clip" r:id="rId505" imgW="142555" imgH="142555" progId="MS_ClipArt_Gallery.2">
                        <p:embed/>
                      </p:oleObj>
                    </mc:Choice>
                    <mc:Fallback>
                      <p:oleObj name="Clip" r:id="rId5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7" y="16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12" name="Object 1551"/>
                <p:cNvGraphicFramePr>
                  <a:graphicFrameLocks noChangeAspect="1"/>
                </p:cNvGraphicFramePr>
                <p:nvPr/>
              </p:nvGraphicFramePr>
              <p:xfrm>
                <a:off x="2285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970" name="Clip" r:id="rId506" imgW="142555" imgH="142555" progId="MS_ClipArt_Gallery.2">
                        <p:embed/>
                      </p:oleObj>
                    </mc:Choice>
                    <mc:Fallback>
                      <p:oleObj name="Clip" r:id="rId5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85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13" name="Object 1552"/>
                <p:cNvGraphicFramePr>
                  <a:graphicFrameLocks noChangeAspect="1"/>
                </p:cNvGraphicFramePr>
                <p:nvPr/>
              </p:nvGraphicFramePr>
              <p:xfrm>
                <a:off x="2267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971" name="Clip" r:id="rId507" imgW="142555" imgH="142555" progId="MS_ClipArt_Gallery.2">
                        <p:embed/>
                      </p:oleObj>
                    </mc:Choice>
                    <mc:Fallback>
                      <p:oleObj name="Clip" r:id="rId5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7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14" name="Object 1553"/>
                <p:cNvGraphicFramePr>
                  <a:graphicFrameLocks noChangeAspect="1"/>
                </p:cNvGraphicFramePr>
                <p:nvPr/>
              </p:nvGraphicFramePr>
              <p:xfrm>
                <a:off x="2167" y="16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972" name="Clip" r:id="rId508" imgW="142555" imgH="142555" progId="MS_ClipArt_Gallery.2">
                        <p:embed/>
                      </p:oleObj>
                    </mc:Choice>
                    <mc:Fallback>
                      <p:oleObj name="Clip" r:id="rId5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7" y="16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15" name="Object 1554"/>
                <p:cNvGraphicFramePr>
                  <a:graphicFrameLocks noChangeAspect="1"/>
                </p:cNvGraphicFramePr>
                <p:nvPr/>
              </p:nvGraphicFramePr>
              <p:xfrm>
                <a:off x="2184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973" name="Clip" r:id="rId509" imgW="142555" imgH="142555" progId="MS_ClipArt_Gallery.2">
                        <p:embed/>
                      </p:oleObj>
                    </mc:Choice>
                    <mc:Fallback>
                      <p:oleObj name="Clip" r:id="rId5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4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16" name="Object 1555"/>
                <p:cNvGraphicFramePr>
                  <a:graphicFrameLocks noChangeAspect="1"/>
                </p:cNvGraphicFramePr>
                <p:nvPr/>
              </p:nvGraphicFramePr>
              <p:xfrm>
                <a:off x="2169" y="16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974" name="Clip" r:id="rId510" imgW="142555" imgH="142555" progId="MS_ClipArt_Gallery.2">
                        <p:embed/>
                      </p:oleObj>
                    </mc:Choice>
                    <mc:Fallback>
                      <p:oleObj name="Clip" r:id="rId5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17" name="Object 1556"/>
                <p:cNvGraphicFramePr>
                  <a:graphicFrameLocks noChangeAspect="1"/>
                </p:cNvGraphicFramePr>
                <p:nvPr/>
              </p:nvGraphicFramePr>
              <p:xfrm>
                <a:off x="2198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975" name="Clip" r:id="rId511" imgW="142555" imgH="142555" progId="MS_ClipArt_Gallery.2">
                        <p:embed/>
                      </p:oleObj>
                    </mc:Choice>
                    <mc:Fallback>
                      <p:oleObj name="Clip" r:id="rId5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18" name="Object 1557"/>
                <p:cNvGraphicFramePr>
                  <a:graphicFrameLocks noChangeAspect="1"/>
                </p:cNvGraphicFramePr>
                <p:nvPr/>
              </p:nvGraphicFramePr>
              <p:xfrm>
                <a:off x="2196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976" name="Clip" r:id="rId512" imgW="142555" imgH="142555" progId="MS_ClipArt_Gallery.2">
                        <p:embed/>
                      </p:oleObj>
                    </mc:Choice>
                    <mc:Fallback>
                      <p:oleObj name="Clip" r:id="rId5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6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19" name="Object 1558"/>
                <p:cNvGraphicFramePr>
                  <a:graphicFrameLocks noChangeAspect="1"/>
                </p:cNvGraphicFramePr>
                <p:nvPr/>
              </p:nvGraphicFramePr>
              <p:xfrm>
                <a:off x="2293" y="17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977" name="Clip" r:id="rId513" imgW="142555" imgH="142555" progId="MS_ClipArt_Gallery.2">
                        <p:embed/>
                      </p:oleObj>
                    </mc:Choice>
                    <mc:Fallback>
                      <p:oleObj name="Clip" r:id="rId5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93" y="17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20" name="Object 1559"/>
                <p:cNvGraphicFramePr>
                  <a:graphicFrameLocks noChangeAspect="1"/>
                </p:cNvGraphicFramePr>
                <p:nvPr/>
              </p:nvGraphicFramePr>
              <p:xfrm>
                <a:off x="2198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978" name="Clip" r:id="rId514" imgW="142555" imgH="142555" progId="MS_ClipArt_Gallery.2">
                        <p:embed/>
                      </p:oleObj>
                    </mc:Choice>
                    <mc:Fallback>
                      <p:oleObj name="Clip" r:id="rId5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21" name="Object 1560"/>
                <p:cNvGraphicFramePr>
                  <a:graphicFrameLocks noChangeAspect="1"/>
                </p:cNvGraphicFramePr>
                <p:nvPr/>
              </p:nvGraphicFramePr>
              <p:xfrm>
                <a:off x="2225" y="16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979" name="Clip" r:id="rId515" imgW="142555" imgH="142555" progId="MS_ClipArt_Gallery.2">
                        <p:embed/>
                      </p:oleObj>
                    </mc:Choice>
                    <mc:Fallback>
                      <p:oleObj name="Clip" r:id="rId5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5" y="16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22" name="Object 1561"/>
                <p:cNvGraphicFramePr>
                  <a:graphicFrameLocks noChangeAspect="1"/>
                </p:cNvGraphicFramePr>
                <p:nvPr/>
              </p:nvGraphicFramePr>
              <p:xfrm>
                <a:off x="2249" y="17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980" name="Clip" r:id="rId516" imgW="142555" imgH="142555" progId="MS_ClipArt_Gallery.2">
                        <p:embed/>
                      </p:oleObj>
                    </mc:Choice>
                    <mc:Fallback>
                      <p:oleObj name="Clip" r:id="rId5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49" y="17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23" name="Object 1562"/>
                <p:cNvGraphicFramePr>
                  <a:graphicFrameLocks noChangeAspect="1"/>
                </p:cNvGraphicFramePr>
                <p:nvPr/>
              </p:nvGraphicFramePr>
              <p:xfrm>
                <a:off x="2169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981" name="Clip" r:id="rId517" imgW="142555" imgH="142555" progId="MS_ClipArt_Gallery.2">
                        <p:embed/>
                      </p:oleObj>
                    </mc:Choice>
                    <mc:Fallback>
                      <p:oleObj name="Clip" r:id="rId5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24" name="Object 1563"/>
                <p:cNvGraphicFramePr>
                  <a:graphicFrameLocks noChangeAspect="1"/>
                </p:cNvGraphicFramePr>
                <p:nvPr/>
              </p:nvGraphicFramePr>
              <p:xfrm>
                <a:off x="2254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982" name="Clip" r:id="rId518" imgW="142555" imgH="142555" progId="MS_ClipArt_Gallery.2">
                        <p:embed/>
                      </p:oleObj>
                    </mc:Choice>
                    <mc:Fallback>
                      <p:oleObj name="Clip" r:id="rId5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54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25" name="Object 1564"/>
                <p:cNvGraphicFramePr>
                  <a:graphicFrameLocks noChangeAspect="1"/>
                </p:cNvGraphicFramePr>
                <p:nvPr/>
              </p:nvGraphicFramePr>
              <p:xfrm>
                <a:off x="2169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983" name="Clip" r:id="rId519" imgW="142555" imgH="142555" progId="MS_ClipArt_Gallery.2">
                        <p:embed/>
                      </p:oleObj>
                    </mc:Choice>
                    <mc:Fallback>
                      <p:oleObj name="Clip" r:id="rId5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26" name="Object 1565"/>
                <p:cNvGraphicFramePr>
                  <a:graphicFrameLocks noChangeAspect="1"/>
                </p:cNvGraphicFramePr>
                <p:nvPr/>
              </p:nvGraphicFramePr>
              <p:xfrm>
                <a:off x="2205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984" name="Clip" r:id="rId520" imgW="142555" imgH="142555" progId="MS_ClipArt_Gallery.2">
                        <p:embed/>
                      </p:oleObj>
                    </mc:Choice>
                    <mc:Fallback>
                      <p:oleObj name="Clip" r:id="rId5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5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27" name="Object 1566"/>
                <p:cNvGraphicFramePr>
                  <a:graphicFrameLocks noChangeAspect="1"/>
                </p:cNvGraphicFramePr>
                <p:nvPr/>
              </p:nvGraphicFramePr>
              <p:xfrm>
                <a:off x="2256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985" name="Clip" r:id="rId521" imgW="142555" imgH="142555" progId="MS_ClipArt_Gallery.2">
                        <p:embed/>
                      </p:oleObj>
                    </mc:Choice>
                    <mc:Fallback>
                      <p:oleObj name="Clip" r:id="rId5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56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28" name="Object 1567"/>
                <p:cNvGraphicFramePr>
                  <a:graphicFrameLocks noChangeAspect="1"/>
                </p:cNvGraphicFramePr>
                <p:nvPr/>
              </p:nvGraphicFramePr>
              <p:xfrm>
                <a:off x="2169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986" name="Clip" r:id="rId522" imgW="142555" imgH="142555" progId="MS_ClipArt_Gallery.2">
                        <p:embed/>
                      </p:oleObj>
                    </mc:Choice>
                    <mc:Fallback>
                      <p:oleObj name="Clip" r:id="rId5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29" name="Object 1568"/>
                <p:cNvGraphicFramePr>
                  <a:graphicFrameLocks noChangeAspect="1"/>
                </p:cNvGraphicFramePr>
                <p:nvPr/>
              </p:nvGraphicFramePr>
              <p:xfrm>
                <a:off x="2169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987" name="Clip" r:id="rId523" imgW="142555" imgH="142555" progId="MS_ClipArt_Gallery.2">
                        <p:embed/>
                      </p:oleObj>
                    </mc:Choice>
                    <mc:Fallback>
                      <p:oleObj name="Clip" r:id="rId5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30" name="Object 1569"/>
                <p:cNvGraphicFramePr>
                  <a:graphicFrameLocks noChangeAspect="1"/>
                </p:cNvGraphicFramePr>
                <p:nvPr/>
              </p:nvGraphicFramePr>
              <p:xfrm>
                <a:off x="2273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988" name="Clip" r:id="rId524" imgW="142555" imgH="142555" progId="MS_ClipArt_Gallery.2">
                        <p:embed/>
                      </p:oleObj>
                    </mc:Choice>
                    <mc:Fallback>
                      <p:oleObj name="Clip" r:id="rId5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3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31" name="Object 1570"/>
                <p:cNvGraphicFramePr>
                  <a:graphicFrameLocks noChangeAspect="1"/>
                </p:cNvGraphicFramePr>
                <p:nvPr/>
              </p:nvGraphicFramePr>
              <p:xfrm>
                <a:off x="2300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989" name="Clip" r:id="rId525" imgW="142555" imgH="142555" progId="MS_ClipArt_Gallery.2">
                        <p:embed/>
                      </p:oleObj>
                    </mc:Choice>
                    <mc:Fallback>
                      <p:oleObj name="Clip" r:id="rId5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0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32" name="Object 1571"/>
                <p:cNvGraphicFramePr>
                  <a:graphicFrameLocks noChangeAspect="1"/>
                </p:cNvGraphicFramePr>
                <p:nvPr/>
              </p:nvGraphicFramePr>
              <p:xfrm>
                <a:off x="2225" y="15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990" name="Clip" r:id="rId526" imgW="142555" imgH="142555" progId="MS_ClipArt_Gallery.2">
                        <p:embed/>
                      </p:oleObj>
                    </mc:Choice>
                    <mc:Fallback>
                      <p:oleObj name="Clip" r:id="rId5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5" y="15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33" name="Object 1572"/>
                <p:cNvGraphicFramePr>
                  <a:graphicFrameLocks noChangeAspect="1"/>
                </p:cNvGraphicFramePr>
                <p:nvPr/>
              </p:nvGraphicFramePr>
              <p:xfrm>
                <a:off x="2198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991" name="Clip" r:id="rId527" imgW="142555" imgH="142555" progId="MS_ClipArt_Gallery.2">
                        <p:embed/>
                      </p:oleObj>
                    </mc:Choice>
                    <mc:Fallback>
                      <p:oleObj name="Clip" r:id="rId5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34" name="Object 1573"/>
                <p:cNvGraphicFramePr>
                  <a:graphicFrameLocks noChangeAspect="1"/>
                </p:cNvGraphicFramePr>
                <p:nvPr/>
              </p:nvGraphicFramePr>
              <p:xfrm>
                <a:off x="2256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992" name="Clip" r:id="rId528" imgW="142555" imgH="142555" progId="MS_ClipArt_Gallery.2">
                        <p:embed/>
                      </p:oleObj>
                    </mc:Choice>
                    <mc:Fallback>
                      <p:oleObj name="Clip" r:id="rId5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56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35" name="Object 1574"/>
                <p:cNvGraphicFramePr>
                  <a:graphicFrameLocks noChangeAspect="1"/>
                </p:cNvGraphicFramePr>
                <p:nvPr/>
              </p:nvGraphicFramePr>
              <p:xfrm>
                <a:off x="2271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993" name="Clip" r:id="rId529" imgW="142555" imgH="142555" progId="MS_ClipArt_Gallery.2">
                        <p:embed/>
                      </p:oleObj>
                    </mc:Choice>
                    <mc:Fallback>
                      <p:oleObj name="Clip" r:id="rId5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1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36" name="Object 1575"/>
                <p:cNvGraphicFramePr>
                  <a:graphicFrameLocks noChangeAspect="1"/>
                </p:cNvGraphicFramePr>
                <p:nvPr/>
              </p:nvGraphicFramePr>
              <p:xfrm>
                <a:off x="2169" y="15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994" name="Clip" r:id="rId530" imgW="142555" imgH="142555" progId="MS_ClipArt_Gallery.2">
                        <p:embed/>
                      </p:oleObj>
                    </mc:Choice>
                    <mc:Fallback>
                      <p:oleObj name="Clip" r:id="rId5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5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37" name="Object 1576"/>
                <p:cNvGraphicFramePr>
                  <a:graphicFrameLocks noChangeAspect="1"/>
                </p:cNvGraphicFramePr>
                <p:nvPr/>
              </p:nvGraphicFramePr>
              <p:xfrm>
                <a:off x="2169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995" name="Clip" r:id="rId531" imgW="142555" imgH="142555" progId="MS_ClipArt_Gallery.2">
                        <p:embed/>
                      </p:oleObj>
                    </mc:Choice>
                    <mc:Fallback>
                      <p:oleObj name="Clip" r:id="rId5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9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38" name="Object 1577"/>
                <p:cNvGraphicFramePr>
                  <a:graphicFrameLocks noChangeAspect="1"/>
                </p:cNvGraphicFramePr>
                <p:nvPr/>
              </p:nvGraphicFramePr>
              <p:xfrm>
                <a:off x="2196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996" name="Clip" r:id="rId532" imgW="142555" imgH="142555" progId="MS_ClipArt_Gallery.2">
                        <p:embed/>
                      </p:oleObj>
                    </mc:Choice>
                    <mc:Fallback>
                      <p:oleObj name="Clip" r:id="rId5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6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39" name="Object 1578"/>
                <p:cNvGraphicFramePr>
                  <a:graphicFrameLocks noChangeAspect="1"/>
                </p:cNvGraphicFramePr>
                <p:nvPr/>
              </p:nvGraphicFramePr>
              <p:xfrm>
                <a:off x="2074" y="17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997" name="Clip" r:id="rId533" imgW="142555" imgH="142555" progId="MS_ClipArt_Gallery.2">
                        <p:embed/>
                      </p:oleObj>
                    </mc:Choice>
                    <mc:Fallback>
                      <p:oleObj name="Clip" r:id="rId5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4" y="17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40" name="Object 1579"/>
                <p:cNvGraphicFramePr>
                  <a:graphicFrameLocks noChangeAspect="1"/>
                </p:cNvGraphicFramePr>
                <p:nvPr/>
              </p:nvGraphicFramePr>
              <p:xfrm>
                <a:off x="2267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998" name="Clip" r:id="rId534" imgW="142555" imgH="142555" progId="MS_ClipArt_Gallery.2">
                        <p:embed/>
                      </p:oleObj>
                    </mc:Choice>
                    <mc:Fallback>
                      <p:oleObj name="Clip" r:id="rId5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7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41" name="Object 1580"/>
                <p:cNvGraphicFramePr>
                  <a:graphicFrameLocks noChangeAspect="1"/>
                </p:cNvGraphicFramePr>
                <p:nvPr/>
              </p:nvGraphicFramePr>
              <p:xfrm>
                <a:off x="2227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6999" name="Clip" r:id="rId535" imgW="142555" imgH="142555" progId="MS_ClipArt_Gallery.2">
                        <p:embed/>
                      </p:oleObj>
                    </mc:Choice>
                    <mc:Fallback>
                      <p:oleObj name="Clip" r:id="rId5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7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42" name="Object 1581"/>
                <p:cNvGraphicFramePr>
                  <a:graphicFrameLocks noChangeAspect="1"/>
                </p:cNvGraphicFramePr>
                <p:nvPr/>
              </p:nvGraphicFramePr>
              <p:xfrm>
                <a:off x="2307" y="15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000" name="Clip" r:id="rId536" imgW="142555" imgH="142555" progId="MS_ClipArt_Gallery.2">
                        <p:embed/>
                      </p:oleObj>
                    </mc:Choice>
                    <mc:Fallback>
                      <p:oleObj name="Clip" r:id="rId5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7" y="15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43" name="Object 1582"/>
                <p:cNvGraphicFramePr>
                  <a:graphicFrameLocks noChangeAspect="1"/>
                </p:cNvGraphicFramePr>
                <p:nvPr/>
              </p:nvGraphicFramePr>
              <p:xfrm>
                <a:off x="2238" y="17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001" name="Clip" r:id="rId537" imgW="142555" imgH="142555" progId="MS_ClipArt_Gallery.2">
                        <p:embed/>
                      </p:oleObj>
                    </mc:Choice>
                    <mc:Fallback>
                      <p:oleObj name="Clip" r:id="rId5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8" y="17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44" name="Object 1583"/>
                <p:cNvGraphicFramePr>
                  <a:graphicFrameLocks noChangeAspect="1"/>
                </p:cNvGraphicFramePr>
                <p:nvPr/>
              </p:nvGraphicFramePr>
              <p:xfrm>
                <a:off x="2242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002" name="Clip" r:id="rId538" imgW="142555" imgH="142555" progId="MS_ClipArt_Gallery.2">
                        <p:embed/>
                      </p:oleObj>
                    </mc:Choice>
                    <mc:Fallback>
                      <p:oleObj name="Clip" r:id="rId5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42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45" name="Object 1584"/>
                <p:cNvGraphicFramePr>
                  <a:graphicFrameLocks noChangeAspect="1"/>
                </p:cNvGraphicFramePr>
                <p:nvPr/>
              </p:nvGraphicFramePr>
              <p:xfrm>
                <a:off x="2222" y="175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003" name="Clip" r:id="rId539" imgW="142555" imgH="142555" progId="MS_ClipArt_Gallery.2">
                        <p:embed/>
                      </p:oleObj>
                    </mc:Choice>
                    <mc:Fallback>
                      <p:oleObj name="Clip" r:id="rId5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2" y="175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46" name="Object 1585"/>
                <p:cNvGraphicFramePr>
                  <a:graphicFrameLocks noChangeAspect="1"/>
                </p:cNvGraphicFramePr>
                <p:nvPr/>
              </p:nvGraphicFramePr>
              <p:xfrm>
                <a:off x="2225" y="16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004" name="Clip" r:id="rId540" imgW="142555" imgH="142555" progId="MS_ClipArt_Gallery.2">
                        <p:embed/>
                      </p:oleObj>
                    </mc:Choice>
                    <mc:Fallback>
                      <p:oleObj name="Clip" r:id="rId5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5" y="16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47" name="Object 1586"/>
                <p:cNvGraphicFramePr>
                  <a:graphicFrameLocks noChangeAspect="1"/>
                </p:cNvGraphicFramePr>
                <p:nvPr/>
              </p:nvGraphicFramePr>
              <p:xfrm>
                <a:off x="2313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005" name="Clip" r:id="rId541" imgW="142555" imgH="142555" progId="MS_ClipArt_Gallery.2">
                        <p:embed/>
                      </p:oleObj>
                    </mc:Choice>
                    <mc:Fallback>
                      <p:oleObj name="Clip" r:id="rId5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13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48" name="Object 1587"/>
                <p:cNvGraphicFramePr>
                  <a:graphicFrameLocks noChangeAspect="1"/>
                </p:cNvGraphicFramePr>
                <p:nvPr/>
              </p:nvGraphicFramePr>
              <p:xfrm>
                <a:off x="2144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006" name="Clip" r:id="rId542" imgW="142555" imgH="142555" progId="MS_ClipArt_Gallery.2">
                        <p:embed/>
                      </p:oleObj>
                    </mc:Choice>
                    <mc:Fallback>
                      <p:oleObj name="Clip" r:id="rId5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4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49" name="Object 1588"/>
                <p:cNvGraphicFramePr>
                  <a:graphicFrameLocks noChangeAspect="1"/>
                </p:cNvGraphicFramePr>
                <p:nvPr/>
              </p:nvGraphicFramePr>
              <p:xfrm>
                <a:off x="2196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007" name="Clip" r:id="rId543" imgW="142555" imgH="142555" progId="MS_ClipArt_Gallery.2">
                        <p:embed/>
                      </p:oleObj>
                    </mc:Choice>
                    <mc:Fallback>
                      <p:oleObj name="Clip" r:id="rId5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6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50" name="Object 1589"/>
                <p:cNvGraphicFramePr>
                  <a:graphicFrameLocks noChangeAspect="1"/>
                </p:cNvGraphicFramePr>
                <p:nvPr/>
              </p:nvGraphicFramePr>
              <p:xfrm>
                <a:off x="2265" y="17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008" name="Clip" r:id="rId544" imgW="142555" imgH="142555" progId="MS_ClipArt_Gallery.2">
                        <p:embed/>
                      </p:oleObj>
                    </mc:Choice>
                    <mc:Fallback>
                      <p:oleObj name="Clip" r:id="rId5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5" y="17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51" name="Object 1590"/>
                <p:cNvGraphicFramePr>
                  <a:graphicFrameLocks noChangeAspect="1"/>
                </p:cNvGraphicFramePr>
                <p:nvPr/>
              </p:nvGraphicFramePr>
              <p:xfrm>
                <a:off x="2253" y="15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009" name="Clip" r:id="rId545" imgW="142555" imgH="142555" progId="MS_ClipArt_Gallery.2">
                        <p:embed/>
                      </p:oleObj>
                    </mc:Choice>
                    <mc:Fallback>
                      <p:oleObj name="Clip" r:id="rId5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53" y="15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52" name="Object 1591"/>
                <p:cNvGraphicFramePr>
                  <a:graphicFrameLocks noChangeAspect="1"/>
                </p:cNvGraphicFramePr>
                <p:nvPr/>
              </p:nvGraphicFramePr>
              <p:xfrm>
                <a:off x="2316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010" name="Clip" r:id="rId546" imgW="142555" imgH="142555" progId="MS_ClipArt_Gallery.2">
                        <p:embed/>
                      </p:oleObj>
                    </mc:Choice>
                    <mc:Fallback>
                      <p:oleObj name="Clip" r:id="rId5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16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53" name="Object 1592"/>
                <p:cNvGraphicFramePr>
                  <a:graphicFrameLocks noChangeAspect="1"/>
                </p:cNvGraphicFramePr>
                <p:nvPr/>
              </p:nvGraphicFramePr>
              <p:xfrm>
                <a:off x="2300" y="166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011" name="Clip" r:id="rId547" imgW="142555" imgH="142555" progId="MS_ClipArt_Gallery.2">
                        <p:embed/>
                      </p:oleObj>
                    </mc:Choice>
                    <mc:Fallback>
                      <p:oleObj name="Clip" r:id="rId5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0" y="166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54" name="Object 1593"/>
                <p:cNvGraphicFramePr>
                  <a:graphicFrameLocks noChangeAspect="1"/>
                </p:cNvGraphicFramePr>
                <p:nvPr/>
              </p:nvGraphicFramePr>
              <p:xfrm>
                <a:off x="2285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012" name="Clip" r:id="rId548" imgW="142555" imgH="142555" progId="MS_ClipArt_Gallery.2">
                        <p:embed/>
                      </p:oleObj>
                    </mc:Choice>
                    <mc:Fallback>
                      <p:oleObj name="Clip" r:id="rId5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85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55" name="Object 1594"/>
                <p:cNvGraphicFramePr>
                  <a:graphicFrameLocks noChangeAspect="1"/>
                </p:cNvGraphicFramePr>
                <p:nvPr/>
              </p:nvGraphicFramePr>
              <p:xfrm>
                <a:off x="2325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013" name="Clip" r:id="rId549" imgW="142555" imgH="142555" progId="MS_ClipArt_Gallery.2">
                        <p:embed/>
                      </p:oleObj>
                    </mc:Choice>
                    <mc:Fallback>
                      <p:oleObj name="Clip" r:id="rId5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25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56" name="Object 1595"/>
                <p:cNvGraphicFramePr>
                  <a:graphicFrameLocks noChangeAspect="1"/>
                </p:cNvGraphicFramePr>
                <p:nvPr/>
              </p:nvGraphicFramePr>
              <p:xfrm>
                <a:off x="2189" y="179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014" name="Clip" r:id="rId550" imgW="142555" imgH="142555" progId="MS_ClipArt_Gallery.2">
                        <p:embed/>
                      </p:oleObj>
                    </mc:Choice>
                    <mc:Fallback>
                      <p:oleObj name="Clip" r:id="rId5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9" y="179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57" name="Object 1596"/>
                <p:cNvGraphicFramePr>
                  <a:graphicFrameLocks noChangeAspect="1"/>
                </p:cNvGraphicFramePr>
                <p:nvPr/>
              </p:nvGraphicFramePr>
              <p:xfrm>
                <a:off x="2242" y="17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015" name="Clip" r:id="rId551" imgW="142555" imgH="142555" progId="MS_ClipArt_Gallery.2">
                        <p:embed/>
                      </p:oleObj>
                    </mc:Choice>
                    <mc:Fallback>
                      <p:oleObj name="Clip" r:id="rId5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42" y="17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58" name="Object 1597"/>
                <p:cNvGraphicFramePr>
                  <a:graphicFrameLocks noChangeAspect="1"/>
                </p:cNvGraphicFramePr>
                <p:nvPr/>
              </p:nvGraphicFramePr>
              <p:xfrm>
                <a:off x="2305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016" name="Clip" r:id="rId552" imgW="142555" imgH="142555" progId="MS_ClipArt_Gallery.2">
                        <p:embed/>
                      </p:oleObj>
                    </mc:Choice>
                    <mc:Fallback>
                      <p:oleObj name="Clip" r:id="rId5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5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59" name="Object 1598"/>
                <p:cNvGraphicFramePr>
                  <a:graphicFrameLocks noChangeAspect="1"/>
                </p:cNvGraphicFramePr>
                <p:nvPr/>
              </p:nvGraphicFramePr>
              <p:xfrm>
                <a:off x="2271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017" name="Clip" r:id="rId553" imgW="142555" imgH="142555" progId="MS_ClipArt_Gallery.2">
                        <p:embed/>
                      </p:oleObj>
                    </mc:Choice>
                    <mc:Fallback>
                      <p:oleObj name="Clip" r:id="rId5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1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60" name="Object 1599"/>
                <p:cNvGraphicFramePr>
                  <a:graphicFrameLocks noChangeAspect="1"/>
                </p:cNvGraphicFramePr>
                <p:nvPr/>
              </p:nvGraphicFramePr>
              <p:xfrm>
                <a:off x="2216" y="156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018" name="Clip" r:id="rId554" imgW="142555" imgH="142555" progId="MS_ClipArt_Gallery.2">
                        <p:embed/>
                      </p:oleObj>
                    </mc:Choice>
                    <mc:Fallback>
                      <p:oleObj name="Clip" r:id="rId5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16" y="156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61" name="Object 1600"/>
                <p:cNvGraphicFramePr>
                  <a:graphicFrameLocks noChangeAspect="1"/>
                </p:cNvGraphicFramePr>
                <p:nvPr/>
              </p:nvGraphicFramePr>
              <p:xfrm>
                <a:off x="1922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019" name="Clip" r:id="rId555" imgW="142555" imgH="142555" progId="MS_ClipArt_Gallery.2">
                        <p:embed/>
                      </p:oleObj>
                    </mc:Choice>
                    <mc:Fallback>
                      <p:oleObj name="Clip" r:id="rId5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22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62" name="Object 1601"/>
                <p:cNvGraphicFramePr>
                  <a:graphicFrameLocks noChangeAspect="1"/>
                </p:cNvGraphicFramePr>
                <p:nvPr/>
              </p:nvGraphicFramePr>
              <p:xfrm>
                <a:off x="2198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020" name="Clip" r:id="rId556" imgW="142555" imgH="142555" progId="MS_ClipArt_Gallery.2">
                        <p:embed/>
                      </p:oleObj>
                    </mc:Choice>
                    <mc:Fallback>
                      <p:oleObj name="Clip" r:id="rId5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63" name="Object 1602"/>
                <p:cNvGraphicFramePr>
                  <a:graphicFrameLocks noChangeAspect="1"/>
                </p:cNvGraphicFramePr>
                <p:nvPr/>
              </p:nvGraphicFramePr>
              <p:xfrm>
                <a:off x="2142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021" name="Clip" r:id="rId557" imgW="142555" imgH="142555" progId="MS_ClipArt_Gallery.2">
                        <p:embed/>
                      </p:oleObj>
                    </mc:Choice>
                    <mc:Fallback>
                      <p:oleObj name="Clip" r:id="rId5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2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64" name="Object 1603"/>
                <p:cNvGraphicFramePr>
                  <a:graphicFrameLocks noChangeAspect="1"/>
                </p:cNvGraphicFramePr>
                <p:nvPr/>
              </p:nvGraphicFramePr>
              <p:xfrm>
                <a:off x="2300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022" name="Clip" r:id="rId558" imgW="142555" imgH="142555" progId="MS_ClipArt_Gallery.2">
                        <p:embed/>
                      </p:oleObj>
                    </mc:Choice>
                    <mc:Fallback>
                      <p:oleObj name="Clip" r:id="rId5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0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65" name="Object 1604"/>
                <p:cNvGraphicFramePr>
                  <a:graphicFrameLocks noChangeAspect="1"/>
                </p:cNvGraphicFramePr>
                <p:nvPr/>
              </p:nvGraphicFramePr>
              <p:xfrm>
                <a:off x="2302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023" name="Clip" r:id="rId559" imgW="142555" imgH="142555" progId="MS_ClipArt_Gallery.2">
                        <p:embed/>
                      </p:oleObj>
                    </mc:Choice>
                    <mc:Fallback>
                      <p:oleObj name="Clip" r:id="rId5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02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66" name="Object 1605"/>
                <p:cNvGraphicFramePr>
                  <a:graphicFrameLocks noChangeAspect="1"/>
                </p:cNvGraphicFramePr>
                <p:nvPr/>
              </p:nvGraphicFramePr>
              <p:xfrm>
                <a:off x="2238" y="16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024" name="Clip" r:id="rId560" imgW="142555" imgH="142555" progId="MS_ClipArt_Gallery.2">
                        <p:embed/>
                      </p:oleObj>
                    </mc:Choice>
                    <mc:Fallback>
                      <p:oleObj name="Clip" r:id="rId5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8" y="16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67" name="Object 1606"/>
                <p:cNvGraphicFramePr>
                  <a:graphicFrameLocks noChangeAspect="1"/>
                </p:cNvGraphicFramePr>
                <p:nvPr/>
              </p:nvGraphicFramePr>
              <p:xfrm>
                <a:off x="2225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025" name="Clip" r:id="rId561" imgW="142555" imgH="142555" progId="MS_ClipArt_Gallery.2">
                        <p:embed/>
                      </p:oleObj>
                    </mc:Choice>
                    <mc:Fallback>
                      <p:oleObj name="Clip" r:id="rId5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5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68" name="Object 1607"/>
                <p:cNvGraphicFramePr>
                  <a:graphicFrameLocks noChangeAspect="1"/>
                </p:cNvGraphicFramePr>
                <p:nvPr/>
              </p:nvGraphicFramePr>
              <p:xfrm>
                <a:off x="2216" y="179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026" name="Clip" r:id="rId562" imgW="142555" imgH="142555" progId="MS_ClipArt_Gallery.2">
                        <p:embed/>
                      </p:oleObj>
                    </mc:Choice>
                    <mc:Fallback>
                      <p:oleObj name="Clip" r:id="rId5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16" y="179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69" name="Object 1608"/>
                <p:cNvGraphicFramePr>
                  <a:graphicFrameLocks noChangeAspect="1"/>
                </p:cNvGraphicFramePr>
                <p:nvPr/>
              </p:nvGraphicFramePr>
              <p:xfrm>
                <a:off x="2012" y="16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027" name="Clip" r:id="rId563" imgW="142555" imgH="142555" progId="MS_ClipArt_Gallery.2">
                        <p:embed/>
                      </p:oleObj>
                    </mc:Choice>
                    <mc:Fallback>
                      <p:oleObj name="Clip" r:id="rId5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12" y="16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70" name="Object 1609"/>
                <p:cNvGraphicFramePr>
                  <a:graphicFrameLocks noChangeAspect="1"/>
                </p:cNvGraphicFramePr>
                <p:nvPr/>
              </p:nvGraphicFramePr>
              <p:xfrm>
                <a:off x="2076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028" name="Clip" r:id="rId564" imgW="142555" imgH="142555" progId="MS_ClipArt_Gallery.2">
                        <p:embed/>
                      </p:oleObj>
                    </mc:Choice>
                    <mc:Fallback>
                      <p:oleObj name="Clip" r:id="rId5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6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71" name="Object 1610"/>
                <p:cNvGraphicFramePr>
                  <a:graphicFrameLocks noChangeAspect="1"/>
                </p:cNvGraphicFramePr>
                <p:nvPr/>
              </p:nvGraphicFramePr>
              <p:xfrm>
                <a:off x="2122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029" name="Clip" r:id="rId565" imgW="142555" imgH="142555" progId="MS_ClipArt_Gallery.2">
                        <p:embed/>
                      </p:oleObj>
                    </mc:Choice>
                    <mc:Fallback>
                      <p:oleObj name="Clip" r:id="rId5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2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72" name="Object 1611"/>
                <p:cNvGraphicFramePr>
                  <a:graphicFrameLocks noChangeAspect="1"/>
                </p:cNvGraphicFramePr>
                <p:nvPr/>
              </p:nvGraphicFramePr>
              <p:xfrm>
                <a:off x="2118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030" name="Clip" r:id="rId566" imgW="142555" imgH="142555" progId="MS_ClipArt_Gallery.2">
                        <p:embed/>
                      </p:oleObj>
                    </mc:Choice>
                    <mc:Fallback>
                      <p:oleObj name="Clip" r:id="rId5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18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73" name="Object 1612"/>
                <p:cNvGraphicFramePr>
                  <a:graphicFrameLocks noChangeAspect="1"/>
                </p:cNvGraphicFramePr>
                <p:nvPr/>
              </p:nvGraphicFramePr>
              <p:xfrm>
                <a:off x="2180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031" name="Clip" r:id="rId567" imgW="142555" imgH="142555" progId="MS_ClipArt_Gallery.2">
                        <p:embed/>
                      </p:oleObj>
                    </mc:Choice>
                    <mc:Fallback>
                      <p:oleObj name="Clip" r:id="rId5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0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74" name="Object 1613"/>
                <p:cNvGraphicFramePr>
                  <a:graphicFrameLocks noChangeAspect="1"/>
                </p:cNvGraphicFramePr>
                <p:nvPr/>
              </p:nvGraphicFramePr>
              <p:xfrm>
                <a:off x="2194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032" name="Clip" r:id="rId568" imgW="142555" imgH="142555" progId="MS_ClipArt_Gallery.2">
                        <p:embed/>
                      </p:oleObj>
                    </mc:Choice>
                    <mc:Fallback>
                      <p:oleObj name="Clip" r:id="rId5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4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75" name="Object 1614"/>
                <p:cNvGraphicFramePr>
                  <a:graphicFrameLocks noChangeAspect="1"/>
                </p:cNvGraphicFramePr>
                <p:nvPr/>
              </p:nvGraphicFramePr>
              <p:xfrm>
                <a:off x="2209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033" name="Clip" r:id="rId569" imgW="142555" imgH="142555" progId="MS_ClipArt_Gallery.2">
                        <p:embed/>
                      </p:oleObj>
                    </mc:Choice>
                    <mc:Fallback>
                      <p:oleObj name="Clip" r:id="rId5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9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76" name="Object 1615"/>
                <p:cNvGraphicFramePr>
                  <a:graphicFrameLocks noChangeAspect="1"/>
                </p:cNvGraphicFramePr>
                <p:nvPr/>
              </p:nvGraphicFramePr>
              <p:xfrm>
                <a:off x="2136" y="15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034" name="Clip" r:id="rId570" imgW="142555" imgH="142555" progId="MS_ClipArt_Gallery.2">
                        <p:embed/>
                      </p:oleObj>
                    </mc:Choice>
                    <mc:Fallback>
                      <p:oleObj name="Clip" r:id="rId5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6" y="15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77" name="Object 1616"/>
                <p:cNvGraphicFramePr>
                  <a:graphicFrameLocks noChangeAspect="1"/>
                </p:cNvGraphicFramePr>
                <p:nvPr/>
              </p:nvGraphicFramePr>
              <p:xfrm>
                <a:off x="2078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035" name="Clip" r:id="rId571" imgW="142555" imgH="142555" progId="MS_ClipArt_Gallery.2">
                        <p:embed/>
                      </p:oleObj>
                    </mc:Choice>
                    <mc:Fallback>
                      <p:oleObj name="Clip" r:id="rId5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78" name="Object 1617"/>
                <p:cNvGraphicFramePr>
                  <a:graphicFrameLocks noChangeAspect="1"/>
                </p:cNvGraphicFramePr>
                <p:nvPr/>
              </p:nvGraphicFramePr>
              <p:xfrm>
                <a:off x="2147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036" name="Clip" r:id="rId572" imgW="142555" imgH="142555" progId="MS_ClipArt_Gallery.2">
                        <p:embed/>
                      </p:oleObj>
                    </mc:Choice>
                    <mc:Fallback>
                      <p:oleObj name="Clip" r:id="rId5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7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79" name="Object 1618"/>
                <p:cNvGraphicFramePr>
                  <a:graphicFrameLocks noChangeAspect="1"/>
                </p:cNvGraphicFramePr>
                <p:nvPr/>
              </p:nvGraphicFramePr>
              <p:xfrm>
                <a:off x="2093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037" name="Clip" r:id="rId573" imgW="142555" imgH="142555" progId="MS_ClipArt_Gallery.2">
                        <p:embed/>
                      </p:oleObj>
                    </mc:Choice>
                    <mc:Fallback>
                      <p:oleObj name="Clip" r:id="rId5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3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80" name="Object 1619"/>
                <p:cNvGraphicFramePr>
                  <a:graphicFrameLocks noChangeAspect="1"/>
                </p:cNvGraphicFramePr>
                <p:nvPr/>
              </p:nvGraphicFramePr>
              <p:xfrm>
                <a:off x="2194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038" name="Clip" r:id="rId574" imgW="142555" imgH="142555" progId="MS_ClipArt_Gallery.2">
                        <p:embed/>
                      </p:oleObj>
                    </mc:Choice>
                    <mc:Fallback>
                      <p:oleObj name="Clip" r:id="rId5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4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81" name="Object 1620"/>
                <p:cNvGraphicFramePr>
                  <a:graphicFrameLocks noChangeAspect="1"/>
                </p:cNvGraphicFramePr>
                <p:nvPr/>
              </p:nvGraphicFramePr>
              <p:xfrm>
                <a:off x="2078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039" name="Clip" r:id="rId575" imgW="142555" imgH="142555" progId="MS_ClipArt_Gallery.2">
                        <p:embed/>
                      </p:oleObj>
                    </mc:Choice>
                    <mc:Fallback>
                      <p:oleObj name="Clip" r:id="rId5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82" name="Object 1621"/>
                <p:cNvGraphicFramePr>
                  <a:graphicFrameLocks noChangeAspect="1"/>
                </p:cNvGraphicFramePr>
                <p:nvPr/>
              </p:nvGraphicFramePr>
              <p:xfrm>
                <a:off x="2067" y="16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040" name="Clip" r:id="rId576" imgW="142555" imgH="142555" progId="MS_ClipArt_Gallery.2">
                        <p:embed/>
                      </p:oleObj>
                    </mc:Choice>
                    <mc:Fallback>
                      <p:oleObj name="Clip" r:id="rId5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67" y="16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83" name="Object 1622"/>
                <p:cNvGraphicFramePr>
                  <a:graphicFrameLocks noChangeAspect="1"/>
                </p:cNvGraphicFramePr>
                <p:nvPr/>
              </p:nvGraphicFramePr>
              <p:xfrm>
                <a:off x="2176" y="166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041" name="Clip" r:id="rId577" imgW="142555" imgH="142555" progId="MS_ClipArt_Gallery.2">
                        <p:embed/>
                      </p:oleObj>
                    </mc:Choice>
                    <mc:Fallback>
                      <p:oleObj name="Clip" r:id="rId5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76" y="166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84" name="Object 1623"/>
                <p:cNvGraphicFramePr>
                  <a:graphicFrameLocks noChangeAspect="1"/>
                </p:cNvGraphicFramePr>
                <p:nvPr/>
              </p:nvGraphicFramePr>
              <p:xfrm>
                <a:off x="2076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042" name="Clip" r:id="rId578" imgW="142555" imgH="142555" progId="MS_ClipArt_Gallery.2">
                        <p:embed/>
                      </p:oleObj>
                    </mc:Choice>
                    <mc:Fallback>
                      <p:oleObj name="Clip" r:id="rId5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6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85" name="Object 1624"/>
                <p:cNvGraphicFramePr>
                  <a:graphicFrameLocks noChangeAspect="1"/>
                </p:cNvGraphicFramePr>
                <p:nvPr/>
              </p:nvGraphicFramePr>
              <p:xfrm>
                <a:off x="2136" y="15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043" name="Clip" r:id="rId579" imgW="142555" imgH="142555" progId="MS_ClipArt_Gallery.2">
                        <p:embed/>
                      </p:oleObj>
                    </mc:Choice>
                    <mc:Fallback>
                      <p:oleObj name="Clip" r:id="rId5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6" y="15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86" name="Object 1625"/>
                <p:cNvGraphicFramePr>
                  <a:graphicFrameLocks noChangeAspect="1"/>
                </p:cNvGraphicFramePr>
                <p:nvPr/>
              </p:nvGraphicFramePr>
              <p:xfrm>
                <a:off x="2194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044" name="Clip" r:id="rId580" imgW="142555" imgH="142555" progId="MS_ClipArt_Gallery.2">
                        <p:embed/>
                      </p:oleObj>
                    </mc:Choice>
                    <mc:Fallback>
                      <p:oleObj name="Clip" r:id="rId5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4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87" name="Object 1626"/>
                <p:cNvGraphicFramePr>
                  <a:graphicFrameLocks noChangeAspect="1"/>
                </p:cNvGraphicFramePr>
                <p:nvPr/>
              </p:nvGraphicFramePr>
              <p:xfrm>
                <a:off x="2176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045" name="Clip" r:id="rId581" imgW="142555" imgH="142555" progId="MS_ClipArt_Gallery.2">
                        <p:embed/>
                      </p:oleObj>
                    </mc:Choice>
                    <mc:Fallback>
                      <p:oleObj name="Clip" r:id="rId5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76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88" name="Object 1627"/>
                <p:cNvGraphicFramePr>
                  <a:graphicFrameLocks noChangeAspect="1"/>
                </p:cNvGraphicFramePr>
                <p:nvPr/>
              </p:nvGraphicFramePr>
              <p:xfrm>
                <a:off x="2076" y="15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046" name="Clip" r:id="rId582" imgW="142555" imgH="142555" progId="MS_ClipArt_Gallery.2">
                        <p:embed/>
                      </p:oleObj>
                    </mc:Choice>
                    <mc:Fallback>
                      <p:oleObj name="Clip" r:id="rId5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6" y="15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89" name="Object 1628"/>
                <p:cNvGraphicFramePr>
                  <a:graphicFrameLocks noChangeAspect="1"/>
                </p:cNvGraphicFramePr>
                <p:nvPr/>
              </p:nvGraphicFramePr>
              <p:xfrm>
                <a:off x="2093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047" name="Clip" r:id="rId583" imgW="142555" imgH="142555" progId="MS_ClipArt_Gallery.2">
                        <p:embed/>
                      </p:oleObj>
                    </mc:Choice>
                    <mc:Fallback>
                      <p:oleObj name="Clip" r:id="rId5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3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90" name="Object 1629"/>
                <p:cNvGraphicFramePr>
                  <a:graphicFrameLocks noChangeAspect="1"/>
                </p:cNvGraphicFramePr>
                <p:nvPr/>
              </p:nvGraphicFramePr>
              <p:xfrm>
                <a:off x="2078" y="157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048" name="Clip" r:id="rId584" imgW="142555" imgH="142555" progId="MS_ClipArt_Gallery.2">
                        <p:embed/>
                      </p:oleObj>
                    </mc:Choice>
                    <mc:Fallback>
                      <p:oleObj name="Clip" r:id="rId5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57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91" name="Object 1630"/>
                <p:cNvGraphicFramePr>
                  <a:graphicFrameLocks noChangeAspect="1"/>
                </p:cNvGraphicFramePr>
                <p:nvPr/>
              </p:nvGraphicFramePr>
              <p:xfrm>
                <a:off x="2107" y="152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049" name="Clip" r:id="rId585" imgW="142555" imgH="142555" progId="MS_ClipArt_Gallery.2">
                        <p:embed/>
                      </p:oleObj>
                    </mc:Choice>
                    <mc:Fallback>
                      <p:oleObj name="Clip" r:id="rId5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52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92" name="Object 1631"/>
                <p:cNvGraphicFramePr>
                  <a:graphicFrameLocks noChangeAspect="1"/>
                </p:cNvGraphicFramePr>
                <p:nvPr/>
              </p:nvGraphicFramePr>
              <p:xfrm>
                <a:off x="2105" y="152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050" name="Clip" r:id="rId586" imgW="142555" imgH="142555" progId="MS_ClipArt_Gallery.2">
                        <p:embed/>
                      </p:oleObj>
                    </mc:Choice>
                    <mc:Fallback>
                      <p:oleObj name="Clip" r:id="rId5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5" y="152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93" name="Object 1632"/>
                <p:cNvGraphicFramePr>
                  <a:graphicFrameLocks noChangeAspect="1"/>
                </p:cNvGraphicFramePr>
                <p:nvPr/>
              </p:nvGraphicFramePr>
              <p:xfrm>
                <a:off x="2194" y="166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051" name="Clip" r:id="rId587" imgW="142555" imgH="142555" progId="MS_ClipArt_Gallery.2">
                        <p:embed/>
                      </p:oleObj>
                    </mc:Choice>
                    <mc:Fallback>
                      <p:oleObj name="Clip" r:id="rId5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4" y="166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94" name="Object 1633"/>
                <p:cNvGraphicFramePr>
                  <a:graphicFrameLocks noChangeAspect="1"/>
                </p:cNvGraphicFramePr>
                <p:nvPr/>
              </p:nvGraphicFramePr>
              <p:xfrm>
                <a:off x="1951" y="15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052" name="Clip" r:id="rId588" imgW="142555" imgH="142555" progId="MS_ClipArt_Gallery.2">
                        <p:embed/>
                      </p:oleObj>
                    </mc:Choice>
                    <mc:Fallback>
                      <p:oleObj name="Clip" r:id="rId5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51" y="15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95" name="Object 1634"/>
                <p:cNvGraphicFramePr>
                  <a:graphicFrameLocks noChangeAspect="1"/>
                </p:cNvGraphicFramePr>
                <p:nvPr/>
              </p:nvGraphicFramePr>
              <p:xfrm>
                <a:off x="2134" y="157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053" name="Clip" r:id="rId589" imgW="142555" imgH="142555" progId="MS_ClipArt_Gallery.2">
                        <p:embed/>
                      </p:oleObj>
                    </mc:Choice>
                    <mc:Fallback>
                      <p:oleObj name="Clip" r:id="rId5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4" y="157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96" name="Object 1635"/>
                <p:cNvGraphicFramePr>
                  <a:graphicFrameLocks noChangeAspect="1"/>
                </p:cNvGraphicFramePr>
                <p:nvPr/>
              </p:nvGraphicFramePr>
              <p:xfrm>
                <a:off x="2165" y="166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054" name="Clip" r:id="rId590" imgW="142555" imgH="142555" progId="MS_ClipArt_Gallery.2">
                        <p:embed/>
                      </p:oleObj>
                    </mc:Choice>
                    <mc:Fallback>
                      <p:oleObj name="Clip" r:id="rId5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66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97" name="Object 1636"/>
                <p:cNvGraphicFramePr>
                  <a:graphicFrameLocks noChangeAspect="1"/>
                </p:cNvGraphicFramePr>
                <p:nvPr/>
              </p:nvGraphicFramePr>
              <p:xfrm>
                <a:off x="2078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055" name="Clip" r:id="rId591" imgW="142555" imgH="142555" progId="MS_ClipArt_Gallery.2">
                        <p:embed/>
                      </p:oleObj>
                    </mc:Choice>
                    <mc:Fallback>
                      <p:oleObj name="Clip" r:id="rId5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98" name="Object 1637"/>
                <p:cNvGraphicFramePr>
                  <a:graphicFrameLocks noChangeAspect="1"/>
                </p:cNvGraphicFramePr>
                <p:nvPr/>
              </p:nvGraphicFramePr>
              <p:xfrm>
                <a:off x="2163" y="152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056" name="Clip" r:id="rId592" imgW="142555" imgH="142555" progId="MS_ClipArt_Gallery.2">
                        <p:embed/>
                      </p:oleObj>
                    </mc:Choice>
                    <mc:Fallback>
                      <p:oleObj name="Clip" r:id="rId5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3" y="152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99" name="Object 1638"/>
                <p:cNvGraphicFramePr>
                  <a:graphicFrameLocks noChangeAspect="1"/>
                </p:cNvGraphicFramePr>
                <p:nvPr/>
              </p:nvGraphicFramePr>
              <p:xfrm>
                <a:off x="2036" y="15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057" name="Clip" r:id="rId593" imgW="142555" imgH="142555" progId="MS_ClipArt_Gallery.2">
                        <p:embed/>
                      </p:oleObj>
                    </mc:Choice>
                    <mc:Fallback>
                      <p:oleObj name="Clip" r:id="rId5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36" y="15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00" name="Object 1639"/>
                <p:cNvGraphicFramePr>
                  <a:graphicFrameLocks noChangeAspect="1"/>
                </p:cNvGraphicFramePr>
                <p:nvPr/>
              </p:nvGraphicFramePr>
              <p:xfrm>
                <a:off x="2114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058" name="Clip" r:id="rId594" imgW="142555" imgH="142555" progId="MS_ClipArt_Gallery.2">
                        <p:embed/>
                      </p:oleObj>
                    </mc:Choice>
                    <mc:Fallback>
                      <p:oleObj name="Clip" r:id="rId5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14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01" name="Object 1640"/>
                <p:cNvGraphicFramePr>
                  <a:graphicFrameLocks noChangeAspect="1"/>
                </p:cNvGraphicFramePr>
                <p:nvPr/>
              </p:nvGraphicFramePr>
              <p:xfrm>
                <a:off x="2165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059" name="Clip" r:id="rId595" imgW="142555" imgH="142555" progId="MS_ClipArt_Gallery.2">
                        <p:embed/>
                      </p:oleObj>
                    </mc:Choice>
                    <mc:Fallback>
                      <p:oleObj name="Clip" r:id="rId5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02" name="Object 1641"/>
                <p:cNvGraphicFramePr>
                  <a:graphicFrameLocks noChangeAspect="1"/>
                </p:cNvGraphicFramePr>
                <p:nvPr/>
              </p:nvGraphicFramePr>
              <p:xfrm>
                <a:off x="2078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060" name="Clip" r:id="rId596" imgW="142555" imgH="142555" progId="MS_ClipArt_Gallery.2">
                        <p:embed/>
                      </p:oleObj>
                    </mc:Choice>
                    <mc:Fallback>
                      <p:oleObj name="Clip" r:id="rId5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03" name="Object 1642"/>
                <p:cNvGraphicFramePr>
                  <a:graphicFrameLocks noChangeAspect="1"/>
                </p:cNvGraphicFramePr>
                <p:nvPr/>
              </p:nvGraphicFramePr>
              <p:xfrm>
                <a:off x="2011" y="166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061" name="Clip" r:id="rId597" imgW="142555" imgH="142555" progId="MS_ClipArt_Gallery.2">
                        <p:embed/>
                      </p:oleObj>
                    </mc:Choice>
                    <mc:Fallback>
                      <p:oleObj name="Clip" r:id="rId5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11" y="166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04" name="Object 1643"/>
                <p:cNvGraphicFramePr>
                  <a:graphicFrameLocks noChangeAspect="1"/>
                </p:cNvGraphicFramePr>
                <p:nvPr/>
              </p:nvGraphicFramePr>
              <p:xfrm>
                <a:off x="2182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062" name="Clip" r:id="rId598" imgW="142555" imgH="142555" progId="MS_ClipArt_Gallery.2">
                        <p:embed/>
                      </p:oleObj>
                    </mc:Choice>
                    <mc:Fallback>
                      <p:oleObj name="Clip" r:id="rId5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2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05" name="Object 1644"/>
                <p:cNvGraphicFramePr>
                  <a:graphicFrameLocks noChangeAspect="1"/>
                </p:cNvGraphicFramePr>
                <p:nvPr/>
              </p:nvGraphicFramePr>
              <p:xfrm>
                <a:off x="2209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063" name="Clip" r:id="rId599" imgW="142555" imgH="142555" progId="MS_ClipArt_Gallery.2">
                        <p:embed/>
                      </p:oleObj>
                    </mc:Choice>
                    <mc:Fallback>
                      <p:oleObj name="Clip" r:id="rId5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9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06" name="Object 1645"/>
                <p:cNvGraphicFramePr>
                  <a:graphicFrameLocks noChangeAspect="1"/>
                </p:cNvGraphicFramePr>
                <p:nvPr/>
              </p:nvGraphicFramePr>
              <p:xfrm>
                <a:off x="2134" y="153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064" name="Clip" r:id="rId600" imgW="142555" imgH="142555" progId="MS_ClipArt_Gallery.2">
                        <p:embed/>
                      </p:oleObj>
                    </mc:Choice>
                    <mc:Fallback>
                      <p:oleObj name="Clip" r:id="rId6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4" y="153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07" name="Object 1646"/>
                <p:cNvGraphicFramePr>
                  <a:graphicFrameLocks noChangeAspect="1"/>
                </p:cNvGraphicFramePr>
                <p:nvPr/>
              </p:nvGraphicFramePr>
              <p:xfrm>
                <a:off x="2107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065" name="Clip" r:id="rId601" imgW="142555" imgH="142555" progId="MS_ClipArt_Gallery.2">
                        <p:embed/>
                      </p:oleObj>
                    </mc:Choice>
                    <mc:Fallback>
                      <p:oleObj name="Clip" r:id="rId6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08" name="Object 1647"/>
                <p:cNvGraphicFramePr>
                  <a:graphicFrameLocks noChangeAspect="1"/>
                </p:cNvGraphicFramePr>
                <p:nvPr/>
              </p:nvGraphicFramePr>
              <p:xfrm>
                <a:off x="2165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066" name="Clip" r:id="rId602" imgW="142555" imgH="142555" progId="MS_ClipArt_Gallery.2">
                        <p:embed/>
                      </p:oleObj>
                    </mc:Choice>
                    <mc:Fallback>
                      <p:oleObj name="Clip" r:id="rId6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65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09" name="Object 1648"/>
                <p:cNvGraphicFramePr>
                  <a:graphicFrameLocks noChangeAspect="1"/>
                </p:cNvGraphicFramePr>
                <p:nvPr/>
              </p:nvGraphicFramePr>
              <p:xfrm>
                <a:off x="2180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067" name="Clip" r:id="rId603" imgW="142555" imgH="142555" progId="MS_ClipArt_Gallery.2">
                        <p:embed/>
                      </p:oleObj>
                    </mc:Choice>
                    <mc:Fallback>
                      <p:oleObj name="Clip" r:id="rId6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80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10" name="Object 1649"/>
                <p:cNvGraphicFramePr>
                  <a:graphicFrameLocks noChangeAspect="1"/>
                </p:cNvGraphicFramePr>
                <p:nvPr/>
              </p:nvGraphicFramePr>
              <p:xfrm>
                <a:off x="2085" y="152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068" name="Clip" r:id="rId604" imgW="142555" imgH="142555" progId="MS_ClipArt_Gallery.2">
                        <p:embed/>
                      </p:oleObj>
                    </mc:Choice>
                    <mc:Fallback>
                      <p:oleObj name="Clip" r:id="rId6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85" y="152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11" name="Object 1650"/>
                <p:cNvGraphicFramePr>
                  <a:graphicFrameLocks noChangeAspect="1"/>
                </p:cNvGraphicFramePr>
                <p:nvPr/>
              </p:nvGraphicFramePr>
              <p:xfrm>
                <a:off x="2078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069" name="Clip" r:id="rId605" imgW="142555" imgH="142555" progId="MS_ClipArt_Gallery.2">
                        <p:embed/>
                      </p:oleObj>
                    </mc:Choice>
                    <mc:Fallback>
                      <p:oleObj name="Clip" r:id="rId6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78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12" name="Object 1651"/>
                <p:cNvGraphicFramePr>
                  <a:graphicFrameLocks noChangeAspect="1"/>
                </p:cNvGraphicFramePr>
                <p:nvPr/>
              </p:nvGraphicFramePr>
              <p:xfrm>
                <a:off x="2105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070" name="Clip" r:id="rId606" imgW="142555" imgH="142555" progId="MS_ClipArt_Gallery.2">
                        <p:embed/>
                      </p:oleObj>
                    </mc:Choice>
                    <mc:Fallback>
                      <p:oleObj name="Clip" r:id="rId6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5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13" name="Object 1652"/>
                <p:cNvGraphicFramePr>
                  <a:graphicFrameLocks noChangeAspect="1"/>
                </p:cNvGraphicFramePr>
                <p:nvPr/>
              </p:nvGraphicFramePr>
              <p:xfrm>
                <a:off x="1995" y="159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071" name="Clip" r:id="rId607" imgW="142555" imgH="142555" progId="MS_ClipArt_Gallery.2">
                        <p:embed/>
                      </p:oleObj>
                    </mc:Choice>
                    <mc:Fallback>
                      <p:oleObj name="Clip" r:id="rId6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95" y="159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14" name="Object 1653"/>
                <p:cNvGraphicFramePr>
                  <a:graphicFrameLocks noChangeAspect="1"/>
                </p:cNvGraphicFramePr>
                <p:nvPr/>
              </p:nvGraphicFramePr>
              <p:xfrm>
                <a:off x="2236" y="16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072" name="Clip" r:id="rId608" imgW="142555" imgH="142555" progId="MS_ClipArt_Gallery.2">
                        <p:embed/>
                      </p:oleObj>
                    </mc:Choice>
                    <mc:Fallback>
                      <p:oleObj name="Clip" r:id="rId6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6" y="16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15" name="Object 1654"/>
                <p:cNvGraphicFramePr>
                  <a:graphicFrameLocks noChangeAspect="1"/>
                </p:cNvGraphicFramePr>
                <p:nvPr/>
              </p:nvGraphicFramePr>
              <p:xfrm>
                <a:off x="2173" y="15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073" name="Clip" r:id="rId609" imgW="142555" imgH="142555" progId="MS_ClipArt_Gallery.2">
                        <p:embed/>
                      </p:oleObj>
                    </mc:Choice>
                    <mc:Fallback>
                      <p:oleObj name="Clip" r:id="rId6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73" y="15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16" name="Object 1655"/>
                <p:cNvGraphicFramePr>
                  <a:graphicFrameLocks noChangeAspect="1"/>
                </p:cNvGraphicFramePr>
                <p:nvPr/>
              </p:nvGraphicFramePr>
              <p:xfrm>
                <a:off x="2231" y="153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074" name="Clip" r:id="rId610" imgW="142555" imgH="142555" progId="MS_ClipArt_Gallery.2">
                        <p:embed/>
                      </p:oleObj>
                    </mc:Choice>
                    <mc:Fallback>
                      <p:oleObj name="Clip" r:id="rId6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1" y="153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17" name="Object 1656"/>
                <p:cNvGraphicFramePr>
                  <a:graphicFrameLocks noChangeAspect="1"/>
                </p:cNvGraphicFramePr>
                <p:nvPr/>
              </p:nvGraphicFramePr>
              <p:xfrm>
                <a:off x="2154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075" name="Clip" r:id="rId611" imgW="142555" imgH="142555" progId="MS_ClipArt_Gallery.2">
                        <p:embed/>
                      </p:oleObj>
                    </mc:Choice>
                    <mc:Fallback>
                      <p:oleObj name="Clip" r:id="rId6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4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18" name="Object 1657"/>
                <p:cNvGraphicFramePr>
                  <a:graphicFrameLocks noChangeAspect="1"/>
                </p:cNvGraphicFramePr>
                <p:nvPr/>
              </p:nvGraphicFramePr>
              <p:xfrm>
                <a:off x="2151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076" name="Clip" r:id="rId612" imgW="142555" imgH="142555" progId="MS_ClipArt_Gallery.2">
                        <p:embed/>
                      </p:oleObj>
                    </mc:Choice>
                    <mc:Fallback>
                      <p:oleObj name="Clip" r:id="rId6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1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19" name="Object 1658"/>
                <p:cNvGraphicFramePr>
                  <a:graphicFrameLocks noChangeAspect="1"/>
                </p:cNvGraphicFramePr>
                <p:nvPr/>
              </p:nvGraphicFramePr>
              <p:xfrm>
                <a:off x="2129" y="16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077" name="Clip" r:id="rId613" imgW="142555" imgH="142555" progId="MS_ClipArt_Gallery.2">
                        <p:embed/>
                      </p:oleObj>
                    </mc:Choice>
                    <mc:Fallback>
                      <p:oleObj name="Clip" r:id="rId6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29" y="16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20" name="Object 1659"/>
                <p:cNvGraphicFramePr>
                  <a:graphicFrameLocks noChangeAspect="1"/>
                </p:cNvGraphicFramePr>
                <p:nvPr/>
              </p:nvGraphicFramePr>
              <p:xfrm>
                <a:off x="2135" y="161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078" name="Clip" r:id="rId614" imgW="142555" imgH="142555" progId="MS_ClipArt_Gallery.2">
                        <p:embed/>
                      </p:oleObj>
                    </mc:Choice>
                    <mc:Fallback>
                      <p:oleObj name="Clip" r:id="rId6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5" y="161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21" name="Object 1660"/>
                <p:cNvGraphicFramePr>
                  <a:graphicFrameLocks noChangeAspect="1"/>
                </p:cNvGraphicFramePr>
                <p:nvPr/>
              </p:nvGraphicFramePr>
              <p:xfrm>
                <a:off x="2222" y="164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079" name="Clip" r:id="rId615" imgW="142555" imgH="142555" progId="MS_ClipArt_Gallery.2">
                        <p:embed/>
                      </p:oleObj>
                    </mc:Choice>
                    <mc:Fallback>
                      <p:oleObj name="Clip" r:id="rId6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2" y="164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22" name="Object 1661"/>
                <p:cNvGraphicFramePr>
                  <a:graphicFrameLocks noChangeAspect="1"/>
                </p:cNvGraphicFramePr>
                <p:nvPr/>
              </p:nvGraphicFramePr>
              <p:xfrm>
                <a:off x="2005" y="15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080" name="Clip" r:id="rId616" imgW="142555" imgH="142555" progId="MS_ClipArt_Gallery.2">
                        <p:embed/>
                      </p:oleObj>
                    </mc:Choice>
                    <mc:Fallback>
                      <p:oleObj name="Clip" r:id="rId6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05" y="15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23" name="Object 1662"/>
                <p:cNvGraphicFramePr>
                  <a:graphicFrameLocks noChangeAspect="1"/>
                </p:cNvGraphicFramePr>
                <p:nvPr/>
              </p:nvGraphicFramePr>
              <p:xfrm>
                <a:off x="2105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081" name="Clip" r:id="rId617" imgW="142555" imgH="142555" progId="MS_ClipArt_Gallery.2">
                        <p:embed/>
                      </p:oleObj>
                    </mc:Choice>
                    <mc:Fallback>
                      <p:oleObj name="Clip" r:id="rId6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5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24" name="Object 1663"/>
                <p:cNvGraphicFramePr>
                  <a:graphicFrameLocks noChangeAspect="1"/>
                </p:cNvGraphicFramePr>
                <p:nvPr/>
              </p:nvGraphicFramePr>
              <p:xfrm>
                <a:off x="2271" y="15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082" name="Clip" r:id="rId618" imgW="142555" imgH="142555" progId="MS_ClipArt_Gallery.2">
                        <p:embed/>
                      </p:oleObj>
                    </mc:Choice>
                    <mc:Fallback>
                      <p:oleObj name="Clip" r:id="rId6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71" y="15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25" name="Object 1664"/>
                <p:cNvGraphicFramePr>
                  <a:graphicFrameLocks noChangeAspect="1"/>
                </p:cNvGraphicFramePr>
                <p:nvPr/>
              </p:nvGraphicFramePr>
              <p:xfrm>
                <a:off x="2142" y="14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083" name="Clip" r:id="rId619" imgW="142555" imgH="142555" progId="MS_ClipArt_Gallery.2">
                        <p:embed/>
                      </p:oleObj>
                    </mc:Choice>
                    <mc:Fallback>
                      <p:oleObj name="Clip" r:id="rId6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2" y="14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26" name="Object 1665"/>
                <p:cNvGraphicFramePr>
                  <a:graphicFrameLocks noChangeAspect="1"/>
                </p:cNvGraphicFramePr>
                <p:nvPr/>
              </p:nvGraphicFramePr>
              <p:xfrm>
                <a:off x="2229" y="15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084" name="Clip" r:id="rId620" imgW="142555" imgH="142555" progId="MS_ClipArt_Gallery.2">
                        <p:embed/>
                      </p:oleObj>
                    </mc:Choice>
                    <mc:Fallback>
                      <p:oleObj name="Clip" r:id="rId6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9" y="15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27" name="Object 1666"/>
                <p:cNvGraphicFramePr>
                  <a:graphicFrameLocks noChangeAspect="1"/>
                </p:cNvGraphicFramePr>
                <p:nvPr/>
              </p:nvGraphicFramePr>
              <p:xfrm>
                <a:off x="2209" y="160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085" name="Clip" r:id="rId621" imgW="142555" imgH="142555" progId="MS_ClipArt_Gallery.2">
                        <p:embed/>
                      </p:oleObj>
                    </mc:Choice>
                    <mc:Fallback>
                      <p:oleObj name="Clip" r:id="rId6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09" y="160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28" name="Object 1667"/>
                <p:cNvGraphicFramePr>
                  <a:graphicFrameLocks noChangeAspect="1"/>
                </p:cNvGraphicFramePr>
                <p:nvPr/>
              </p:nvGraphicFramePr>
              <p:xfrm>
                <a:off x="2198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086" name="Clip" r:id="rId622" imgW="142555" imgH="142555" progId="MS_ClipArt_Gallery.2">
                        <p:embed/>
                      </p:oleObj>
                    </mc:Choice>
                    <mc:Fallback>
                      <p:oleObj name="Clip" r:id="rId6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98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29" name="Object 1668"/>
                <p:cNvGraphicFramePr>
                  <a:graphicFrameLocks noChangeAspect="1"/>
                </p:cNvGraphicFramePr>
                <p:nvPr/>
              </p:nvGraphicFramePr>
              <p:xfrm>
                <a:off x="2234" y="161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087" name="Clip" r:id="rId623" imgW="142555" imgH="142555" progId="MS_ClipArt_Gallery.2">
                        <p:embed/>
                      </p:oleObj>
                    </mc:Choice>
                    <mc:Fallback>
                      <p:oleObj name="Clip" r:id="rId6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4" y="161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30" name="Object 1669"/>
                <p:cNvGraphicFramePr>
                  <a:graphicFrameLocks noChangeAspect="1"/>
                </p:cNvGraphicFramePr>
                <p:nvPr/>
              </p:nvGraphicFramePr>
              <p:xfrm>
                <a:off x="2146" y="179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088" name="Clip" r:id="rId624" imgW="142555" imgH="142555" progId="MS_ClipArt_Gallery.2">
                        <p:embed/>
                      </p:oleObj>
                    </mc:Choice>
                    <mc:Fallback>
                      <p:oleObj name="Clip" r:id="rId6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46" y="179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31" name="Object 1670"/>
                <p:cNvGraphicFramePr>
                  <a:graphicFrameLocks noChangeAspect="1"/>
                </p:cNvGraphicFramePr>
                <p:nvPr/>
              </p:nvGraphicFramePr>
              <p:xfrm>
                <a:off x="2213" y="17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089" name="Clip" r:id="rId625" imgW="142555" imgH="142555" progId="MS_ClipArt_Gallery.2">
                        <p:embed/>
                      </p:oleObj>
                    </mc:Choice>
                    <mc:Fallback>
                      <p:oleObj name="Clip" r:id="rId6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13" y="17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32" name="Object 1671"/>
                <p:cNvGraphicFramePr>
                  <a:graphicFrameLocks noChangeAspect="1"/>
                </p:cNvGraphicFramePr>
                <p:nvPr/>
              </p:nvGraphicFramePr>
              <p:xfrm>
                <a:off x="2093" y="17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090" name="Clip" r:id="rId626" imgW="142555" imgH="142555" progId="MS_ClipArt_Gallery.2">
                        <p:embed/>
                      </p:oleObj>
                    </mc:Choice>
                    <mc:Fallback>
                      <p:oleObj name="Clip" r:id="rId6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93" y="17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33" name="Object 1672"/>
                <p:cNvGraphicFramePr>
                  <a:graphicFrameLocks noChangeAspect="1"/>
                </p:cNvGraphicFramePr>
                <p:nvPr/>
              </p:nvGraphicFramePr>
              <p:xfrm>
                <a:off x="2176" y="15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091" name="Clip" r:id="rId627" imgW="142555" imgH="142555" progId="MS_ClipArt_Gallery.2">
                        <p:embed/>
                      </p:oleObj>
                    </mc:Choice>
                    <mc:Fallback>
                      <p:oleObj name="Clip" r:id="rId6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76" y="15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34" name="Object 1673"/>
                <p:cNvGraphicFramePr>
                  <a:graphicFrameLocks noChangeAspect="1"/>
                </p:cNvGraphicFramePr>
                <p:nvPr/>
              </p:nvGraphicFramePr>
              <p:xfrm>
                <a:off x="2104" y="15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092" name="Clip" r:id="rId628" imgW="142555" imgH="142555" progId="MS_ClipArt_Gallery.2">
                        <p:embed/>
                      </p:oleObj>
                    </mc:Choice>
                    <mc:Fallback>
                      <p:oleObj name="Clip" r:id="rId6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4" y="15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35" name="Object 1674"/>
                <p:cNvGraphicFramePr>
                  <a:graphicFrameLocks noChangeAspect="1"/>
                </p:cNvGraphicFramePr>
                <p:nvPr/>
              </p:nvGraphicFramePr>
              <p:xfrm>
                <a:off x="2229" y="164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093" name="Clip" r:id="rId629" imgW="142555" imgH="142555" progId="MS_ClipArt_Gallery.2">
                        <p:embed/>
                      </p:oleObj>
                    </mc:Choice>
                    <mc:Fallback>
                      <p:oleObj name="Clip" r:id="rId6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29" y="164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36" name="Object 1675"/>
                <p:cNvGraphicFramePr>
                  <a:graphicFrameLocks noChangeAspect="1"/>
                </p:cNvGraphicFramePr>
                <p:nvPr/>
              </p:nvGraphicFramePr>
              <p:xfrm>
                <a:off x="2107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094" name="Clip" r:id="rId630" imgW="142555" imgH="142555" progId="MS_ClipArt_Gallery.2">
                        <p:embed/>
                      </p:oleObj>
                    </mc:Choice>
                    <mc:Fallback>
                      <p:oleObj name="Clip" r:id="rId6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7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37" name="Object 1676"/>
                <p:cNvGraphicFramePr>
                  <a:graphicFrameLocks noChangeAspect="1"/>
                </p:cNvGraphicFramePr>
                <p:nvPr/>
              </p:nvGraphicFramePr>
              <p:xfrm>
                <a:off x="2012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095" name="Clip" r:id="rId631" imgW="142555" imgH="142555" progId="MS_ClipArt_Gallery.2">
                        <p:embed/>
                      </p:oleObj>
                    </mc:Choice>
                    <mc:Fallback>
                      <p:oleObj name="Clip" r:id="rId6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12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38" name="Object 1677"/>
                <p:cNvGraphicFramePr>
                  <a:graphicFrameLocks noChangeAspect="1"/>
                </p:cNvGraphicFramePr>
                <p:nvPr/>
              </p:nvGraphicFramePr>
              <p:xfrm>
                <a:off x="2233" y="159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096" name="Clip" r:id="rId632" imgW="142555" imgH="142555" progId="MS_ClipArt_Gallery.2">
                        <p:embed/>
                      </p:oleObj>
                    </mc:Choice>
                    <mc:Fallback>
                      <p:oleObj name="Clip" r:id="rId6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33" y="159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39" name="Object 1678"/>
                <p:cNvGraphicFramePr>
                  <a:graphicFrameLocks noChangeAspect="1"/>
                </p:cNvGraphicFramePr>
                <p:nvPr/>
              </p:nvGraphicFramePr>
              <p:xfrm>
                <a:off x="2267" y="15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097" name="Clip" r:id="rId633" imgW="142555" imgH="142555" progId="MS_ClipArt_Gallery.2">
                        <p:embed/>
                      </p:oleObj>
                    </mc:Choice>
                    <mc:Fallback>
                      <p:oleObj name="Clip" r:id="rId6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7" y="15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40" name="Object 1679"/>
                <p:cNvGraphicFramePr>
                  <a:graphicFrameLocks noChangeAspect="1"/>
                </p:cNvGraphicFramePr>
                <p:nvPr/>
              </p:nvGraphicFramePr>
              <p:xfrm>
                <a:off x="2151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098" name="Clip" r:id="rId634" imgW="142555" imgH="142555" progId="MS_ClipArt_Gallery.2">
                        <p:embed/>
                      </p:oleObj>
                    </mc:Choice>
                    <mc:Fallback>
                      <p:oleObj name="Clip" r:id="rId6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51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41" name="Object 1680"/>
                <p:cNvGraphicFramePr>
                  <a:graphicFrameLocks noChangeAspect="1"/>
                </p:cNvGraphicFramePr>
                <p:nvPr/>
              </p:nvGraphicFramePr>
              <p:xfrm>
                <a:off x="2134" y="15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099" name="Clip" r:id="rId635" imgW="142555" imgH="142555" progId="MS_ClipArt_Gallery.2">
                        <p:embed/>
                      </p:oleObj>
                    </mc:Choice>
                    <mc:Fallback>
                      <p:oleObj name="Clip" r:id="rId6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34" y="15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42" name="Object 1681"/>
                <p:cNvGraphicFramePr>
                  <a:graphicFrameLocks noChangeAspect="1"/>
                </p:cNvGraphicFramePr>
                <p:nvPr/>
              </p:nvGraphicFramePr>
              <p:xfrm>
                <a:off x="2106" y="173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100" name="Clip" r:id="rId636" imgW="142555" imgH="142555" progId="MS_ClipArt_Gallery.2">
                        <p:embed/>
                      </p:oleObj>
                    </mc:Choice>
                    <mc:Fallback>
                      <p:oleObj name="Clip" r:id="rId6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106" y="173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643" name="Object 1682"/>
                <p:cNvGraphicFramePr>
                  <a:graphicFrameLocks noChangeAspect="1"/>
                </p:cNvGraphicFramePr>
                <p:nvPr/>
              </p:nvGraphicFramePr>
              <p:xfrm>
                <a:off x="2265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101" name="Clip" r:id="rId637" imgW="142555" imgH="142555" progId="MS_ClipArt_Gallery.2">
                        <p:embed/>
                      </p:oleObj>
                    </mc:Choice>
                    <mc:Fallback>
                      <p:oleObj name="Clip" r:id="rId6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265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</p:grpSp>
        <p:sp>
          <p:nvSpPr>
            <p:cNvPr id="1400" name="Line 1683"/>
            <p:cNvSpPr>
              <a:spLocks noChangeShapeType="1"/>
            </p:cNvSpPr>
            <p:nvPr/>
          </p:nvSpPr>
          <p:spPr bwMode="auto">
            <a:xfrm>
              <a:off x="869" y="1050"/>
              <a:ext cx="179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</p:grpSp>
      <p:grpSp>
        <p:nvGrpSpPr>
          <p:cNvPr id="1719" name="Group 1684"/>
          <p:cNvGrpSpPr>
            <a:grpSpLocks/>
          </p:cNvGrpSpPr>
          <p:nvPr/>
        </p:nvGrpSpPr>
        <p:grpSpPr bwMode="auto">
          <a:xfrm>
            <a:off x="2862263" y="855638"/>
            <a:ext cx="1081087" cy="1173163"/>
            <a:chOff x="1667" y="720"/>
            <a:chExt cx="681" cy="739"/>
          </a:xfrm>
        </p:grpSpPr>
        <p:sp>
          <p:nvSpPr>
            <p:cNvPr id="1720" name="Line 1685"/>
            <p:cNvSpPr>
              <a:spLocks noChangeShapeType="1"/>
            </p:cNvSpPr>
            <p:nvPr/>
          </p:nvSpPr>
          <p:spPr bwMode="auto">
            <a:xfrm>
              <a:off x="1667" y="1048"/>
              <a:ext cx="179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grpSp>
          <p:nvGrpSpPr>
            <p:cNvPr id="1721" name="Group 1686"/>
            <p:cNvGrpSpPr>
              <a:grpSpLocks/>
            </p:cNvGrpSpPr>
            <p:nvPr/>
          </p:nvGrpSpPr>
          <p:grpSpPr bwMode="auto">
            <a:xfrm>
              <a:off x="1768" y="720"/>
              <a:ext cx="580" cy="739"/>
              <a:chOff x="1768" y="720"/>
              <a:chExt cx="580" cy="739"/>
            </a:xfrm>
          </p:grpSpPr>
          <p:grpSp>
            <p:nvGrpSpPr>
              <p:cNvPr id="1722" name="Group 1687"/>
              <p:cNvGrpSpPr>
                <a:grpSpLocks/>
              </p:cNvGrpSpPr>
              <p:nvPr/>
            </p:nvGrpSpPr>
            <p:grpSpPr bwMode="auto">
              <a:xfrm>
                <a:off x="1920" y="768"/>
                <a:ext cx="299" cy="422"/>
                <a:chOff x="2698" y="1303"/>
                <a:chExt cx="374" cy="526"/>
              </a:xfrm>
            </p:grpSpPr>
            <p:graphicFrame>
              <p:nvGraphicFramePr>
                <p:cNvPr id="1725" name="Object 1688"/>
                <p:cNvGraphicFramePr>
                  <a:graphicFrameLocks noChangeAspect="1"/>
                </p:cNvGraphicFramePr>
                <p:nvPr/>
              </p:nvGraphicFramePr>
              <p:xfrm>
                <a:off x="2806" y="16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102" name="Clip" r:id="rId638" imgW="142555" imgH="142555" progId="MS_ClipArt_Gallery.2">
                        <p:embed/>
                      </p:oleObj>
                    </mc:Choice>
                    <mc:Fallback>
                      <p:oleObj name="Clip" r:id="rId6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6" y="16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26" name="Object 1689"/>
                <p:cNvGraphicFramePr>
                  <a:graphicFrameLocks noChangeAspect="1"/>
                </p:cNvGraphicFramePr>
                <p:nvPr/>
              </p:nvGraphicFramePr>
              <p:xfrm>
                <a:off x="2847" y="17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103" name="Clip" r:id="rId639" imgW="142555" imgH="142555" progId="MS_ClipArt_Gallery.2">
                        <p:embed/>
                      </p:oleObj>
                    </mc:Choice>
                    <mc:Fallback>
                      <p:oleObj name="Clip" r:id="rId6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7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27" name="Object 1690"/>
                <p:cNvGraphicFramePr>
                  <a:graphicFrameLocks noChangeAspect="1"/>
                </p:cNvGraphicFramePr>
                <p:nvPr/>
              </p:nvGraphicFramePr>
              <p:xfrm>
                <a:off x="2740" y="16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104" name="Clip" r:id="rId640" imgW="142555" imgH="142555" progId="MS_ClipArt_Gallery.2">
                        <p:embed/>
                      </p:oleObj>
                    </mc:Choice>
                    <mc:Fallback>
                      <p:oleObj name="Clip" r:id="rId6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0" y="16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28" name="Object 1691"/>
                <p:cNvGraphicFramePr>
                  <a:graphicFrameLocks noChangeAspect="1"/>
                </p:cNvGraphicFramePr>
                <p:nvPr/>
              </p:nvGraphicFramePr>
              <p:xfrm>
                <a:off x="2874" y="17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105" name="Clip" r:id="rId641" imgW="142555" imgH="142555" progId="MS_ClipArt_Gallery.2">
                        <p:embed/>
                      </p:oleObj>
                    </mc:Choice>
                    <mc:Fallback>
                      <p:oleObj name="Clip" r:id="rId6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4" y="17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29" name="Object 1692"/>
                <p:cNvGraphicFramePr>
                  <a:graphicFrameLocks noChangeAspect="1"/>
                </p:cNvGraphicFramePr>
                <p:nvPr/>
              </p:nvGraphicFramePr>
              <p:xfrm>
                <a:off x="2863" y="16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106" name="Clip" r:id="rId642" imgW="142555" imgH="142555" progId="MS_ClipArt_Gallery.2">
                        <p:embed/>
                      </p:oleObj>
                    </mc:Choice>
                    <mc:Fallback>
                      <p:oleObj name="Clip" r:id="rId6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3" y="16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30" name="Object 1693"/>
                <p:cNvGraphicFramePr>
                  <a:graphicFrameLocks noChangeAspect="1"/>
                </p:cNvGraphicFramePr>
                <p:nvPr/>
              </p:nvGraphicFramePr>
              <p:xfrm>
                <a:off x="2767" y="173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107" name="Clip" r:id="rId643" imgW="142555" imgH="142555" progId="MS_ClipArt_Gallery.2">
                        <p:embed/>
                      </p:oleObj>
                    </mc:Choice>
                    <mc:Fallback>
                      <p:oleObj name="Clip" r:id="rId6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7" y="173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31" name="Object 1694"/>
                <p:cNvGraphicFramePr>
                  <a:graphicFrameLocks noChangeAspect="1"/>
                </p:cNvGraphicFramePr>
                <p:nvPr/>
              </p:nvGraphicFramePr>
              <p:xfrm>
                <a:off x="2887" y="15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108" name="Clip" r:id="rId644" imgW="142555" imgH="142555" progId="MS_ClipArt_Gallery.2">
                        <p:embed/>
                      </p:oleObj>
                    </mc:Choice>
                    <mc:Fallback>
                      <p:oleObj name="Clip" r:id="rId6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7" y="15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32" name="Object 1695"/>
                <p:cNvGraphicFramePr>
                  <a:graphicFrameLocks noChangeAspect="1"/>
                </p:cNvGraphicFramePr>
                <p:nvPr/>
              </p:nvGraphicFramePr>
              <p:xfrm>
                <a:off x="2931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109" name="Clip" r:id="rId645" imgW="142555" imgH="142555" progId="MS_ClipArt_Gallery.2">
                        <p:embed/>
                      </p:oleObj>
                    </mc:Choice>
                    <mc:Fallback>
                      <p:oleObj name="Clip" r:id="rId6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1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33" name="Object 1696"/>
                <p:cNvGraphicFramePr>
                  <a:graphicFrameLocks noChangeAspect="1"/>
                </p:cNvGraphicFramePr>
                <p:nvPr/>
              </p:nvGraphicFramePr>
              <p:xfrm>
                <a:off x="2836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110" name="Clip" r:id="rId646" imgW="142555" imgH="142555" progId="MS_ClipArt_Gallery.2">
                        <p:embed/>
                      </p:oleObj>
                    </mc:Choice>
                    <mc:Fallback>
                      <p:oleObj name="Clip" r:id="rId6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6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34" name="Object 1697"/>
                <p:cNvGraphicFramePr>
                  <a:graphicFrameLocks noChangeAspect="1"/>
                </p:cNvGraphicFramePr>
                <p:nvPr/>
              </p:nvGraphicFramePr>
              <p:xfrm>
                <a:off x="2906" y="172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111" name="Clip" r:id="rId647" imgW="142555" imgH="142555" progId="MS_ClipArt_Gallery.2">
                        <p:embed/>
                      </p:oleObj>
                    </mc:Choice>
                    <mc:Fallback>
                      <p:oleObj name="Clip" r:id="rId6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6" y="172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35" name="Object 1698"/>
                <p:cNvGraphicFramePr>
                  <a:graphicFrameLocks noChangeAspect="1"/>
                </p:cNvGraphicFramePr>
                <p:nvPr/>
              </p:nvGraphicFramePr>
              <p:xfrm>
                <a:off x="2727" y="17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112" name="Clip" r:id="rId648" imgW="142555" imgH="142555" progId="MS_ClipArt_Gallery.2">
                        <p:embed/>
                      </p:oleObj>
                    </mc:Choice>
                    <mc:Fallback>
                      <p:oleObj name="Clip" r:id="rId6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27" y="17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36" name="Object 1699"/>
                <p:cNvGraphicFramePr>
                  <a:graphicFrameLocks noChangeAspect="1"/>
                </p:cNvGraphicFramePr>
                <p:nvPr/>
              </p:nvGraphicFramePr>
              <p:xfrm>
                <a:off x="2809" y="155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113" name="Clip" r:id="rId649" imgW="142555" imgH="142555" progId="MS_ClipArt_Gallery.2">
                        <p:embed/>
                      </p:oleObj>
                    </mc:Choice>
                    <mc:Fallback>
                      <p:oleObj name="Clip" r:id="rId6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9" y="155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37" name="Object 1700"/>
                <p:cNvGraphicFramePr>
                  <a:graphicFrameLocks noChangeAspect="1"/>
                </p:cNvGraphicFramePr>
                <p:nvPr/>
              </p:nvGraphicFramePr>
              <p:xfrm>
                <a:off x="2836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114" name="Clip" r:id="rId650" imgW="142555" imgH="142555" progId="MS_ClipArt_Gallery.2">
                        <p:embed/>
                      </p:oleObj>
                    </mc:Choice>
                    <mc:Fallback>
                      <p:oleObj name="Clip" r:id="rId6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6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38" name="Object 1701"/>
                <p:cNvGraphicFramePr>
                  <a:graphicFrameLocks noChangeAspect="1"/>
                </p:cNvGraphicFramePr>
                <p:nvPr/>
              </p:nvGraphicFramePr>
              <p:xfrm>
                <a:off x="2836" y="159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115" name="Clip" r:id="rId651" imgW="142555" imgH="142555" progId="MS_ClipArt_Gallery.2">
                        <p:embed/>
                      </p:oleObj>
                    </mc:Choice>
                    <mc:Fallback>
                      <p:oleObj name="Clip" r:id="rId6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6" y="159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39" name="Object 1702"/>
                <p:cNvGraphicFramePr>
                  <a:graphicFrameLocks noChangeAspect="1"/>
                </p:cNvGraphicFramePr>
                <p:nvPr/>
              </p:nvGraphicFramePr>
              <p:xfrm>
                <a:off x="2914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116" name="Clip" r:id="rId652" imgW="142555" imgH="142555" progId="MS_ClipArt_Gallery.2">
                        <p:embed/>
                      </p:oleObj>
                    </mc:Choice>
                    <mc:Fallback>
                      <p:oleObj name="Clip" r:id="rId6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4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40" name="Object 1703"/>
                <p:cNvGraphicFramePr>
                  <a:graphicFrameLocks noChangeAspect="1"/>
                </p:cNvGraphicFramePr>
                <p:nvPr/>
              </p:nvGraphicFramePr>
              <p:xfrm>
                <a:off x="2727" y="17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117" name="Clip" r:id="rId653" imgW="142555" imgH="142555" progId="MS_ClipArt_Gallery.2">
                        <p:embed/>
                      </p:oleObj>
                    </mc:Choice>
                    <mc:Fallback>
                      <p:oleObj name="Clip" r:id="rId6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27" y="17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41" name="Object 1704"/>
                <p:cNvGraphicFramePr>
                  <a:graphicFrameLocks noChangeAspect="1"/>
                </p:cNvGraphicFramePr>
                <p:nvPr/>
              </p:nvGraphicFramePr>
              <p:xfrm>
                <a:off x="2817" y="156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118" name="Clip" r:id="rId654" imgW="142555" imgH="142555" progId="MS_ClipArt_Gallery.2">
                        <p:embed/>
                      </p:oleObj>
                    </mc:Choice>
                    <mc:Fallback>
                      <p:oleObj name="Clip" r:id="rId6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7" y="156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42" name="Object 1705"/>
                <p:cNvGraphicFramePr>
                  <a:graphicFrameLocks noChangeAspect="1"/>
                </p:cNvGraphicFramePr>
                <p:nvPr/>
              </p:nvGraphicFramePr>
              <p:xfrm>
                <a:off x="2733" y="169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119" name="Clip" r:id="rId655" imgW="142555" imgH="142555" progId="MS_ClipArt_Gallery.2">
                        <p:embed/>
                      </p:oleObj>
                    </mc:Choice>
                    <mc:Fallback>
                      <p:oleObj name="Clip" r:id="rId6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9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43" name="Object 1706"/>
                <p:cNvGraphicFramePr>
                  <a:graphicFrameLocks noChangeAspect="1"/>
                </p:cNvGraphicFramePr>
                <p:nvPr/>
              </p:nvGraphicFramePr>
              <p:xfrm>
                <a:off x="2731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120" name="Clip" r:id="rId656" imgW="142555" imgH="142555" progId="MS_ClipArt_Gallery.2">
                        <p:embed/>
                      </p:oleObj>
                    </mc:Choice>
                    <mc:Fallback>
                      <p:oleObj name="Clip" r:id="rId6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1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44" name="Object 1707"/>
                <p:cNvGraphicFramePr>
                  <a:graphicFrameLocks noChangeAspect="1"/>
                </p:cNvGraphicFramePr>
                <p:nvPr/>
              </p:nvGraphicFramePr>
              <p:xfrm>
                <a:off x="2777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121" name="Clip" r:id="rId657" imgW="142555" imgH="142555" progId="MS_ClipArt_Gallery.2">
                        <p:embed/>
                      </p:oleObj>
                    </mc:Choice>
                    <mc:Fallback>
                      <p:oleObj name="Clip" r:id="rId6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7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45" name="Object 1708"/>
                <p:cNvGraphicFramePr>
                  <a:graphicFrameLocks noChangeAspect="1"/>
                </p:cNvGraphicFramePr>
                <p:nvPr/>
              </p:nvGraphicFramePr>
              <p:xfrm>
                <a:off x="2773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122" name="Clip" r:id="rId658" imgW="142555" imgH="142555" progId="MS_ClipArt_Gallery.2">
                        <p:embed/>
                      </p:oleObj>
                    </mc:Choice>
                    <mc:Fallback>
                      <p:oleObj name="Clip" r:id="rId6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3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46" name="Object 1709"/>
                <p:cNvGraphicFramePr>
                  <a:graphicFrameLocks noChangeAspect="1"/>
                </p:cNvGraphicFramePr>
                <p:nvPr/>
              </p:nvGraphicFramePr>
              <p:xfrm>
                <a:off x="2835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123" name="Clip" r:id="rId659" imgW="142555" imgH="142555" progId="MS_ClipArt_Gallery.2">
                        <p:embed/>
                      </p:oleObj>
                    </mc:Choice>
                    <mc:Fallback>
                      <p:oleObj name="Clip" r:id="rId6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5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47" name="Object 1710"/>
                <p:cNvGraphicFramePr>
                  <a:graphicFrameLocks noChangeAspect="1"/>
                </p:cNvGraphicFramePr>
                <p:nvPr/>
              </p:nvGraphicFramePr>
              <p:xfrm>
                <a:off x="2849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124" name="Clip" r:id="rId660" imgW="142555" imgH="142555" progId="MS_ClipArt_Gallery.2">
                        <p:embed/>
                      </p:oleObj>
                    </mc:Choice>
                    <mc:Fallback>
                      <p:oleObj name="Clip" r:id="rId6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48" name="Object 1711"/>
                <p:cNvGraphicFramePr>
                  <a:graphicFrameLocks noChangeAspect="1"/>
                </p:cNvGraphicFramePr>
                <p:nvPr/>
              </p:nvGraphicFramePr>
              <p:xfrm>
                <a:off x="2864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125" name="Clip" r:id="rId661" imgW="142555" imgH="142555" progId="MS_ClipArt_Gallery.2">
                        <p:embed/>
                      </p:oleObj>
                    </mc:Choice>
                    <mc:Fallback>
                      <p:oleObj name="Clip" r:id="rId6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49" name="Object 1712"/>
                <p:cNvGraphicFramePr>
                  <a:graphicFrameLocks noChangeAspect="1"/>
                </p:cNvGraphicFramePr>
                <p:nvPr/>
              </p:nvGraphicFramePr>
              <p:xfrm>
                <a:off x="2791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126" name="Clip" r:id="rId662" imgW="142555" imgH="142555" progId="MS_ClipArt_Gallery.2">
                        <p:embed/>
                      </p:oleObj>
                    </mc:Choice>
                    <mc:Fallback>
                      <p:oleObj name="Clip" r:id="rId6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91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50" name="Object 1713"/>
                <p:cNvGraphicFramePr>
                  <a:graphicFrameLocks noChangeAspect="1"/>
                </p:cNvGraphicFramePr>
                <p:nvPr/>
              </p:nvGraphicFramePr>
              <p:xfrm>
                <a:off x="2733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127" name="Clip" r:id="rId663" imgW="142555" imgH="142555" progId="MS_ClipArt_Gallery.2">
                        <p:embed/>
                      </p:oleObj>
                    </mc:Choice>
                    <mc:Fallback>
                      <p:oleObj name="Clip" r:id="rId6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51" name="Object 1714"/>
                <p:cNvGraphicFramePr>
                  <a:graphicFrameLocks noChangeAspect="1"/>
                </p:cNvGraphicFramePr>
                <p:nvPr/>
              </p:nvGraphicFramePr>
              <p:xfrm>
                <a:off x="2802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128" name="Clip" r:id="rId664" imgW="142555" imgH="142555" progId="MS_ClipArt_Gallery.2">
                        <p:embed/>
                      </p:oleObj>
                    </mc:Choice>
                    <mc:Fallback>
                      <p:oleObj name="Clip" r:id="rId6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2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52" name="Object 1715"/>
                <p:cNvGraphicFramePr>
                  <a:graphicFrameLocks noChangeAspect="1"/>
                </p:cNvGraphicFramePr>
                <p:nvPr/>
              </p:nvGraphicFramePr>
              <p:xfrm>
                <a:off x="2733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129" name="Clip" r:id="rId665" imgW="142555" imgH="142555" progId="MS_ClipArt_Gallery.2">
                        <p:embed/>
                      </p:oleObj>
                    </mc:Choice>
                    <mc:Fallback>
                      <p:oleObj name="Clip" r:id="rId6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53" name="Object 1716"/>
                <p:cNvGraphicFramePr>
                  <a:graphicFrameLocks noChangeAspect="1"/>
                </p:cNvGraphicFramePr>
                <p:nvPr/>
              </p:nvGraphicFramePr>
              <p:xfrm>
                <a:off x="2748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130" name="Clip" r:id="rId666" imgW="142555" imgH="142555" progId="MS_ClipArt_Gallery.2">
                        <p:embed/>
                      </p:oleObj>
                    </mc:Choice>
                    <mc:Fallback>
                      <p:oleObj name="Clip" r:id="rId6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8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54" name="Object 1717"/>
                <p:cNvGraphicFramePr>
                  <a:graphicFrameLocks noChangeAspect="1"/>
                </p:cNvGraphicFramePr>
                <p:nvPr/>
              </p:nvGraphicFramePr>
              <p:xfrm>
                <a:off x="2849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131" name="Clip" r:id="rId667" imgW="142555" imgH="142555" progId="MS_ClipArt_Gallery.2">
                        <p:embed/>
                      </p:oleObj>
                    </mc:Choice>
                    <mc:Fallback>
                      <p:oleObj name="Clip" r:id="rId6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55" name="Object 1718"/>
                <p:cNvGraphicFramePr>
                  <a:graphicFrameLocks noChangeAspect="1"/>
                </p:cNvGraphicFramePr>
                <p:nvPr/>
              </p:nvGraphicFramePr>
              <p:xfrm>
                <a:off x="2733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132" name="Clip" r:id="rId668" imgW="142555" imgH="142555" progId="MS_ClipArt_Gallery.2">
                        <p:embed/>
                      </p:oleObj>
                    </mc:Choice>
                    <mc:Fallback>
                      <p:oleObj name="Clip" r:id="rId6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56" name="Object 1719"/>
                <p:cNvGraphicFramePr>
                  <a:graphicFrameLocks noChangeAspect="1"/>
                </p:cNvGraphicFramePr>
                <p:nvPr/>
              </p:nvGraphicFramePr>
              <p:xfrm>
                <a:off x="2751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133" name="Clip" r:id="rId669" imgW="142555" imgH="142555" progId="MS_ClipArt_Gallery.2">
                        <p:embed/>
                      </p:oleObj>
                    </mc:Choice>
                    <mc:Fallback>
                      <p:oleObj name="Clip" r:id="rId6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1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57" name="Object 1720"/>
                <p:cNvGraphicFramePr>
                  <a:graphicFrameLocks noChangeAspect="1"/>
                </p:cNvGraphicFramePr>
                <p:nvPr/>
              </p:nvGraphicFramePr>
              <p:xfrm>
                <a:off x="2831" y="170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134" name="Clip" r:id="rId670" imgW="142555" imgH="142555" progId="MS_ClipArt_Gallery.2">
                        <p:embed/>
                      </p:oleObj>
                    </mc:Choice>
                    <mc:Fallback>
                      <p:oleObj name="Clip" r:id="rId6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1" y="170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58" name="Object 1721"/>
                <p:cNvGraphicFramePr>
                  <a:graphicFrameLocks noChangeAspect="1"/>
                </p:cNvGraphicFramePr>
                <p:nvPr/>
              </p:nvGraphicFramePr>
              <p:xfrm>
                <a:off x="2731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135" name="Clip" r:id="rId671" imgW="142555" imgH="142555" progId="MS_ClipArt_Gallery.2">
                        <p:embed/>
                      </p:oleObj>
                    </mc:Choice>
                    <mc:Fallback>
                      <p:oleObj name="Clip" r:id="rId6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1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59" name="Object 1722"/>
                <p:cNvGraphicFramePr>
                  <a:graphicFrameLocks noChangeAspect="1"/>
                </p:cNvGraphicFramePr>
                <p:nvPr/>
              </p:nvGraphicFramePr>
              <p:xfrm>
                <a:off x="2791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136" name="Clip" r:id="rId672" imgW="142555" imgH="142555" progId="MS_ClipArt_Gallery.2">
                        <p:embed/>
                      </p:oleObj>
                    </mc:Choice>
                    <mc:Fallback>
                      <p:oleObj name="Clip" r:id="rId6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91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60" name="Object 1723"/>
                <p:cNvGraphicFramePr>
                  <a:graphicFrameLocks noChangeAspect="1"/>
                </p:cNvGraphicFramePr>
                <p:nvPr/>
              </p:nvGraphicFramePr>
              <p:xfrm>
                <a:off x="2849" y="15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137" name="Clip" r:id="rId673" imgW="142555" imgH="142555" progId="MS_ClipArt_Gallery.2">
                        <p:embed/>
                      </p:oleObj>
                    </mc:Choice>
                    <mc:Fallback>
                      <p:oleObj name="Clip" r:id="rId6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61" name="Object 1724"/>
                <p:cNvGraphicFramePr>
                  <a:graphicFrameLocks noChangeAspect="1"/>
                </p:cNvGraphicFramePr>
                <p:nvPr/>
              </p:nvGraphicFramePr>
              <p:xfrm>
                <a:off x="2831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138" name="Clip" r:id="rId674" imgW="142555" imgH="142555" progId="MS_ClipArt_Gallery.2">
                        <p:embed/>
                      </p:oleObj>
                    </mc:Choice>
                    <mc:Fallback>
                      <p:oleObj name="Clip" r:id="rId6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1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62" name="Object 1725"/>
                <p:cNvGraphicFramePr>
                  <a:graphicFrameLocks noChangeAspect="1"/>
                </p:cNvGraphicFramePr>
                <p:nvPr/>
              </p:nvGraphicFramePr>
              <p:xfrm>
                <a:off x="2731" y="16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139" name="Clip" r:id="rId675" imgW="142555" imgH="142555" progId="MS_ClipArt_Gallery.2">
                        <p:embed/>
                      </p:oleObj>
                    </mc:Choice>
                    <mc:Fallback>
                      <p:oleObj name="Clip" r:id="rId6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1" y="16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63" name="Object 1726"/>
                <p:cNvGraphicFramePr>
                  <a:graphicFrameLocks noChangeAspect="1"/>
                </p:cNvGraphicFramePr>
                <p:nvPr/>
              </p:nvGraphicFramePr>
              <p:xfrm>
                <a:off x="2748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140" name="Clip" r:id="rId676" imgW="142555" imgH="142555" progId="MS_ClipArt_Gallery.2">
                        <p:embed/>
                      </p:oleObj>
                    </mc:Choice>
                    <mc:Fallback>
                      <p:oleObj name="Clip" r:id="rId6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8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64" name="Object 1727"/>
                <p:cNvGraphicFramePr>
                  <a:graphicFrameLocks noChangeAspect="1"/>
                </p:cNvGraphicFramePr>
                <p:nvPr/>
              </p:nvGraphicFramePr>
              <p:xfrm>
                <a:off x="2733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141" name="Clip" r:id="rId677" imgW="142555" imgH="142555" progId="MS_ClipArt_Gallery.2">
                        <p:embed/>
                      </p:oleObj>
                    </mc:Choice>
                    <mc:Fallback>
                      <p:oleObj name="Clip" r:id="rId6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65" name="Object 1728"/>
                <p:cNvGraphicFramePr>
                  <a:graphicFrameLocks noChangeAspect="1"/>
                </p:cNvGraphicFramePr>
                <p:nvPr/>
              </p:nvGraphicFramePr>
              <p:xfrm>
                <a:off x="2762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142" name="Clip" r:id="rId678" imgW="142555" imgH="142555" progId="MS_ClipArt_Gallery.2">
                        <p:embed/>
                      </p:oleObj>
                    </mc:Choice>
                    <mc:Fallback>
                      <p:oleObj name="Clip" r:id="rId6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2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66" name="Object 1729"/>
                <p:cNvGraphicFramePr>
                  <a:graphicFrameLocks noChangeAspect="1"/>
                </p:cNvGraphicFramePr>
                <p:nvPr/>
              </p:nvGraphicFramePr>
              <p:xfrm>
                <a:off x="2760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143" name="Clip" r:id="rId679" imgW="142555" imgH="142555" progId="MS_ClipArt_Gallery.2">
                        <p:embed/>
                      </p:oleObj>
                    </mc:Choice>
                    <mc:Fallback>
                      <p:oleObj name="Clip" r:id="rId6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67" name="Object 1730"/>
                <p:cNvGraphicFramePr>
                  <a:graphicFrameLocks noChangeAspect="1"/>
                </p:cNvGraphicFramePr>
                <p:nvPr/>
              </p:nvGraphicFramePr>
              <p:xfrm>
                <a:off x="2849" y="170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144" name="Clip" r:id="rId680" imgW="142555" imgH="142555" progId="MS_ClipArt_Gallery.2">
                        <p:embed/>
                      </p:oleObj>
                    </mc:Choice>
                    <mc:Fallback>
                      <p:oleObj name="Clip" r:id="rId6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70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68" name="Object 1731"/>
                <p:cNvGraphicFramePr>
                  <a:graphicFrameLocks noChangeAspect="1"/>
                </p:cNvGraphicFramePr>
                <p:nvPr/>
              </p:nvGraphicFramePr>
              <p:xfrm>
                <a:off x="2762" y="154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145" name="Clip" r:id="rId681" imgW="142555" imgH="142555" progId="MS_ClipArt_Gallery.2">
                        <p:embed/>
                      </p:oleObj>
                    </mc:Choice>
                    <mc:Fallback>
                      <p:oleObj name="Clip" r:id="rId6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2" y="154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69" name="Object 1732"/>
                <p:cNvGraphicFramePr>
                  <a:graphicFrameLocks noChangeAspect="1"/>
                </p:cNvGraphicFramePr>
                <p:nvPr/>
              </p:nvGraphicFramePr>
              <p:xfrm>
                <a:off x="2789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146" name="Clip" r:id="rId682" imgW="142555" imgH="142555" progId="MS_ClipArt_Gallery.2">
                        <p:embed/>
                      </p:oleObj>
                    </mc:Choice>
                    <mc:Fallback>
                      <p:oleObj name="Clip" r:id="rId6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70" name="Object 1733"/>
                <p:cNvGraphicFramePr>
                  <a:graphicFrameLocks noChangeAspect="1"/>
                </p:cNvGraphicFramePr>
                <p:nvPr/>
              </p:nvGraphicFramePr>
              <p:xfrm>
                <a:off x="2828" y="173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147" name="Clip" r:id="rId683" imgW="142555" imgH="142555" progId="MS_ClipArt_Gallery.2">
                        <p:embed/>
                      </p:oleObj>
                    </mc:Choice>
                    <mc:Fallback>
                      <p:oleObj name="Clip" r:id="rId6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8" y="173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71" name="Object 1734"/>
                <p:cNvGraphicFramePr>
                  <a:graphicFrameLocks noChangeAspect="1"/>
                </p:cNvGraphicFramePr>
                <p:nvPr/>
              </p:nvGraphicFramePr>
              <p:xfrm>
                <a:off x="2733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148" name="Clip" r:id="rId684" imgW="142555" imgH="142555" progId="MS_ClipArt_Gallery.2">
                        <p:embed/>
                      </p:oleObj>
                    </mc:Choice>
                    <mc:Fallback>
                      <p:oleObj name="Clip" r:id="rId6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72" name="Object 1735"/>
                <p:cNvGraphicFramePr>
                  <a:graphicFrameLocks noChangeAspect="1"/>
                </p:cNvGraphicFramePr>
                <p:nvPr/>
              </p:nvGraphicFramePr>
              <p:xfrm>
                <a:off x="2818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149" name="Clip" r:id="rId685" imgW="142555" imgH="142555" progId="MS_ClipArt_Gallery.2">
                        <p:embed/>
                      </p:oleObj>
                    </mc:Choice>
                    <mc:Fallback>
                      <p:oleObj name="Clip" r:id="rId6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8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73" name="Object 1736"/>
                <p:cNvGraphicFramePr>
                  <a:graphicFrameLocks noChangeAspect="1"/>
                </p:cNvGraphicFramePr>
                <p:nvPr/>
              </p:nvGraphicFramePr>
              <p:xfrm>
                <a:off x="2733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150" name="Clip" r:id="rId686" imgW="142555" imgH="142555" progId="MS_ClipArt_Gallery.2">
                        <p:embed/>
                      </p:oleObj>
                    </mc:Choice>
                    <mc:Fallback>
                      <p:oleObj name="Clip" r:id="rId6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74" name="Object 1737"/>
                <p:cNvGraphicFramePr>
                  <a:graphicFrameLocks noChangeAspect="1"/>
                </p:cNvGraphicFramePr>
                <p:nvPr/>
              </p:nvGraphicFramePr>
              <p:xfrm>
                <a:off x="2769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151" name="Clip" r:id="rId687" imgW="142555" imgH="142555" progId="MS_ClipArt_Gallery.2">
                        <p:embed/>
                      </p:oleObj>
                    </mc:Choice>
                    <mc:Fallback>
                      <p:oleObj name="Clip" r:id="rId6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9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75" name="Object 1738"/>
                <p:cNvGraphicFramePr>
                  <a:graphicFrameLocks noChangeAspect="1"/>
                </p:cNvGraphicFramePr>
                <p:nvPr/>
              </p:nvGraphicFramePr>
              <p:xfrm>
                <a:off x="2820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152" name="Clip" r:id="rId688" imgW="142555" imgH="142555" progId="MS_ClipArt_Gallery.2">
                        <p:embed/>
                      </p:oleObj>
                    </mc:Choice>
                    <mc:Fallback>
                      <p:oleObj name="Clip" r:id="rId6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0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76" name="Object 1739"/>
                <p:cNvGraphicFramePr>
                  <a:graphicFrameLocks noChangeAspect="1"/>
                </p:cNvGraphicFramePr>
                <p:nvPr/>
              </p:nvGraphicFramePr>
              <p:xfrm>
                <a:off x="2733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153" name="Clip" r:id="rId689" imgW="142555" imgH="142555" progId="MS_ClipArt_Gallery.2">
                        <p:embed/>
                      </p:oleObj>
                    </mc:Choice>
                    <mc:Fallback>
                      <p:oleObj name="Clip" r:id="rId6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77" name="Object 1740"/>
                <p:cNvGraphicFramePr>
                  <a:graphicFrameLocks noChangeAspect="1"/>
                </p:cNvGraphicFramePr>
                <p:nvPr/>
              </p:nvGraphicFramePr>
              <p:xfrm>
                <a:off x="2733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154" name="Clip" r:id="rId690" imgW="142555" imgH="142555" progId="MS_ClipArt_Gallery.2">
                        <p:embed/>
                      </p:oleObj>
                    </mc:Choice>
                    <mc:Fallback>
                      <p:oleObj name="Clip" r:id="rId6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78" name="Object 1741"/>
                <p:cNvGraphicFramePr>
                  <a:graphicFrameLocks noChangeAspect="1"/>
                </p:cNvGraphicFramePr>
                <p:nvPr/>
              </p:nvGraphicFramePr>
              <p:xfrm>
                <a:off x="2880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155" name="Clip" r:id="rId691" imgW="142555" imgH="142555" progId="MS_ClipArt_Gallery.2">
                        <p:embed/>
                      </p:oleObj>
                    </mc:Choice>
                    <mc:Fallback>
                      <p:oleObj name="Clip" r:id="rId6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79" name="Object 1742"/>
                <p:cNvGraphicFramePr>
                  <a:graphicFrameLocks noChangeAspect="1"/>
                </p:cNvGraphicFramePr>
                <p:nvPr/>
              </p:nvGraphicFramePr>
              <p:xfrm>
                <a:off x="2864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156" name="Clip" r:id="rId692" imgW="142555" imgH="142555" progId="MS_ClipArt_Gallery.2">
                        <p:embed/>
                      </p:oleObj>
                    </mc:Choice>
                    <mc:Fallback>
                      <p:oleObj name="Clip" r:id="rId6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80" name="Object 1743"/>
                <p:cNvGraphicFramePr>
                  <a:graphicFrameLocks noChangeAspect="1"/>
                </p:cNvGraphicFramePr>
                <p:nvPr/>
              </p:nvGraphicFramePr>
              <p:xfrm>
                <a:off x="2789" y="15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157" name="Clip" r:id="rId693" imgW="142555" imgH="142555" progId="MS_ClipArt_Gallery.2">
                        <p:embed/>
                      </p:oleObj>
                    </mc:Choice>
                    <mc:Fallback>
                      <p:oleObj name="Clip" r:id="rId6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5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81" name="Object 1744"/>
                <p:cNvGraphicFramePr>
                  <a:graphicFrameLocks noChangeAspect="1"/>
                </p:cNvGraphicFramePr>
                <p:nvPr/>
              </p:nvGraphicFramePr>
              <p:xfrm>
                <a:off x="2762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158" name="Clip" r:id="rId694" imgW="142555" imgH="142555" progId="MS_ClipArt_Gallery.2">
                        <p:embed/>
                      </p:oleObj>
                    </mc:Choice>
                    <mc:Fallback>
                      <p:oleObj name="Clip" r:id="rId6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2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82" name="Object 1745"/>
                <p:cNvGraphicFramePr>
                  <a:graphicFrameLocks noChangeAspect="1"/>
                </p:cNvGraphicFramePr>
                <p:nvPr/>
              </p:nvGraphicFramePr>
              <p:xfrm>
                <a:off x="2820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159" name="Clip" r:id="rId695" imgW="142555" imgH="142555" progId="MS_ClipArt_Gallery.2">
                        <p:embed/>
                      </p:oleObj>
                    </mc:Choice>
                    <mc:Fallback>
                      <p:oleObj name="Clip" r:id="rId6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0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83" name="Object 1746"/>
                <p:cNvGraphicFramePr>
                  <a:graphicFrameLocks noChangeAspect="1"/>
                </p:cNvGraphicFramePr>
                <p:nvPr/>
              </p:nvGraphicFramePr>
              <p:xfrm>
                <a:off x="2835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160" name="Clip" r:id="rId696" imgW="142555" imgH="142555" progId="MS_ClipArt_Gallery.2">
                        <p:embed/>
                      </p:oleObj>
                    </mc:Choice>
                    <mc:Fallback>
                      <p:oleObj name="Clip" r:id="rId6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5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84" name="Object 1747"/>
                <p:cNvGraphicFramePr>
                  <a:graphicFrameLocks noChangeAspect="1"/>
                </p:cNvGraphicFramePr>
                <p:nvPr/>
              </p:nvGraphicFramePr>
              <p:xfrm>
                <a:off x="2733" y="15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161" name="Clip" r:id="rId697" imgW="142555" imgH="142555" progId="MS_ClipArt_Gallery.2">
                        <p:embed/>
                      </p:oleObj>
                    </mc:Choice>
                    <mc:Fallback>
                      <p:oleObj name="Clip" r:id="rId6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5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85" name="Object 1748"/>
                <p:cNvGraphicFramePr>
                  <a:graphicFrameLocks noChangeAspect="1"/>
                </p:cNvGraphicFramePr>
                <p:nvPr/>
              </p:nvGraphicFramePr>
              <p:xfrm>
                <a:off x="2733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162" name="Clip" r:id="rId698" imgW="142555" imgH="142555" progId="MS_ClipArt_Gallery.2">
                        <p:embed/>
                      </p:oleObj>
                    </mc:Choice>
                    <mc:Fallback>
                      <p:oleObj name="Clip" r:id="rId6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86" name="Object 1749"/>
                <p:cNvGraphicFramePr>
                  <a:graphicFrameLocks noChangeAspect="1"/>
                </p:cNvGraphicFramePr>
                <p:nvPr/>
              </p:nvGraphicFramePr>
              <p:xfrm>
                <a:off x="2740" y="17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163" name="Clip" r:id="rId699" imgW="142555" imgH="142555" progId="MS_ClipArt_Gallery.2">
                        <p:embed/>
                      </p:oleObj>
                    </mc:Choice>
                    <mc:Fallback>
                      <p:oleObj name="Clip" r:id="rId6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0" y="17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87" name="Object 1750"/>
                <p:cNvGraphicFramePr>
                  <a:graphicFrameLocks noChangeAspect="1"/>
                </p:cNvGraphicFramePr>
                <p:nvPr/>
              </p:nvGraphicFramePr>
              <p:xfrm>
                <a:off x="2708" y="166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164" name="Clip" r:id="rId700" imgW="142555" imgH="142555" progId="MS_ClipArt_Gallery.2">
                        <p:embed/>
                      </p:oleObj>
                    </mc:Choice>
                    <mc:Fallback>
                      <p:oleObj name="Clip" r:id="rId7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08" y="166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88" name="Object 1751"/>
                <p:cNvGraphicFramePr>
                  <a:graphicFrameLocks noChangeAspect="1"/>
                </p:cNvGraphicFramePr>
                <p:nvPr/>
              </p:nvGraphicFramePr>
              <p:xfrm>
                <a:off x="2831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165" name="Clip" r:id="rId701" imgW="142555" imgH="142555" progId="MS_ClipArt_Gallery.2">
                        <p:embed/>
                      </p:oleObj>
                    </mc:Choice>
                    <mc:Fallback>
                      <p:oleObj name="Clip" r:id="rId7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1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89" name="Object 1752"/>
                <p:cNvGraphicFramePr>
                  <a:graphicFrameLocks noChangeAspect="1"/>
                </p:cNvGraphicFramePr>
                <p:nvPr/>
              </p:nvGraphicFramePr>
              <p:xfrm>
                <a:off x="2791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166" name="Clip" r:id="rId702" imgW="142555" imgH="142555" progId="MS_ClipArt_Gallery.2">
                        <p:embed/>
                      </p:oleObj>
                    </mc:Choice>
                    <mc:Fallback>
                      <p:oleObj name="Clip" r:id="rId7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91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90" name="Object 1753"/>
                <p:cNvGraphicFramePr>
                  <a:graphicFrameLocks noChangeAspect="1"/>
                </p:cNvGraphicFramePr>
                <p:nvPr/>
              </p:nvGraphicFramePr>
              <p:xfrm>
                <a:off x="2871" y="15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167" name="Clip" r:id="rId703" imgW="142555" imgH="142555" progId="MS_ClipArt_Gallery.2">
                        <p:embed/>
                      </p:oleObj>
                    </mc:Choice>
                    <mc:Fallback>
                      <p:oleObj name="Clip" r:id="rId7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1" y="15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91" name="Object 1754"/>
                <p:cNvGraphicFramePr>
                  <a:graphicFrameLocks noChangeAspect="1"/>
                </p:cNvGraphicFramePr>
                <p:nvPr/>
              </p:nvGraphicFramePr>
              <p:xfrm>
                <a:off x="2809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168" name="Clip" r:id="rId704" imgW="142555" imgH="142555" progId="MS_ClipArt_Gallery.2">
                        <p:embed/>
                      </p:oleObj>
                    </mc:Choice>
                    <mc:Fallback>
                      <p:oleObj name="Clip" r:id="rId7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9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92" name="Object 1755"/>
                <p:cNvGraphicFramePr>
                  <a:graphicFrameLocks noChangeAspect="1"/>
                </p:cNvGraphicFramePr>
                <p:nvPr/>
              </p:nvGraphicFramePr>
              <p:xfrm>
                <a:off x="2806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169" name="Clip" r:id="rId705" imgW="142555" imgH="142555" progId="MS_ClipArt_Gallery.2">
                        <p:embed/>
                      </p:oleObj>
                    </mc:Choice>
                    <mc:Fallback>
                      <p:oleObj name="Clip" r:id="rId7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6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93" name="Object 1756"/>
                <p:cNvGraphicFramePr>
                  <a:graphicFrameLocks noChangeAspect="1"/>
                </p:cNvGraphicFramePr>
                <p:nvPr/>
              </p:nvGraphicFramePr>
              <p:xfrm>
                <a:off x="2813" y="17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170" name="Clip" r:id="rId706" imgW="142555" imgH="142555" progId="MS_ClipArt_Gallery.2">
                        <p:embed/>
                      </p:oleObj>
                    </mc:Choice>
                    <mc:Fallback>
                      <p:oleObj name="Clip" r:id="rId7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3" y="17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94" name="Object 1757"/>
                <p:cNvGraphicFramePr>
                  <a:graphicFrameLocks noChangeAspect="1"/>
                </p:cNvGraphicFramePr>
                <p:nvPr/>
              </p:nvGraphicFramePr>
              <p:xfrm>
                <a:off x="2789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171" name="Clip" r:id="rId707" imgW="142555" imgH="142555" progId="MS_ClipArt_Gallery.2">
                        <p:embed/>
                      </p:oleObj>
                    </mc:Choice>
                    <mc:Fallback>
                      <p:oleObj name="Clip" r:id="rId7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95" name="Object 1758"/>
                <p:cNvGraphicFramePr>
                  <a:graphicFrameLocks noChangeAspect="1"/>
                </p:cNvGraphicFramePr>
                <p:nvPr/>
              </p:nvGraphicFramePr>
              <p:xfrm>
                <a:off x="2877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172" name="Clip" r:id="rId708" imgW="142555" imgH="142555" progId="MS_ClipArt_Gallery.2">
                        <p:embed/>
                      </p:oleObj>
                    </mc:Choice>
                    <mc:Fallback>
                      <p:oleObj name="Clip" r:id="rId7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7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96" name="Object 1759"/>
                <p:cNvGraphicFramePr>
                  <a:graphicFrameLocks noChangeAspect="1"/>
                </p:cNvGraphicFramePr>
                <p:nvPr/>
              </p:nvGraphicFramePr>
              <p:xfrm>
                <a:off x="2706" y="158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173" name="Clip" r:id="rId709" imgW="142555" imgH="142555" progId="MS_ClipArt_Gallery.2">
                        <p:embed/>
                      </p:oleObj>
                    </mc:Choice>
                    <mc:Fallback>
                      <p:oleObj name="Clip" r:id="rId7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06" y="158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97" name="Object 1760"/>
                <p:cNvGraphicFramePr>
                  <a:graphicFrameLocks noChangeAspect="1"/>
                </p:cNvGraphicFramePr>
                <p:nvPr/>
              </p:nvGraphicFramePr>
              <p:xfrm>
                <a:off x="2760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174" name="Clip" r:id="rId710" imgW="142555" imgH="142555" progId="MS_ClipArt_Gallery.2">
                        <p:embed/>
                      </p:oleObj>
                    </mc:Choice>
                    <mc:Fallback>
                      <p:oleObj name="Clip" r:id="rId7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98" name="Object 1761"/>
                <p:cNvGraphicFramePr>
                  <a:graphicFrameLocks noChangeAspect="1"/>
                </p:cNvGraphicFramePr>
                <p:nvPr/>
              </p:nvGraphicFramePr>
              <p:xfrm>
                <a:off x="2866" y="16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175" name="Clip" r:id="rId711" imgW="142555" imgH="142555" progId="MS_ClipArt_Gallery.2">
                        <p:embed/>
                      </p:oleObj>
                    </mc:Choice>
                    <mc:Fallback>
                      <p:oleObj name="Clip" r:id="rId7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6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799" name="Object 1762"/>
                <p:cNvGraphicFramePr>
                  <a:graphicFrameLocks noChangeAspect="1"/>
                </p:cNvGraphicFramePr>
                <p:nvPr/>
              </p:nvGraphicFramePr>
              <p:xfrm>
                <a:off x="2817" y="15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176" name="Clip" r:id="rId712" imgW="142555" imgH="142555" progId="MS_ClipArt_Gallery.2">
                        <p:embed/>
                      </p:oleObj>
                    </mc:Choice>
                    <mc:Fallback>
                      <p:oleObj name="Clip" r:id="rId7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7" y="15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00" name="Object 1763"/>
                <p:cNvGraphicFramePr>
                  <a:graphicFrameLocks noChangeAspect="1"/>
                </p:cNvGraphicFramePr>
                <p:nvPr/>
              </p:nvGraphicFramePr>
              <p:xfrm>
                <a:off x="2889" y="16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177" name="Clip" r:id="rId713" imgW="142555" imgH="142555" progId="MS_ClipArt_Gallery.2">
                        <p:embed/>
                      </p:oleObj>
                    </mc:Choice>
                    <mc:Fallback>
                      <p:oleObj name="Clip" r:id="rId7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6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01" name="Object 1764"/>
                <p:cNvGraphicFramePr>
                  <a:graphicFrameLocks noChangeAspect="1"/>
                </p:cNvGraphicFramePr>
                <p:nvPr/>
              </p:nvGraphicFramePr>
              <p:xfrm>
                <a:off x="2864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178" name="Clip" r:id="rId714" imgW="142555" imgH="142555" progId="MS_ClipArt_Gallery.2">
                        <p:embed/>
                      </p:oleObj>
                    </mc:Choice>
                    <mc:Fallback>
                      <p:oleObj name="Clip" r:id="rId7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02" name="Object 1765"/>
                <p:cNvGraphicFramePr>
                  <a:graphicFrameLocks noChangeAspect="1"/>
                </p:cNvGraphicFramePr>
                <p:nvPr/>
              </p:nvGraphicFramePr>
              <p:xfrm>
                <a:off x="2849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179" name="Clip" r:id="rId715" imgW="142555" imgH="142555" progId="MS_ClipArt_Gallery.2">
                        <p:embed/>
                      </p:oleObj>
                    </mc:Choice>
                    <mc:Fallback>
                      <p:oleObj name="Clip" r:id="rId7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03" name="Object 1766"/>
                <p:cNvGraphicFramePr>
                  <a:graphicFrameLocks noChangeAspect="1"/>
                </p:cNvGraphicFramePr>
                <p:nvPr/>
              </p:nvGraphicFramePr>
              <p:xfrm>
                <a:off x="2889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180" name="Clip" r:id="rId716" imgW="142555" imgH="142555" progId="MS_ClipArt_Gallery.2">
                        <p:embed/>
                      </p:oleObj>
                    </mc:Choice>
                    <mc:Fallback>
                      <p:oleObj name="Clip" r:id="rId7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04" name="Object 1767"/>
                <p:cNvGraphicFramePr>
                  <a:graphicFrameLocks noChangeAspect="1"/>
                </p:cNvGraphicFramePr>
                <p:nvPr/>
              </p:nvGraphicFramePr>
              <p:xfrm>
                <a:off x="2780" y="17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181" name="Clip" r:id="rId717" imgW="142555" imgH="142555" progId="MS_ClipArt_Gallery.2">
                        <p:embed/>
                      </p:oleObj>
                    </mc:Choice>
                    <mc:Fallback>
                      <p:oleObj name="Clip" r:id="rId7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0" y="17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05" name="Object 1768"/>
                <p:cNvGraphicFramePr>
                  <a:graphicFrameLocks noChangeAspect="1"/>
                </p:cNvGraphicFramePr>
                <p:nvPr/>
              </p:nvGraphicFramePr>
              <p:xfrm>
                <a:off x="2849" y="17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182" name="Clip" r:id="rId718" imgW="142555" imgH="142555" progId="MS_ClipArt_Gallery.2">
                        <p:embed/>
                      </p:oleObj>
                    </mc:Choice>
                    <mc:Fallback>
                      <p:oleObj name="Clip" r:id="rId7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7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06" name="Object 1769"/>
                <p:cNvGraphicFramePr>
                  <a:graphicFrameLocks noChangeAspect="1"/>
                </p:cNvGraphicFramePr>
                <p:nvPr/>
              </p:nvGraphicFramePr>
              <p:xfrm>
                <a:off x="2837" y="161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183" name="Clip" r:id="rId719" imgW="142555" imgH="142555" progId="MS_ClipArt_Gallery.2">
                        <p:embed/>
                      </p:oleObj>
                    </mc:Choice>
                    <mc:Fallback>
                      <p:oleObj name="Clip" r:id="rId7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7" y="161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07" name="Object 1770"/>
                <p:cNvGraphicFramePr>
                  <a:graphicFrameLocks noChangeAspect="1"/>
                </p:cNvGraphicFramePr>
                <p:nvPr/>
              </p:nvGraphicFramePr>
              <p:xfrm>
                <a:off x="2835" y="158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184" name="Clip" r:id="rId720" imgW="142555" imgH="142555" progId="MS_ClipArt_Gallery.2">
                        <p:embed/>
                      </p:oleObj>
                    </mc:Choice>
                    <mc:Fallback>
                      <p:oleObj name="Clip" r:id="rId7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5" y="158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08" name="Object 1771"/>
                <p:cNvGraphicFramePr>
                  <a:graphicFrameLocks noChangeAspect="1"/>
                </p:cNvGraphicFramePr>
                <p:nvPr/>
              </p:nvGraphicFramePr>
              <p:xfrm>
                <a:off x="2780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185" name="Clip" r:id="rId721" imgW="142555" imgH="142555" progId="MS_ClipArt_Gallery.2">
                        <p:embed/>
                      </p:oleObj>
                    </mc:Choice>
                    <mc:Fallback>
                      <p:oleObj name="Clip" r:id="rId7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0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09" name="Object 1772"/>
                <p:cNvGraphicFramePr>
                  <a:graphicFrameLocks noChangeAspect="1"/>
                </p:cNvGraphicFramePr>
                <p:nvPr/>
              </p:nvGraphicFramePr>
              <p:xfrm>
                <a:off x="2889" y="163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186" name="Clip" r:id="rId722" imgW="142555" imgH="142555" progId="MS_ClipArt_Gallery.2">
                        <p:embed/>
                      </p:oleObj>
                    </mc:Choice>
                    <mc:Fallback>
                      <p:oleObj name="Clip" r:id="rId7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63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10" name="Object 1773"/>
                <p:cNvGraphicFramePr>
                  <a:graphicFrameLocks noChangeAspect="1"/>
                </p:cNvGraphicFramePr>
                <p:nvPr/>
              </p:nvGraphicFramePr>
              <p:xfrm>
                <a:off x="2711" y="16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187" name="Clip" r:id="rId723" imgW="142555" imgH="142555" progId="MS_ClipArt_Gallery.2">
                        <p:embed/>
                      </p:oleObj>
                    </mc:Choice>
                    <mc:Fallback>
                      <p:oleObj name="Clip" r:id="rId7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11" y="16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11" name="Object 1774"/>
                <p:cNvGraphicFramePr>
                  <a:graphicFrameLocks noChangeAspect="1"/>
                </p:cNvGraphicFramePr>
                <p:nvPr/>
              </p:nvGraphicFramePr>
              <p:xfrm>
                <a:off x="2706" y="16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188" name="Clip" r:id="rId724" imgW="142555" imgH="142555" progId="MS_ClipArt_Gallery.2">
                        <p:embed/>
                      </p:oleObj>
                    </mc:Choice>
                    <mc:Fallback>
                      <p:oleObj name="Clip" r:id="rId7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06" y="16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12" name="Object 1775"/>
                <p:cNvGraphicFramePr>
                  <a:graphicFrameLocks noChangeAspect="1"/>
                </p:cNvGraphicFramePr>
                <p:nvPr/>
              </p:nvGraphicFramePr>
              <p:xfrm>
                <a:off x="2864" y="16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189" name="Clip" r:id="rId725" imgW="142555" imgH="142555" progId="MS_ClipArt_Gallery.2">
                        <p:embed/>
                      </p:oleObj>
                    </mc:Choice>
                    <mc:Fallback>
                      <p:oleObj name="Clip" r:id="rId7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13" name="Object 1776"/>
                <p:cNvGraphicFramePr>
                  <a:graphicFrameLocks noChangeAspect="1"/>
                </p:cNvGraphicFramePr>
                <p:nvPr/>
              </p:nvGraphicFramePr>
              <p:xfrm>
                <a:off x="2866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190" name="Clip" r:id="rId726" imgW="142555" imgH="142555" progId="MS_ClipArt_Gallery.2">
                        <p:embed/>
                      </p:oleObj>
                    </mc:Choice>
                    <mc:Fallback>
                      <p:oleObj name="Clip" r:id="rId7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14" name="Object 1777"/>
                <p:cNvGraphicFramePr>
                  <a:graphicFrameLocks noChangeAspect="1"/>
                </p:cNvGraphicFramePr>
                <p:nvPr/>
              </p:nvGraphicFramePr>
              <p:xfrm>
                <a:off x="2809" y="16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191" name="Clip" r:id="rId727" imgW="142555" imgH="142555" progId="MS_ClipArt_Gallery.2">
                        <p:embed/>
                      </p:oleObj>
                    </mc:Choice>
                    <mc:Fallback>
                      <p:oleObj name="Clip" r:id="rId7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9" y="16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15" name="Object 1778"/>
                <p:cNvGraphicFramePr>
                  <a:graphicFrameLocks noChangeAspect="1"/>
                </p:cNvGraphicFramePr>
                <p:nvPr/>
              </p:nvGraphicFramePr>
              <p:xfrm>
                <a:off x="2789" y="159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192" name="Clip" r:id="rId728" imgW="142555" imgH="142555" progId="MS_ClipArt_Gallery.2">
                        <p:embed/>
                      </p:oleObj>
                    </mc:Choice>
                    <mc:Fallback>
                      <p:oleObj name="Clip" r:id="rId7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59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16" name="Object 1779"/>
                <p:cNvGraphicFramePr>
                  <a:graphicFrameLocks noChangeAspect="1"/>
                </p:cNvGraphicFramePr>
                <p:nvPr/>
              </p:nvGraphicFramePr>
              <p:xfrm>
                <a:off x="2806" y="175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193" name="Clip" r:id="rId729" imgW="142555" imgH="142555" progId="MS_ClipArt_Gallery.2">
                        <p:embed/>
                      </p:oleObj>
                    </mc:Choice>
                    <mc:Fallback>
                      <p:oleObj name="Clip" r:id="rId7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6" y="175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17" name="Object 1780"/>
                <p:cNvGraphicFramePr>
                  <a:graphicFrameLocks noChangeAspect="1"/>
                </p:cNvGraphicFramePr>
                <p:nvPr/>
              </p:nvGraphicFramePr>
              <p:xfrm>
                <a:off x="2851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194" name="Clip" r:id="rId730" imgW="142555" imgH="142555" progId="MS_ClipArt_Gallery.2">
                        <p:embed/>
                      </p:oleObj>
                    </mc:Choice>
                    <mc:Fallback>
                      <p:oleObj name="Clip" r:id="rId7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18" name="Object 1781"/>
                <p:cNvGraphicFramePr>
                  <a:graphicFrameLocks noChangeAspect="1"/>
                </p:cNvGraphicFramePr>
                <p:nvPr/>
              </p:nvGraphicFramePr>
              <p:xfrm>
                <a:off x="2849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195" name="Clip" r:id="rId731" imgW="142555" imgH="142555" progId="MS_ClipArt_Gallery.2">
                        <p:embed/>
                      </p:oleObj>
                    </mc:Choice>
                    <mc:Fallback>
                      <p:oleObj name="Clip" r:id="rId7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19" name="Object 1782"/>
                <p:cNvGraphicFramePr>
                  <a:graphicFrameLocks noChangeAspect="1"/>
                </p:cNvGraphicFramePr>
                <p:nvPr/>
              </p:nvGraphicFramePr>
              <p:xfrm>
                <a:off x="2895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196" name="Clip" r:id="rId732" imgW="142555" imgH="142555" progId="MS_ClipArt_Gallery.2">
                        <p:embed/>
                      </p:oleObj>
                    </mc:Choice>
                    <mc:Fallback>
                      <p:oleObj name="Clip" r:id="rId7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5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20" name="Object 1783"/>
                <p:cNvGraphicFramePr>
                  <a:graphicFrameLocks noChangeAspect="1"/>
                </p:cNvGraphicFramePr>
                <p:nvPr/>
              </p:nvGraphicFramePr>
              <p:xfrm>
                <a:off x="2891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197" name="Clip" r:id="rId733" imgW="142555" imgH="142555" progId="MS_ClipArt_Gallery.2">
                        <p:embed/>
                      </p:oleObj>
                    </mc:Choice>
                    <mc:Fallback>
                      <p:oleObj name="Clip" r:id="rId7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21" name="Object 1784"/>
                <p:cNvGraphicFramePr>
                  <a:graphicFrameLocks noChangeAspect="1"/>
                </p:cNvGraphicFramePr>
                <p:nvPr/>
              </p:nvGraphicFramePr>
              <p:xfrm>
                <a:off x="2953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198" name="Clip" r:id="rId734" imgW="142555" imgH="142555" progId="MS_ClipArt_Gallery.2">
                        <p:embed/>
                      </p:oleObj>
                    </mc:Choice>
                    <mc:Fallback>
                      <p:oleObj name="Clip" r:id="rId7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3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22" name="Object 1785"/>
                <p:cNvGraphicFramePr>
                  <a:graphicFrameLocks noChangeAspect="1"/>
                </p:cNvGraphicFramePr>
                <p:nvPr/>
              </p:nvGraphicFramePr>
              <p:xfrm>
                <a:off x="2967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199" name="Clip" r:id="rId735" imgW="142555" imgH="142555" progId="MS_ClipArt_Gallery.2">
                        <p:embed/>
                      </p:oleObj>
                    </mc:Choice>
                    <mc:Fallback>
                      <p:oleObj name="Clip" r:id="rId7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7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23" name="Object 1786"/>
                <p:cNvGraphicFramePr>
                  <a:graphicFrameLocks noChangeAspect="1"/>
                </p:cNvGraphicFramePr>
                <p:nvPr/>
              </p:nvGraphicFramePr>
              <p:xfrm>
                <a:off x="2982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200" name="Clip" r:id="rId736" imgW="142555" imgH="142555" progId="MS_ClipArt_Gallery.2">
                        <p:embed/>
                      </p:oleObj>
                    </mc:Choice>
                    <mc:Fallback>
                      <p:oleObj name="Clip" r:id="rId7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24" name="Object 1787"/>
                <p:cNvGraphicFramePr>
                  <a:graphicFrameLocks noChangeAspect="1"/>
                </p:cNvGraphicFramePr>
                <p:nvPr/>
              </p:nvGraphicFramePr>
              <p:xfrm>
                <a:off x="2909" y="156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201" name="Clip" r:id="rId737" imgW="142555" imgH="142555" progId="MS_ClipArt_Gallery.2">
                        <p:embed/>
                      </p:oleObj>
                    </mc:Choice>
                    <mc:Fallback>
                      <p:oleObj name="Clip" r:id="rId7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9" y="156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25" name="Object 1788"/>
                <p:cNvGraphicFramePr>
                  <a:graphicFrameLocks noChangeAspect="1"/>
                </p:cNvGraphicFramePr>
                <p:nvPr/>
              </p:nvGraphicFramePr>
              <p:xfrm>
                <a:off x="2851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202" name="Clip" r:id="rId738" imgW="142555" imgH="142555" progId="MS_ClipArt_Gallery.2">
                        <p:embed/>
                      </p:oleObj>
                    </mc:Choice>
                    <mc:Fallback>
                      <p:oleObj name="Clip" r:id="rId7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26" name="Object 1789"/>
                <p:cNvGraphicFramePr>
                  <a:graphicFrameLocks noChangeAspect="1"/>
                </p:cNvGraphicFramePr>
                <p:nvPr/>
              </p:nvGraphicFramePr>
              <p:xfrm>
                <a:off x="2920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203" name="Clip" r:id="rId739" imgW="142555" imgH="142555" progId="MS_ClipArt_Gallery.2">
                        <p:embed/>
                      </p:oleObj>
                    </mc:Choice>
                    <mc:Fallback>
                      <p:oleObj name="Clip" r:id="rId7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27" name="Object 1790"/>
                <p:cNvGraphicFramePr>
                  <a:graphicFrameLocks noChangeAspect="1"/>
                </p:cNvGraphicFramePr>
                <p:nvPr/>
              </p:nvGraphicFramePr>
              <p:xfrm>
                <a:off x="2866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204" name="Clip" r:id="rId740" imgW="142555" imgH="142555" progId="MS_ClipArt_Gallery.2">
                        <p:embed/>
                      </p:oleObj>
                    </mc:Choice>
                    <mc:Fallback>
                      <p:oleObj name="Clip" r:id="rId7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28" name="Object 1791"/>
                <p:cNvGraphicFramePr>
                  <a:graphicFrameLocks noChangeAspect="1"/>
                </p:cNvGraphicFramePr>
                <p:nvPr/>
              </p:nvGraphicFramePr>
              <p:xfrm>
                <a:off x="2967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205" name="Clip" r:id="rId741" imgW="142555" imgH="142555" progId="MS_ClipArt_Gallery.2">
                        <p:embed/>
                      </p:oleObj>
                    </mc:Choice>
                    <mc:Fallback>
                      <p:oleObj name="Clip" r:id="rId7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7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29" name="Object 1792"/>
                <p:cNvGraphicFramePr>
                  <a:graphicFrameLocks noChangeAspect="1"/>
                </p:cNvGraphicFramePr>
                <p:nvPr/>
              </p:nvGraphicFramePr>
              <p:xfrm>
                <a:off x="2851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206" name="Clip" r:id="rId742" imgW="142555" imgH="142555" progId="MS_ClipArt_Gallery.2">
                        <p:embed/>
                      </p:oleObj>
                    </mc:Choice>
                    <mc:Fallback>
                      <p:oleObj name="Clip" r:id="rId7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30" name="Object 1793"/>
                <p:cNvGraphicFramePr>
                  <a:graphicFrameLocks noChangeAspect="1"/>
                </p:cNvGraphicFramePr>
                <p:nvPr/>
              </p:nvGraphicFramePr>
              <p:xfrm>
                <a:off x="2875" y="171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207" name="Clip" r:id="rId743" imgW="142555" imgH="142555" progId="MS_ClipArt_Gallery.2">
                        <p:embed/>
                      </p:oleObj>
                    </mc:Choice>
                    <mc:Fallback>
                      <p:oleObj name="Clip" r:id="rId7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5" y="171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31" name="Object 1794"/>
                <p:cNvGraphicFramePr>
                  <a:graphicFrameLocks noChangeAspect="1"/>
                </p:cNvGraphicFramePr>
                <p:nvPr/>
              </p:nvGraphicFramePr>
              <p:xfrm>
                <a:off x="2949" y="16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208" name="Clip" r:id="rId744" imgW="142555" imgH="142555" progId="MS_ClipArt_Gallery.2">
                        <p:embed/>
                      </p:oleObj>
                    </mc:Choice>
                    <mc:Fallback>
                      <p:oleObj name="Clip" r:id="rId7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6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32" name="Object 1795"/>
                <p:cNvGraphicFramePr>
                  <a:graphicFrameLocks noChangeAspect="1"/>
                </p:cNvGraphicFramePr>
                <p:nvPr/>
              </p:nvGraphicFramePr>
              <p:xfrm>
                <a:off x="2849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209" name="Clip" r:id="rId745" imgW="142555" imgH="142555" progId="MS_ClipArt_Gallery.2">
                        <p:embed/>
                      </p:oleObj>
                    </mc:Choice>
                    <mc:Fallback>
                      <p:oleObj name="Clip" r:id="rId7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33" name="Object 1796"/>
                <p:cNvGraphicFramePr>
                  <a:graphicFrameLocks noChangeAspect="1"/>
                </p:cNvGraphicFramePr>
                <p:nvPr/>
              </p:nvGraphicFramePr>
              <p:xfrm>
                <a:off x="2909" y="156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210" name="Clip" r:id="rId746" imgW="142555" imgH="142555" progId="MS_ClipArt_Gallery.2">
                        <p:embed/>
                      </p:oleObj>
                    </mc:Choice>
                    <mc:Fallback>
                      <p:oleObj name="Clip" r:id="rId7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9" y="156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34" name="Object 1797"/>
                <p:cNvGraphicFramePr>
                  <a:graphicFrameLocks noChangeAspect="1"/>
                </p:cNvGraphicFramePr>
                <p:nvPr/>
              </p:nvGraphicFramePr>
              <p:xfrm>
                <a:off x="2967" y="153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211" name="Clip" r:id="rId747" imgW="142555" imgH="142555" progId="MS_ClipArt_Gallery.2">
                        <p:embed/>
                      </p:oleObj>
                    </mc:Choice>
                    <mc:Fallback>
                      <p:oleObj name="Clip" r:id="rId7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7" y="153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35" name="Object 1798"/>
                <p:cNvGraphicFramePr>
                  <a:graphicFrameLocks noChangeAspect="1"/>
                </p:cNvGraphicFramePr>
                <p:nvPr/>
              </p:nvGraphicFramePr>
              <p:xfrm>
                <a:off x="2949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212" name="Clip" r:id="rId748" imgW="142555" imgH="142555" progId="MS_ClipArt_Gallery.2">
                        <p:embed/>
                      </p:oleObj>
                    </mc:Choice>
                    <mc:Fallback>
                      <p:oleObj name="Clip" r:id="rId7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36" name="Object 1799"/>
                <p:cNvGraphicFramePr>
                  <a:graphicFrameLocks noChangeAspect="1"/>
                </p:cNvGraphicFramePr>
                <p:nvPr/>
              </p:nvGraphicFramePr>
              <p:xfrm>
                <a:off x="2849" y="158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213" name="Clip" r:id="rId749" imgW="142555" imgH="142555" progId="MS_ClipArt_Gallery.2">
                        <p:embed/>
                      </p:oleObj>
                    </mc:Choice>
                    <mc:Fallback>
                      <p:oleObj name="Clip" r:id="rId7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9" y="158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37" name="Object 1800"/>
                <p:cNvGraphicFramePr>
                  <a:graphicFrameLocks noChangeAspect="1"/>
                </p:cNvGraphicFramePr>
                <p:nvPr/>
              </p:nvGraphicFramePr>
              <p:xfrm>
                <a:off x="2866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214" name="Clip" r:id="rId750" imgW="142555" imgH="142555" progId="MS_ClipArt_Gallery.2">
                        <p:embed/>
                      </p:oleObj>
                    </mc:Choice>
                    <mc:Fallback>
                      <p:oleObj name="Clip" r:id="rId7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38" name="Object 1801"/>
                <p:cNvGraphicFramePr>
                  <a:graphicFrameLocks noChangeAspect="1"/>
                </p:cNvGraphicFramePr>
                <p:nvPr/>
              </p:nvGraphicFramePr>
              <p:xfrm>
                <a:off x="2851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215" name="Clip" r:id="rId751" imgW="142555" imgH="142555" progId="MS_ClipArt_Gallery.2">
                        <p:embed/>
                      </p:oleObj>
                    </mc:Choice>
                    <mc:Fallback>
                      <p:oleObj name="Clip" r:id="rId7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39" name="Object 1802"/>
                <p:cNvGraphicFramePr>
                  <a:graphicFrameLocks noChangeAspect="1"/>
                </p:cNvGraphicFramePr>
                <p:nvPr/>
              </p:nvGraphicFramePr>
              <p:xfrm>
                <a:off x="2880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216" name="Clip" r:id="rId752" imgW="142555" imgH="142555" progId="MS_ClipArt_Gallery.2">
                        <p:embed/>
                      </p:oleObj>
                    </mc:Choice>
                    <mc:Fallback>
                      <p:oleObj name="Clip" r:id="rId7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40" name="Object 1803"/>
                <p:cNvGraphicFramePr>
                  <a:graphicFrameLocks noChangeAspect="1"/>
                </p:cNvGraphicFramePr>
                <p:nvPr/>
              </p:nvGraphicFramePr>
              <p:xfrm>
                <a:off x="2878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217" name="Clip" r:id="rId753" imgW="142555" imgH="142555" progId="MS_ClipArt_Gallery.2">
                        <p:embed/>
                      </p:oleObj>
                    </mc:Choice>
                    <mc:Fallback>
                      <p:oleObj name="Clip" r:id="rId7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8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41" name="Object 1804"/>
                <p:cNvGraphicFramePr>
                  <a:graphicFrameLocks noChangeAspect="1"/>
                </p:cNvGraphicFramePr>
                <p:nvPr/>
              </p:nvGraphicFramePr>
              <p:xfrm>
                <a:off x="2975" y="16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218" name="Clip" r:id="rId754" imgW="142555" imgH="142555" progId="MS_ClipArt_Gallery.2">
                        <p:embed/>
                      </p:oleObj>
                    </mc:Choice>
                    <mc:Fallback>
                      <p:oleObj name="Clip" r:id="rId7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75" y="16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42" name="Object 1805"/>
                <p:cNvGraphicFramePr>
                  <a:graphicFrameLocks noChangeAspect="1"/>
                </p:cNvGraphicFramePr>
                <p:nvPr/>
              </p:nvGraphicFramePr>
              <p:xfrm>
                <a:off x="2880" y="153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219" name="Clip" r:id="rId755" imgW="142555" imgH="142555" progId="MS_ClipArt_Gallery.2">
                        <p:embed/>
                      </p:oleObj>
                    </mc:Choice>
                    <mc:Fallback>
                      <p:oleObj name="Clip" r:id="rId7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53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43" name="Object 1806"/>
                <p:cNvGraphicFramePr>
                  <a:graphicFrameLocks noChangeAspect="1"/>
                </p:cNvGraphicFramePr>
                <p:nvPr/>
              </p:nvGraphicFramePr>
              <p:xfrm>
                <a:off x="2907" y="159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220" name="Clip" r:id="rId756" imgW="142555" imgH="142555" progId="MS_ClipArt_Gallery.2">
                        <p:embed/>
                      </p:oleObj>
                    </mc:Choice>
                    <mc:Fallback>
                      <p:oleObj name="Clip" r:id="rId7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7" y="159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44" name="Object 1807"/>
                <p:cNvGraphicFramePr>
                  <a:graphicFrameLocks noChangeAspect="1"/>
                </p:cNvGraphicFramePr>
                <p:nvPr/>
              </p:nvGraphicFramePr>
              <p:xfrm>
                <a:off x="2931" y="170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221" name="Clip" r:id="rId757" imgW="142555" imgH="142555" progId="MS_ClipArt_Gallery.2">
                        <p:embed/>
                      </p:oleObj>
                    </mc:Choice>
                    <mc:Fallback>
                      <p:oleObj name="Clip" r:id="rId7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1" y="170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45" name="Object 1808"/>
                <p:cNvGraphicFramePr>
                  <a:graphicFrameLocks noChangeAspect="1"/>
                </p:cNvGraphicFramePr>
                <p:nvPr/>
              </p:nvGraphicFramePr>
              <p:xfrm>
                <a:off x="2851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222" name="Clip" r:id="rId758" imgW="142555" imgH="142555" progId="MS_ClipArt_Gallery.2">
                        <p:embed/>
                      </p:oleObj>
                    </mc:Choice>
                    <mc:Fallback>
                      <p:oleObj name="Clip" r:id="rId7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46" name="Object 1809"/>
                <p:cNvGraphicFramePr>
                  <a:graphicFrameLocks noChangeAspect="1"/>
                </p:cNvGraphicFramePr>
                <p:nvPr/>
              </p:nvGraphicFramePr>
              <p:xfrm>
                <a:off x="2936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223" name="Clip" r:id="rId759" imgW="142555" imgH="142555" progId="MS_ClipArt_Gallery.2">
                        <p:embed/>
                      </p:oleObj>
                    </mc:Choice>
                    <mc:Fallback>
                      <p:oleObj name="Clip" r:id="rId7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6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47" name="Object 1810"/>
                <p:cNvGraphicFramePr>
                  <a:graphicFrameLocks noChangeAspect="1"/>
                </p:cNvGraphicFramePr>
                <p:nvPr/>
              </p:nvGraphicFramePr>
              <p:xfrm>
                <a:off x="2851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224" name="Clip" r:id="rId760" imgW="142555" imgH="142555" progId="MS_ClipArt_Gallery.2">
                        <p:embed/>
                      </p:oleObj>
                    </mc:Choice>
                    <mc:Fallback>
                      <p:oleObj name="Clip" r:id="rId7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48" name="Object 1811"/>
                <p:cNvGraphicFramePr>
                  <a:graphicFrameLocks noChangeAspect="1"/>
                </p:cNvGraphicFramePr>
                <p:nvPr/>
              </p:nvGraphicFramePr>
              <p:xfrm>
                <a:off x="2887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225" name="Clip" r:id="rId761" imgW="142555" imgH="142555" progId="MS_ClipArt_Gallery.2">
                        <p:embed/>
                      </p:oleObj>
                    </mc:Choice>
                    <mc:Fallback>
                      <p:oleObj name="Clip" r:id="rId7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7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49" name="Object 1812"/>
                <p:cNvGraphicFramePr>
                  <a:graphicFrameLocks noChangeAspect="1"/>
                </p:cNvGraphicFramePr>
                <p:nvPr/>
              </p:nvGraphicFramePr>
              <p:xfrm>
                <a:off x="2938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226" name="Clip" r:id="rId762" imgW="142555" imgH="142555" progId="MS_ClipArt_Gallery.2">
                        <p:embed/>
                      </p:oleObj>
                    </mc:Choice>
                    <mc:Fallback>
                      <p:oleObj name="Clip" r:id="rId7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8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50" name="Object 1813"/>
                <p:cNvGraphicFramePr>
                  <a:graphicFrameLocks noChangeAspect="1"/>
                </p:cNvGraphicFramePr>
                <p:nvPr/>
              </p:nvGraphicFramePr>
              <p:xfrm>
                <a:off x="2851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227" name="Clip" r:id="rId763" imgW="142555" imgH="142555" progId="MS_ClipArt_Gallery.2">
                        <p:embed/>
                      </p:oleObj>
                    </mc:Choice>
                    <mc:Fallback>
                      <p:oleObj name="Clip" r:id="rId7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51" name="Object 1814"/>
                <p:cNvGraphicFramePr>
                  <a:graphicFrameLocks noChangeAspect="1"/>
                </p:cNvGraphicFramePr>
                <p:nvPr/>
              </p:nvGraphicFramePr>
              <p:xfrm>
                <a:off x="2851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228" name="Clip" r:id="rId764" imgW="142555" imgH="142555" progId="MS_ClipArt_Gallery.2">
                        <p:embed/>
                      </p:oleObj>
                    </mc:Choice>
                    <mc:Fallback>
                      <p:oleObj name="Clip" r:id="rId7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52" name="Object 1815"/>
                <p:cNvGraphicFramePr>
                  <a:graphicFrameLocks noChangeAspect="1"/>
                </p:cNvGraphicFramePr>
                <p:nvPr/>
              </p:nvGraphicFramePr>
              <p:xfrm>
                <a:off x="2955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229" name="Clip" r:id="rId765" imgW="142555" imgH="142555" progId="MS_ClipArt_Gallery.2">
                        <p:embed/>
                      </p:oleObj>
                    </mc:Choice>
                    <mc:Fallback>
                      <p:oleObj name="Clip" r:id="rId7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5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53" name="Object 1816"/>
                <p:cNvGraphicFramePr>
                  <a:graphicFrameLocks noChangeAspect="1"/>
                </p:cNvGraphicFramePr>
                <p:nvPr/>
              </p:nvGraphicFramePr>
              <p:xfrm>
                <a:off x="2982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230" name="Clip" r:id="rId766" imgW="142555" imgH="142555" progId="MS_ClipArt_Gallery.2">
                        <p:embed/>
                      </p:oleObj>
                    </mc:Choice>
                    <mc:Fallback>
                      <p:oleObj name="Clip" r:id="rId7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54" name="Object 1817"/>
                <p:cNvGraphicFramePr>
                  <a:graphicFrameLocks noChangeAspect="1"/>
                </p:cNvGraphicFramePr>
                <p:nvPr/>
              </p:nvGraphicFramePr>
              <p:xfrm>
                <a:off x="2907" y="15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231" name="Clip" r:id="rId767" imgW="142555" imgH="142555" progId="MS_ClipArt_Gallery.2">
                        <p:embed/>
                      </p:oleObj>
                    </mc:Choice>
                    <mc:Fallback>
                      <p:oleObj name="Clip" r:id="rId7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7" y="15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55" name="Object 1818"/>
                <p:cNvGraphicFramePr>
                  <a:graphicFrameLocks noChangeAspect="1"/>
                </p:cNvGraphicFramePr>
                <p:nvPr/>
              </p:nvGraphicFramePr>
              <p:xfrm>
                <a:off x="2880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232" name="Clip" r:id="rId768" imgW="142555" imgH="142555" progId="MS_ClipArt_Gallery.2">
                        <p:embed/>
                      </p:oleObj>
                    </mc:Choice>
                    <mc:Fallback>
                      <p:oleObj name="Clip" r:id="rId7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56" name="Object 1819"/>
                <p:cNvGraphicFramePr>
                  <a:graphicFrameLocks noChangeAspect="1"/>
                </p:cNvGraphicFramePr>
                <p:nvPr/>
              </p:nvGraphicFramePr>
              <p:xfrm>
                <a:off x="2938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233" name="Clip" r:id="rId769" imgW="142555" imgH="142555" progId="MS_ClipArt_Gallery.2">
                        <p:embed/>
                      </p:oleObj>
                    </mc:Choice>
                    <mc:Fallback>
                      <p:oleObj name="Clip" r:id="rId7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8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57" name="Object 1820"/>
                <p:cNvGraphicFramePr>
                  <a:graphicFrameLocks noChangeAspect="1"/>
                </p:cNvGraphicFramePr>
                <p:nvPr/>
              </p:nvGraphicFramePr>
              <p:xfrm>
                <a:off x="2953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234" name="Clip" r:id="rId770" imgW="142555" imgH="142555" progId="MS_ClipArt_Gallery.2">
                        <p:embed/>
                      </p:oleObj>
                    </mc:Choice>
                    <mc:Fallback>
                      <p:oleObj name="Clip" r:id="rId7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3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58" name="Object 1821"/>
                <p:cNvGraphicFramePr>
                  <a:graphicFrameLocks noChangeAspect="1"/>
                </p:cNvGraphicFramePr>
                <p:nvPr/>
              </p:nvGraphicFramePr>
              <p:xfrm>
                <a:off x="2851" y="154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235" name="Clip" r:id="rId771" imgW="142555" imgH="142555" progId="MS_ClipArt_Gallery.2">
                        <p:embed/>
                      </p:oleObj>
                    </mc:Choice>
                    <mc:Fallback>
                      <p:oleObj name="Clip" r:id="rId7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54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59" name="Object 1822"/>
                <p:cNvGraphicFramePr>
                  <a:graphicFrameLocks noChangeAspect="1"/>
                </p:cNvGraphicFramePr>
                <p:nvPr/>
              </p:nvGraphicFramePr>
              <p:xfrm>
                <a:off x="2851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236" name="Clip" r:id="rId772" imgW="142555" imgH="142555" progId="MS_ClipArt_Gallery.2">
                        <p:embed/>
                      </p:oleObj>
                    </mc:Choice>
                    <mc:Fallback>
                      <p:oleObj name="Clip" r:id="rId7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1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60" name="Object 1823"/>
                <p:cNvGraphicFramePr>
                  <a:graphicFrameLocks noChangeAspect="1"/>
                </p:cNvGraphicFramePr>
                <p:nvPr/>
              </p:nvGraphicFramePr>
              <p:xfrm>
                <a:off x="2878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237" name="Clip" r:id="rId773" imgW="142555" imgH="142555" progId="MS_ClipArt_Gallery.2">
                        <p:embed/>
                      </p:oleObj>
                    </mc:Choice>
                    <mc:Fallback>
                      <p:oleObj name="Clip" r:id="rId7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8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61" name="Object 1824"/>
                <p:cNvGraphicFramePr>
                  <a:graphicFrameLocks noChangeAspect="1"/>
                </p:cNvGraphicFramePr>
                <p:nvPr/>
              </p:nvGraphicFramePr>
              <p:xfrm>
                <a:off x="2756" y="173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238" name="Clip" r:id="rId774" imgW="142555" imgH="142555" progId="MS_ClipArt_Gallery.2">
                        <p:embed/>
                      </p:oleObj>
                    </mc:Choice>
                    <mc:Fallback>
                      <p:oleObj name="Clip" r:id="rId7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6" y="173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62" name="Object 1825"/>
                <p:cNvGraphicFramePr>
                  <a:graphicFrameLocks noChangeAspect="1"/>
                </p:cNvGraphicFramePr>
                <p:nvPr/>
              </p:nvGraphicFramePr>
              <p:xfrm>
                <a:off x="2949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239" name="Clip" r:id="rId775" imgW="142555" imgH="142555" progId="MS_ClipArt_Gallery.2">
                        <p:embed/>
                      </p:oleObj>
                    </mc:Choice>
                    <mc:Fallback>
                      <p:oleObj name="Clip" r:id="rId7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63" name="Object 1826"/>
                <p:cNvGraphicFramePr>
                  <a:graphicFrameLocks noChangeAspect="1"/>
                </p:cNvGraphicFramePr>
                <p:nvPr/>
              </p:nvGraphicFramePr>
              <p:xfrm>
                <a:off x="2909" y="15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240" name="Clip" r:id="rId776" imgW="142555" imgH="142555" progId="MS_ClipArt_Gallery.2">
                        <p:embed/>
                      </p:oleObj>
                    </mc:Choice>
                    <mc:Fallback>
                      <p:oleObj name="Clip" r:id="rId7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9" y="15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64" name="Object 1827"/>
                <p:cNvGraphicFramePr>
                  <a:graphicFrameLocks noChangeAspect="1"/>
                </p:cNvGraphicFramePr>
                <p:nvPr/>
              </p:nvGraphicFramePr>
              <p:xfrm>
                <a:off x="2989" y="155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241" name="Clip" r:id="rId777" imgW="142555" imgH="142555" progId="MS_ClipArt_Gallery.2">
                        <p:embed/>
                      </p:oleObj>
                    </mc:Choice>
                    <mc:Fallback>
                      <p:oleObj name="Clip" r:id="rId7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9" y="155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65" name="Object 1828"/>
                <p:cNvGraphicFramePr>
                  <a:graphicFrameLocks noChangeAspect="1"/>
                </p:cNvGraphicFramePr>
                <p:nvPr/>
              </p:nvGraphicFramePr>
              <p:xfrm>
                <a:off x="2920" y="167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242" name="Clip" r:id="rId778" imgW="142555" imgH="142555" progId="MS_ClipArt_Gallery.2">
                        <p:embed/>
                      </p:oleObj>
                    </mc:Choice>
                    <mc:Fallback>
                      <p:oleObj name="Clip" r:id="rId7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7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66" name="Object 1829"/>
                <p:cNvGraphicFramePr>
                  <a:graphicFrameLocks noChangeAspect="1"/>
                </p:cNvGraphicFramePr>
                <p:nvPr/>
              </p:nvGraphicFramePr>
              <p:xfrm>
                <a:off x="2924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243" name="Clip" r:id="rId779" imgW="142555" imgH="142555" progId="MS_ClipArt_Gallery.2">
                        <p:embed/>
                      </p:oleObj>
                    </mc:Choice>
                    <mc:Fallback>
                      <p:oleObj name="Clip" r:id="rId7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4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67" name="Object 1830"/>
                <p:cNvGraphicFramePr>
                  <a:graphicFrameLocks noChangeAspect="1"/>
                </p:cNvGraphicFramePr>
                <p:nvPr/>
              </p:nvGraphicFramePr>
              <p:xfrm>
                <a:off x="2904" y="171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244" name="Clip" r:id="rId780" imgW="142555" imgH="142555" progId="MS_ClipArt_Gallery.2">
                        <p:embed/>
                      </p:oleObj>
                    </mc:Choice>
                    <mc:Fallback>
                      <p:oleObj name="Clip" r:id="rId7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4" y="171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68" name="Object 1831"/>
                <p:cNvGraphicFramePr>
                  <a:graphicFrameLocks noChangeAspect="1"/>
                </p:cNvGraphicFramePr>
                <p:nvPr/>
              </p:nvGraphicFramePr>
              <p:xfrm>
                <a:off x="2907" y="16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245" name="Clip" r:id="rId781" imgW="142555" imgH="142555" progId="MS_ClipArt_Gallery.2">
                        <p:embed/>
                      </p:oleObj>
                    </mc:Choice>
                    <mc:Fallback>
                      <p:oleObj name="Clip" r:id="rId7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7" y="16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69" name="Object 1832"/>
                <p:cNvGraphicFramePr>
                  <a:graphicFrameLocks noChangeAspect="1"/>
                </p:cNvGraphicFramePr>
                <p:nvPr/>
              </p:nvGraphicFramePr>
              <p:xfrm>
                <a:off x="2995" y="16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246" name="Clip" r:id="rId782" imgW="142555" imgH="142555" progId="MS_ClipArt_Gallery.2">
                        <p:embed/>
                      </p:oleObj>
                    </mc:Choice>
                    <mc:Fallback>
                      <p:oleObj name="Clip" r:id="rId7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6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70" name="Object 1833"/>
                <p:cNvGraphicFramePr>
                  <a:graphicFrameLocks noChangeAspect="1"/>
                </p:cNvGraphicFramePr>
                <p:nvPr/>
              </p:nvGraphicFramePr>
              <p:xfrm>
                <a:off x="2826" y="15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247" name="Clip" r:id="rId783" imgW="142555" imgH="142555" progId="MS_ClipArt_Gallery.2">
                        <p:embed/>
                      </p:oleObj>
                    </mc:Choice>
                    <mc:Fallback>
                      <p:oleObj name="Clip" r:id="rId7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6" y="15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71" name="Object 1834"/>
                <p:cNvGraphicFramePr>
                  <a:graphicFrameLocks noChangeAspect="1"/>
                </p:cNvGraphicFramePr>
                <p:nvPr/>
              </p:nvGraphicFramePr>
              <p:xfrm>
                <a:off x="2878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248" name="Clip" r:id="rId784" imgW="142555" imgH="142555" progId="MS_ClipArt_Gallery.2">
                        <p:embed/>
                      </p:oleObj>
                    </mc:Choice>
                    <mc:Fallback>
                      <p:oleObj name="Clip" r:id="rId7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8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72" name="Object 1835"/>
                <p:cNvGraphicFramePr>
                  <a:graphicFrameLocks noChangeAspect="1"/>
                </p:cNvGraphicFramePr>
                <p:nvPr/>
              </p:nvGraphicFramePr>
              <p:xfrm>
                <a:off x="2947" y="171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249" name="Clip" r:id="rId785" imgW="142555" imgH="142555" progId="MS_ClipArt_Gallery.2">
                        <p:embed/>
                      </p:oleObj>
                    </mc:Choice>
                    <mc:Fallback>
                      <p:oleObj name="Clip" r:id="rId7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7" y="171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73" name="Object 1836"/>
                <p:cNvGraphicFramePr>
                  <a:graphicFrameLocks noChangeAspect="1"/>
                </p:cNvGraphicFramePr>
                <p:nvPr/>
              </p:nvGraphicFramePr>
              <p:xfrm>
                <a:off x="2935" y="151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250" name="Clip" r:id="rId786" imgW="142555" imgH="142555" progId="MS_ClipArt_Gallery.2">
                        <p:embed/>
                      </p:oleObj>
                    </mc:Choice>
                    <mc:Fallback>
                      <p:oleObj name="Clip" r:id="rId7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5" y="151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74" name="Object 1837"/>
                <p:cNvGraphicFramePr>
                  <a:graphicFrameLocks noChangeAspect="1"/>
                </p:cNvGraphicFramePr>
                <p:nvPr/>
              </p:nvGraphicFramePr>
              <p:xfrm>
                <a:off x="2998" y="160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251" name="Clip" r:id="rId787" imgW="142555" imgH="142555" progId="MS_ClipArt_Gallery.2">
                        <p:embed/>
                      </p:oleObj>
                    </mc:Choice>
                    <mc:Fallback>
                      <p:oleObj name="Clip" r:id="rId7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8" y="160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75" name="Object 1838"/>
                <p:cNvGraphicFramePr>
                  <a:graphicFrameLocks noChangeAspect="1"/>
                </p:cNvGraphicFramePr>
                <p:nvPr/>
              </p:nvGraphicFramePr>
              <p:xfrm>
                <a:off x="2982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252" name="Clip" r:id="rId788" imgW="142555" imgH="142555" progId="MS_ClipArt_Gallery.2">
                        <p:embed/>
                      </p:oleObj>
                    </mc:Choice>
                    <mc:Fallback>
                      <p:oleObj name="Clip" r:id="rId7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76" name="Object 1839"/>
                <p:cNvGraphicFramePr>
                  <a:graphicFrameLocks noChangeAspect="1"/>
                </p:cNvGraphicFramePr>
                <p:nvPr/>
              </p:nvGraphicFramePr>
              <p:xfrm>
                <a:off x="2967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253" name="Clip" r:id="rId789" imgW="142555" imgH="142555" progId="MS_ClipArt_Gallery.2">
                        <p:embed/>
                      </p:oleObj>
                    </mc:Choice>
                    <mc:Fallback>
                      <p:oleObj name="Clip" r:id="rId7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7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77" name="Object 1840"/>
                <p:cNvGraphicFramePr>
                  <a:graphicFrameLocks noChangeAspect="1"/>
                </p:cNvGraphicFramePr>
                <p:nvPr/>
              </p:nvGraphicFramePr>
              <p:xfrm>
                <a:off x="3007" y="163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254" name="Clip" r:id="rId790" imgW="142555" imgH="142555" progId="MS_ClipArt_Gallery.2">
                        <p:embed/>
                      </p:oleObj>
                    </mc:Choice>
                    <mc:Fallback>
                      <p:oleObj name="Clip" r:id="rId7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07" y="163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78" name="Object 1841"/>
                <p:cNvGraphicFramePr>
                  <a:graphicFrameLocks noChangeAspect="1"/>
                </p:cNvGraphicFramePr>
                <p:nvPr/>
              </p:nvGraphicFramePr>
              <p:xfrm>
                <a:off x="2871" y="17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255" name="Clip" r:id="rId791" imgW="142555" imgH="142555" progId="MS_ClipArt_Gallery.2">
                        <p:embed/>
                      </p:oleObj>
                    </mc:Choice>
                    <mc:Fallback>
                      <p:oleObj name="Clip" r:id="rId7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1" y="17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79" name="Object 1842"/>
                <p:cNvGraphicFramePr>
                  <a:graphicFrameLocks noChangeAspect="1"/>
                </p:cNvGraphicFramePr>
                <p:nvPr/>
              </p:nvGraphicFramePr>
              <p:xfrm>
                <a:off x="2924" y="174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256" name="Clip" r:id="rId792" imgW="142555" imgH="142555" progId="MS_ClipArt_Gallery.2">
                        <p:embed/>
                      </p:oleObj>
                    </mc:Choice>
                    <mc:Fallback>
                      <p:oleObj name="Clip" r:id="rId7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4" y="174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80" name="Object 1843"/>
                <p:cNvGraphicFramePr>
                  <a:graphicFrameLocks noChangeAspect="1"/>
                </p:cNvGraphicFramePr>
                <p:nvPr/>
              </p:nvGraphicFramePr>
              <p:xfrm>
                <a:off x="2987" y="15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257" name="Clip" r:id="rId793" imgW="142555" imgH="142555" progId="MS_ClipArt_Gallery.2">
                        <p:embed/>
                      </p:oleObj>
                    </mc:Choice>
                    <mc:Fallback>
                      <p:oleObj name="Clip" r:id="rId7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7" y="15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81" name="Object 1844"/>
                <p:cNvGraphicFramePr>
                  <a:graphicFrameLocks noChangeAspect="1"/>
                </p:cNvGraphicFramePr>
                <p:nvPr/>
              </p:nvGraphicFramePr>
              <p:xfrm>
                <a:off x="2953" y="15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258" name="Clip" r:id="rId794" imgW="142555" imgH="142555" progId="MS_ClipArt_Gallery.2">
                        <p:embed/>
                      </p:oleObj>
                    </mc:Choice>
                    <mc:Fallback>
                      <p:oleObj name="Clip" r:id="rId7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3" y="15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82" name="Object 1845"/>
                <p:cNvGraphicFramePr>
                  <a:graphicFrameLocks noChangeAspect="1"/>
                </p:cNvGraphicFramePr>
                <p:nvPr/>
              </p:nvGraphicFramePr>
              <p:xfrm>
                <a:off x="2898" y="15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259" name="Clip" r:id="rId795" imgW="142555" imgH="142555" progId="MS_ClipArt_Gallery.2">
                        <p:embed/>
                      </p:oleObj>
                    </mc:Choice>
                    <mc:Fallback>
                      <p:oleObj name="Clip" r:id="rId7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8" y="15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83" name="Object 1846"/>
                <p:cNvGraphicFramePr>
                  <a:graphicFrameLocks noChangeAspect="1"/>
                </p:cNvGraphicFramePr>
                <p:nvPr/>
              </p:nvGraphicFramePr>
              <p:xfrm>
                <a:off x="2708" y="156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260" name="Clip" r:id="rId796" imgW="142555" imgH="142555" progId="MS_ClipArt_Gallery.2">
                        <p:embed/>
                      </p:oleObj>
                    </mc:Choice>
                    <mc:Fallback>
                      <p:oleObj name="Clip" r:id="rId7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08" y="156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84" name="Object 1847"/>
                <p:cNvGraphicFramePr>
                  <a:graphicFrameLocks noChangeAspect="1"/>
                </p:cNvGraphicFramePr>
                <p:nvPr/>
              </p:nvGraphicFramePr>
              <p:xfrm>
                <a:off x="2880" y="164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261" name="Clip" r:id="rId797" imgW="142555" imgH="142555" progId="MS_ClipArt_Gallery.2">
                        <p:embed/>
                      </p:oleObj>
                    </mc:Choice>
                    <mc:Fallback>
                      <p:oleObj name="Clip" r:id="rId7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64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85" name="Object 1848"/>
                <p:cNvGraphicFramePr>
                  <a:graphicFrameLocks noChangeAspect="1"/>
                </p:cNvGraphicFramePr>
                <p:nvPr/>
              </p:nvGraphicFramePr>
              <p:xfrm>
                <a:off x="2824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262" name="Clip" r:id="rId798" imgW="142555" imgH="142555" progId="MS_ClipArt_Gallery.2">
                        <p:embed/>
                      </p:oleObj>
                    </mc:Choice>
                    <mc:Fallback>
                      <p:oleObj name="Clip" r:id="rId7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4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86" name="Object 1849"/>
                <p:cNvGraphicFramePr>
                  <a:graphicFrameLocks noChangeAspect="1"/>
                </p:cNvGraphicFramePr>
                <p:nvPr/>
              </p:nvGraphicFramePr>
              <p:xfrm>
                <a:off x="2982" y="165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263" name="Clip" r:id="rId799" imgW="142555" imgH="142555" progId="MS_ClipArt_Gallery.2">
                        <p:embed/>
                      </p:oleObj>
                    </mc:Choice>
                    <mc:Fallback>
                      <p:oleObj name="Clip" r:id="rId7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65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87" name="Object 1850"/>
                <p:cNvGraphicFramePr>
                  <a:graphicFrameLocks noChangeAspect="1"/>
                </p:cNvGraphicFramePr>
                <p:nvPr/>
              </p:nvGraphicFramePr>
              <p:xfrm>
                <a:off x="2984" y="162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264" name="Clip" r:id="rId800" imgW="142555" imgH="142555" progId="MS_ClipArt_Gallery.2">
                        <p:embed/>
                      </p:oleObj>
                    </mc:Choice>
                    <mc:Fallback>
                      <p:oleObj name="Clip" r:id="rId8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4" y="162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88" name="Object 1851"/>
                <p:cNvGraphicFramePr>
                  <a:graphicFrameLocks noChangeAspect="1"/>
                </p:cNvGraphicFramePr>
                <p:nvPr/>
              </p:nvGraphicFramePr>
              <p:xfrm>
                <a:off x="2920" y="165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265" name="Clip" r:id="rId801" imgW="142555" imgH="142555" progId="MS_ClipArt_Gallery.2">
                        <p:embed/>
                      </p:oleObj>
                    </mc:Choice>
                    <mc:Fallback>
                      <p:oleObj name="Clip" r:id="rId8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5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89" name="Object 1852"/>
                <p:cNvGraphicFramePr>
                  <a:graphicFrameLocks noChangeAspect="1"/>
                </p:cNvGraphicFramePr>
                <p:nvPr/>
              </p:nvGraphicFramePr>
              <p:xfrm>
                <a:off x="2907" y="15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266" name="Clip" r:id="rId802" imgW="142555" imgH="142555" progId="MS_ClipArt_Gallery.2">
                        <p:embed/>
                      </p:oleObj>
                    </mc:Choice>
                    <mc:Fallback>
                      <p:oleObj name="Clip" r:id="rId8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7" y="15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90" name="Object 1853"/>
                <p:cNvGraphicFramePr>
                  <a:graphicFrameLocks noChangeAspect="1"/>
                </p:cNvGraphicFramePr>
                <p:nvPr/>
              </p:nvGraphicFramePr>
              <p:xfrm>
                <a:off x="2889" y="174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267" name="Clip" r:id="rId803" imgW="142555" imgH="142555" progId="MS_ClipArt_Gallery.2">
                        <p:embed/>
                      </p:oleObj>
                    </mc:Choice>
                    <mc:Fallback>
                      <p:oleObj name="Clip" r:id="rId8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74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91" name="Object 1854"/>
                <p:cNvGraphicFramePr>
                  <a:graphicFrameLocks noChangeAspect="1"/>
                </p:cNvGraphicFramePr>
                <p:nvPr/>
              </p:nvGraphicFramePr>
              <p:xfrm>
                <a:off x="2775" y="16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268" name="Clip" r:id="rId804" imgW="142555" imgH="142555" progId="MS_ClipArt_Gallery.2">
                        <p:embed/>
                      </p:oleObj>
                    </mc:Choice>
                    <mc:Fallback>
                      <p:oleObj name="Clip" r:id="rId8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6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92" name="Object 1855"/>
                <p:cNvGraphicFramePr>
                  <a:graphicFrameLocks noChangeAspect="1"/>
                </p:cNvGraphicFramePr>
                <p:nvPr/>
              </p:nvGraphicFramePr>
              <p:xfrm>
                <a:off x="2758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269" name="Clip" r:id="rId805" imgW="142555" imgH="142555" progId="MS_ClipArt_Gallery.2">
                        <p:embed/>
                      </p:oleObj>
                    </mc:Choice>
                    <mc:Fallback>
                      <p:oleObj name="Clip" r:id="rId8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8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93" name="Object 1856"/>
                <p:cNvGraphicFramePr>
                  <a:graphicFrameLocks noChangeAspect="1"/>
                </p:cNvGraphicFramePr>
                <p:nvPr/>
              </p:nvGraphicFramePr>
              <p:xfrm>
                <a:off x="2804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270" name="Clip" r:id="rId806" imgW="142555" imgH="142555" progId="MS_ClipArt_Gallery.2">
                        <p:embed/>
                      </p:oleObj>
                    </mc:Choice>
                    <mc:Fallback>
                      <p:oleObj name="Clip" r:id="rId8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4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94" name="Object 1857"/>
                <p:cNvGraphicFramePr>
                  <a:graphicFrameLocks noChangeAspect="1"/>
                </p:cNvGraphicFramePr>
                <p:nvPr/>
              </p:nvGraphicFramePr>
              <p:xfrm>
                <a:off x="2800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271" name="Clip" r:id="rId807" imgW="142555" imgH="142555" progId="MS_ClipArt_Gallery.2">
                        <p:embed/>
                      </p:oleObj>
                    </mc:Choice>
                    <mc:Fallback>
                      <p:oleObj name="Clip" r:id="rId8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0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95" name="Object 1858"/>
                <p:cNvGraphicFramePr>
                  <a:graphicFrameLocks noChangeAspect="1"/>
                </p:cNvGraphicFramePr>
                <p:nvPr/>
              </p:nvGraphicFramePr>
              <p:xfrm>
                <a:off x="2862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272" name="Clip" r:id="rId808" imgW="142555" imgH="142555" progId="MS_ClipArt_Gallery.2">
                        <p:embed/>
                      </p:oleObj>
                    </mc:Choice>
                    <mc:Fallback>
                      <p:oleObj name="Clip" r:id="rId8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96" name="Object 1859"/>
                <p:cNvGraphicFramePr>
                  <a:graphicFrameLocks noChangeAspect="1"/>
                </p:cNvGraphicFramePr>
                <p:nvPr/>
              </p:nvGraphicFramePr>
              <p:xfrm>
                <a:off x="2876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273" name="Clip" r:id="rId809" imgW="142555" imgH="142555" progId="MS_ClipArt_Gallery.2">
                        <p:embed/>
                      </p:oleObj>
                    </mc:Choice>
                    <mc:Fallback>
                      <p:oleObj name="Clip" r:id="rId8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97" name="Object 1860"/>
                <p:cNvGraphicFramePr>
                  <a:graphicFrameLocks noChangeAspect="1"/>
                </p:cNvGraphicFramePr>
                <p:nvPr/>
              </p:nvGraphicFramePr>
              <p:xfrm>
                <a:off x="2891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274" name="Clip" r:id="rId810" imgW="142555" imgH="142555" progId="MS_ClipArt_Gallery.2">
                        <p:embed/>
                      </p:oleObj>
                    </mc:Choice>
                    <mc:Fallback>
                      <p:oleObj name="Clip" r:id="rId8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98" name="Object 1861"/>
                <p:cNvGraphicFramePr>
                  <a:graphicFrameLocks noChangeAspect="1"/>
                </p:cNvGraphicFramePr>
                <p:nvPr/>
              </p:nvGraphicFramePr>
              <p:xfrm>
                <a:off x="2818" y="15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275" name="Clip" r:id="rId811" imgW="142555" imgH="142555" progId="MS_ClipArt_Gallery.2">
                        <p:embed/>
                      </p:oleObj>
                    </mc:Choice>
                    <mc:Fallback>
                      <p:oleObj name="Clip" r:id="rId8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8" y="15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899" name="Object 1862"/>
                <p:cNvGraphicFramePr>
                  <a:graphicFrameLocks noChangeAspect="1"/>
                </p:cNvGraphicFramePr>
                <p:nvPr/>
              </p:nvGraphicFramePr>
              <p:xfrm>
                <a:off x="2760" y="156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276" name="Clip" r:id="rId812" imgW="142555" imgH="142555" progId="MS_ClipArt_Gallery.2">
                        <p:embed/>
                      </p:oleObj>
                    </mc:Choice>
                    <mc:Fallback>
                      <p:oleObj name="Clip" r:id="rId8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00" name="Object 1863"/>
                <p:cNvGraphicFramePr>
                  <a:graphicFrameLocks noChangeAspect="1"/>
                </p:cNvGraphicFramePr>
                <p:nvPr/>
              </p:nvGraphicFramePr>
              <p:xfrm>
                <a:off x="2829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277" name="Clip" r:id="rId813" imgW="142555" imgH="142555" progId="MS_ClipArt_Gallery.2">
                        <p:embed/>
                      </p:oleObj>
                    </mc:Choice>
                    <mc:Fallback>
                      <p:oleObj name="Clip" r:id="rId8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9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01" name="Object 1864"/>
                <p:cNvGraphicFramePr>
                  <a:graphicFrameLocks noChangeAspect="1"/>
                </p:cNvGraphicFramePr>
                <p:nvPr/>
              </p:nvGraphicFramePr>
              <p:xfrm>
                <a:off x="2775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278" name="Clip" r:id="rId814" imgW="142555" imgH="142555" progId="MS_ClipArt_Gallery.2">
                        <p:embed/>
                      </p:oleObj>
                    </mc:Choice>
                    <mc:Fallback>
                      <p:oleObj name="Clip" r:id="rId8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02" name="Object 1865"/>
                <p:cNvGraphicFramePr>
                  <a:graphicFrameLocks noChangeAspect="1"/>
                </p:cNvGraphicFramePr>
                <p:nvPr/>
              </p:nvGraphicFramePr>
              <p:xfrm>
                <a:off x="2876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279" name="Clip" r:id="rId815" imgW="142555" imgH="142555" progId="MS_ClipArt_Gallery.2">
                        <p:embed/>
                      </p:oleObj>
                    </mc:Choice>
                    <mc:Fallback>
                      <p:oleObj name="Clip" r:id="rId8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03" name="Object 1866"/>
                <p:cNvGraphicFramePr>
                  <a:graphicFrameLocks noChangeAspect="1"/>
                </p:cNvGraphicFramePr>
                <p:nvPr/>
              </p:nvGraphicFramePr>
              <p:xfrm>
                <a:off x="2760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280" name="Clip" r:id="rId816" imgW="142555" imgH="142555" progId="MS_ClipArt_Gallery.2">
                        <p:embed/>
                      </p:oleObj>
                    </mc:Choice>
                    <mc:Fallback>
                      <p:oleObj name="Clip" r:id="rId8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04" name="Object 1867"/>
                <p:cNvGraphicFramePr>
                  <a:graphicFrameLocks noChangeAspect="1"/>
                </p:cNvGraphicFramePr>
                <p:nvPr/>
              </p:nvGraphicFramePr>
              <p:xfrm>
                <a:off x="2866" y="155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281" name="Clip" r:id="rId817" imgW="142555" imgH="142555" progId="MS_ClipArt_Gallery.2">
                        <p:embed/>
                      </p:oleObj>
                    </mc:Choice>
                    <mc:Fallback>
                      <p:oleObj name="Clip" r:id="rId8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55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05" name="Object 1868"/>
                <p:cNvGraphicFramePr>
                  <a:graphicFrameLocks noChangeAspect="1"/>
                </p:cNvGraphicFramePr>
                <p:nvPr/>
              </p:nvGraphicFramePr>
              <p:xfrm>
                <a:off x="2858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282" name="Clip" r:id="rId818" imgW="142555" imgH="142555" progId="MS_ClipArt_Gallery.2">
                        <p:embed/>
                      </p:oleObj>
                    </mc:Choice>
                    <mc:Fallback>
                      <p:oleObj name="Clip" r:id="rId8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8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06" name="Object 1869"/>
                <p:cNvGraphicFramePr>
                  <a:graphicFrameLocks noChangeAspect="1"/>
                </p:cNvGraphicFramePr>
                <p:nvPr/>
              </p:nvGraphicFramePr>
              <p:xfrm>
                <a:off x="2758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283" name="Clip" r:id="rId819" imgW="142555" imgH="142555" progId="MS_ClipArt_Gallery.2">
                        <p:embed/>
                      </p:oleObj>
                    </mc:Choice>
                    <mc:Fallback>
                      <p:oleObj name="Clip" r:id="rId8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8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07" name="Object 1870"/>
                <p:cNvGraphicFramePr>
                  <a:graphicFrameLocks noChangeAspect="1"/>
                </p:cNvGraphicFramePr>
                <p:nvPr/>
              </p:nvGraphicFramePr>
              <p:xfrm>
                <a:off x="2818" y="15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284" name="Clip" r:id="rId820" imgW="142555" imgH="142555" progId="MS_ClipArt_Gallery.2">
                        <p:embed/>
                      </p:oleObj>
                    </mc:Choice>
                    <mc:Fallback>
                      <p:oleObj name="Clip" r:id="rId8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8" y="15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08" name="Object 1871"/>
                <p:cNvGraphicFramePr>
                  <a:graphicFrameLocks noChangeAspect="1"/>
                </p:cNvGraphicFramePr>
                <p:nvPr/>
              </p:nvGraphicFramePr>
              <p:xfrm>
                <a:off x="2876" y="14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285" name="Clip" r:id="rId821" imgW="142555" imgH="142555" progId="MS_ClipArt_Gallery.2">
                        <p:embed/>
                      </p:oleObj>
                    </mc:Choice>
                    <mc:Fallback>
                      <p:oleObj name="Clip" r:id="rId8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4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09" name="Object 1872"/>
                <p:cNvGraphicFramePr>
                  <a:graphicFrameLocks noChangeAspect="1"/>
                </p:cNvGraphicFramePr>
                <p:nvPr/>
              </p:nvGraphicFramePr>
              <p:xfrm>
                <a:off x="2858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286" name="Clip" r:id="rId822" imgW="142555" imgH="142555" progId="MS_ClipArt_Gallery.2">
                        <p:embed/>
                      </p:oleObj>
                    </mc:Choice>
                    <mc:Fallback>
                      <p:oleObj name="Clip" r:id="rId8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8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10" name="Object 1873"/>
                <p:cNvGraphicFramePr>
                  <a:graphicFrameLocks noChangeAspect="1"/>
                </p:cNvGraphicFramePr>
                <p:nvPr/>
              </p:nvGraphicFramePr>
              <p:xfrm>
                <a:off x="2758" y="152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287" name="Clip" r:id="rId823" imgW="142555" imgH="142555" progId="MS_ClipArt_Gallery.2">
                        <p:embed/>
                      </p:oleObj>
                    </mc:Choice>
                    <mc:Fallback>
                      <p:oleObj name="Clip" r:id="rId8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58" y="152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11" name="Object 1874"/>
                <p:cNvGraphicFramePr>
                  <a:graphicFrameLocks noChangeAspect="1"/>
                </p:cNvGraphicFramePr>
                <p:nvPr/>
              </p:nvGraphicFramePr>
              <p:xfrm>
                <a:off x="2775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288" name="Clip" r:id="rId824" imgW="142555" imgH="142555" progId="MS_ClipArt_Gallery.2">
                        <p:embed/>
                      </p:oleObj>
                    </mc:Choice>
                    <mc:Fallback>
                      <p:oleObj name="Clip" r:id="rId8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12" name="Object 1875"/>
                <p:cNvGraphicFramePr>
                  <a:graphicFrameLocks noChangeAspect="1"/>
                </p:cNvGraphicFramePr>
                <p:nvPr/>
              </p:nvGraphicFramePr>
              <p:xfrm>
                <a:off x="2760" y="15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289" name="Clip" r:id="rId825" imgW="142555" imgH="142555" progId="MS_ClipArt_Gallery.2">
                        <p:embed/>
                      </p:oleObj>
                    </mc:Choice>
                    <mc:Fallback>
                      <p:oleObj name="Clip" r:id="rId8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13" name="Object 1876"/>
                <p:cNvGraphicFramePr>
                  <a:graphicFrameLocks noChangeAspect="1"/>
                </p:cNvGraphicFramePr>
                <p:nvPr/>
              </p:nvGraphicFramePr>
              <p:xfrm>
                <a:off x="2789" y="148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290" name="Clip" r:id="rId826" imgW="142555" imgH="142555" progId="MS_ClipArt_Gallery.2">
                        <p:embed/>
                      </p:oleObj>
                    </mc:Choice>
                    <mc:Fallback>
                      <p:oleObj name="Clip" r:id="rId8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48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14" name="Object 1877"/>
                <p:cNvGraphicFramePr>
                  <a:graphicFrameLocks noChangeAspect="1"/>
                </p:cNvGraphicFramePr>
                <p:nvPr/>
              </p:nvGraphicFramePr>
              <p:xfrm>
                <a:off x="2787" y="148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291" name="Clip" r:id="rId827" imgW="142555" imgH="142555" progId="MS_ClipArt_Gallery.2">
                        <p:embed/>
                      </p:oleObj>
                    </mc:Choice>
                    <mc:Fallback>
                      <p:oleObj name="Clip" r:id="rId8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7" y="148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15" name="Object 1878"/>
                <p:cNvGraphicFramePr>
                  <a:graphicFrameLocks noChangeAspect="1"/>
                </p:cNvGraphicFramePr>
                <p:nvPr/>
              </p:nvGraphicFramePr>
              <p:xfrm>
                <a:off x="2876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292" name="Clip" r:id="rId828" imgW="142555" imgH="142555" progId="MS_ClipArt_Gallery.2">
                        <p:embed/>
                      </p:oleObj>
                    </mc:Choice>
                    <mc:Fallback>
                      <p:oleObj name="Clip" r:id="rId8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16" name="Object 1879"/>
                <p:cNvGraphicFramePr>
                  <a:graphicFrameLocks noChangeAspect="1"/>
                </p:cNvGraphicFramePr>
                <p:nvPr/>
              </p:nvGraphicFramePr>
              <p:xfrm>
                <a:off x="2789" y="146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293" name="Clip" r:id="rId829" imgW="142555" imgH="142555" progId="MS_ClipArt_Gallery.2">
                        <p:embed/>
                      </p:oleObj>
                    </mc:Choice>
                    <mc:Fallback>
                      <p:oleObj name="Clip" r:id="rId8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46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17" name="Object 1880"/>
                <p:cNvGraphicFramePr>
                  <a:graphicFrameLocks noChangeAspect="1"/>
                </p:cNvGraphicFramePr>
                <p:nvPr/>
              </p:nvGraphicFramePr>
              <p:xfrm>
                <a:off x="2816" y="15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294" name="Clip" r:id="rId830" imgW="142555" imgH="142555" progId="MS_ClipArt_Gallery.2">
                        <p:embed/>
                      </p:oleObj>
                    </mc:Choice>
                    <mc:Fallback>
                      <p:oleObj name="Clip" r:id="rId8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6" y="15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18" name="Object 1881"/>
                <p:cNvGraphicFramePr>
                  <a:graphicFrameLocks noChangeAspect="1"/>
                </p:cNvGraphicFramePr>
                <p:nvPr/>
              </p:nvGraphicFramePr>
              <p:xfrm>
                <a:off x="2847" y="162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295" name="Clip" r:id="rId831" imgW="142555" imgH="142555" progId="MS_ClipArt_Gallery.2">
                        <p:embed/>
                      </p:oleObj>
                    </mc:Choice>
                    <mc:Fallback>
                      <p:oleObj name="Clip" r:id="rId8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62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19" name="Object 1882"/>
                <p:cNvGraphicFramePr>
                  <a:graphicFrameLocks noChangeAspect="1"/>
                </p:cNvGraphicFramePr>
                <p:nvPr/>
              </p:nvGraphicFramePr>
              <p:xfrm>
                <a:off x="2760" y="156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296" name="Clip" r:id="rId832" imgW="142555" imgH="142555" progId="MS_ClipArt_Gallery.2">
                        <p:embed/>
                      </p:oleObj>
                    </mc:Choice>
                    <mc:Fallback>
                      <p:oleObj name="Clip" r:id="rId8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20" name="Object 1883"/>
                <p:cNvGraphicFramePr>
                  <a:graphicFrameLocks noChangeAspect="1"/>
                </p:cNvGraphicFramePr>
                <p:nvPr/>
              </p:nvGraphicFramePr>
              <p:xfrm>
                <a:off x="2845" y="148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297" name="Clip" r:id="rId833" imgW="142555" imgH="142555" progId="MS_ClipArt_Gallery.2">
                        <p:embed/>
                      </p:oleObj>
                    </mc:Choice>
                    <mc:Fallback>
                      <p:oleObj name="Clip" r:id="rId8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5" y="148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21" name="Object 1884"/>
                <p:cNvGraphicFramePr>
                  <a:graphicFrameLocks noChangeAspect="1"/>
                </p:cNvGraphicFramePr>
                <p:nvPr/>
              </p:nvGraphicFramePr>
              <p:xfrm>
                <a:off x="2760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298" name="Clip" r:id="rId834" imgW="142555" imgH="142555" progId="MS_ClipArt_Gallery.2">
                        <p:embed/>
                      </p:oleObj>
                    </mc:Choice>
                    <mc:Fallback>
                      <p:oleObj name="Clip" r:id="rId8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22" name="Object 1885"/>
                <p:cNvGraphicFramePr>
                  <a:graphicFrameLocks noChangeAspect="1"/>
                </p:cNvGraphicFramePr>
                <p:nvPr/>
              </p:nvGraphicFramePr>
              <p:xfrm>
                <a:off x="2796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299" name="Clip" r:id="rId835" imgW="142555" imgH="142555" progId="MS_ClipArt_Gallery.2">
                        <p:embed/>
                      </p:oleObj>
                    </mc:Choice>
                    <mc:Fallback>
                      <p:oleObj name="Clip" r:id="rId8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96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23" name="Object 1886"/>
                <p:cNvGraphicFramePr>
                  <a:graphicFrameLocks noChangeAspect="1"/>
                </p:cNvGraphicFramePr>
                <p:nvPr/>
              </p:nvGraphicFramePr>
              <p:xfrm>
                <a:off x="2847" y="15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300" name="Clip" r:id="rId836" imgW="142555" imgH="142555" progId="MS_ClipArt_Gallery.2">
                        <p:embed/>
                      </p:oleObj>
                    </mc:Choice>
                    <mc:Fallback>
                      <p:oleObj name="Clip" r:id="rId8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5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24" name="Object 1887"/>
                <p:cNvGraphicFramePr>
                  <a:graphicFrameLocks noChangeAspect="1"/>
                </p:cNvGraphicFramePr>
                <p:nvPr/>
              </p:nvGraphicFramePr>
              <p:xfrm>
                <a:off x="2760" y="156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301" name="Clip" r:id="rId837" imgW="142555" imgH="142555" progId="MS_ClipArt_Gallery.2">
                        <p:embed/>
                      </p:oleObj>
                    </mc:Choice>
                    <mc:Fallback>
                      <p:oleObj name="Clip" r:id="rId8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25" name="Object 1888"/>
                <p:cNvGraphicFramePr>
                  <a:graphicFrameLocks noChangeAspect="1"/>
                </p:cNvGraphicFramePr>
                <p:nvPr/>
              </p:nvGraphicFramePr>
              <p:xfrm>
                <a:off x="2760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302" name="Clip" r:id="rId838" imgW="142555" imgH="142555" progId="MS_ClipArt_Gallery.2">
                        <p:embed/>
                      </p:oleObj>
                    </mc:Choice>
                    <mc:Fallback>
                      <p:oleObj name="Clip" r:id="rId8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26" name="Object 1889"/>
                <p:cNvGraphicFramePr>
                  <a:graphicFrameLocks noChangeAspect="1"/>
                </p:cNvGraphicFramePr>
                <p:nvPr/>
              </p:nvGraphicFramePr>
              <p:xfrm>
                <a:off x="2760" y="16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303" name="Clip" r:id="rId839" imgW="142555" imgH="142555" progId="MS_ClipArt_Gallery.2">
                        <p:embed/>
                      </p:oleObj>
                    </mc:Choice>
                    <mc:Fallback>
                      <p:oleObj name="Clip" r:id="rId8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6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27" name="Object 1890"/>
                <p:cNvGraphicFramePr>
                  <a:graphicFrameLocks noChangeAspect="1"/>
                </p:cNvGraphicFramePr>
                <p:nvPr/>
              </p:nvGraphicFramePr>
              <p:xfrm>
                <a:off x="2891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304" name="Clip" r:id="rId840" imgW="142555" imgH="142555" progId="MS_ClipArt_Gallery.2">
                        <p:embed/>
                      </p:oleObj>
                    </mc:Choice>
                    <mc:Fallback>
                      <p:oleObj name="Clip" r:id="rId8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28" name="Object 1891"/>
                <p:cNvGraphicFramePr>
                  <a:graphicFrameLocks noChangeAspect="1"/>
                </p:cNvGraphicFramePr>
                <p:nvPr/>
              </p:nvGraphicFramePr>
              <p:xfrm>
                <a:off x="2816" y="149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305" name="Clip" r:id="rId841" imgW="142555" imgH="142555" progId="MS_ClipArt_Gallery.2">
                        <p:embed/>
                      </p:oleObj>
                    </mc:Choice>
                    <mc:Fallback>
                      <p:oleObj name="Clip" r:id="rId8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6" y="149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29" name="Object 1892"/>
                <p:cNvGraphicFramePr>
                  <a:graphicFrameLocks noChangeAspect="1"/>
                </p:cNvGraphicFramePr>
                <p:nvPr/>
              </p:nvGraphicFramePr>
              <p:xfrm>
                <a:off x="2789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306" name="Clip" r:id="rId842" imgW="142555" imgH="142555" progId="MS_ClipArt_Gallery.2">
                        <p:embed/>
                      </p:oleObj>
                    </mc:Choice>
                    <mc:Fallback>
                      <p:oleObj name="Clip" r:id="rId8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30" name="Object 1893"/>
                <p:cNvGraphicFramePr>
                  <a:graphicFrameLocks noChangeAspect="1"/>
                </p:cNvGraphicFramePr>
                <p:nvPr/>
              </p:nvGraphicFramePr>
              <p:xfrm>
                <a:off x="2847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307" name="Clip" r:id="rId843" imgW="142555" imgH="142555" progId="MS_ClipArt_Gallery.2">
                        <p:embed/>
                      </p:oleObj>
                    </mc:Choice>
                    <mc:Fallback>
                      <p:oleObj name="Clip" r:id="rId8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31" name="Object 1894"/>
                <p:cNvGraphicFramePr>
                  <a:graphicFrameLocks noChangeAspect="1"/>
                </p:cNvGraphicFramePr>
                <p:nvPr/>
              </p:nvGraphicFramePr>
              <p:xfrm>
                <a:off x="2862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308" name="Clip" r:id="rId844" imgW="142555" imgH="142555" progId="MS_ClipArt_Gallery.2">
                        <p:embed/>
                      </p:oleObj>
                    </mc:Choice>
                    <mc:Fallback>
                      <p:oleObj name="Clip" r:id="rId8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32" name="Object 1895"/>
                <p:cNvGraphicFramePr>
                  <a:graphicFrameLocks noChangeAspect="1"/>
                </p:cNvGraphicFramePr>
                <p:nvPr/>
              </p:nvGraphicFramePr>
              <p:xfrm>
                <a:off x="2722" y="15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309" name="Clip" r:id="rId845" imgW="142555" imgH="142555" progId="MS_ClipArt_Gallery.2">
                        <p:embed/>
                      </p:oleObj>
                    </mc:Choice>
                    <mc:Fallback>
                      <p:oleObj name="Clip" r:id="rId8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22" y="15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33" name="Object 1896"/>
                <p:cNvGraphicFramePr>
                  <a:graphicFrameLocks noChangeAspect="1"/>
                </p:cNvGraphicFramePr>
                <p:nvPr/>
              </p:nvGraphicFramePr>
              <p:xfrm>
                <a:off x="2760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310" name="Clip" r:id="rId846" imgW="142555" imgH="142555" progId="MS_ClipArt_Gallery.2">
                        <p:embed/>
                      </p:oleObj>
                    </mc:Choice>
                    <mc:Fallback>
                      <p:oleObj name="Clip" r:id="rId8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34" name="Object 1897"/>
                <p:cNvGraphicFramePr>
                  <a:graphicFrameLocks noChangeAspect="1"/>
                </p:cNvGraphicFramePr>
                <p:nvPr/>
              </p:nvGraphicFramePr>
              <p:xfrm>
                <a:off x="2787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311" name="Clip" r:id="rId847" imgW="142555" imgH="142555" progId="MS_ClipArt_Gallery.2">
                        <p:embed/>
                      </p:oleObj>
                    </mc:Choice>
                    <mc:Fallback>
                      <p:oleObj name="Clip" r:id="rId8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7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35" name="Object 1898"/>
                <p:cNvGraphicFramePr>
                  <a:graphicFrameLocks noChangeAspect="1"/>
                </p:cNvGraphicFramePr>
                <p:nvPr/>
              </p:nvGraphicFramePr>
              <p:xfrm>
                <a:off x="2698" y="161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312" name="Clip" r:id="rId848" imgW="142555" imgH="142555" progId="MS_ClipArt_Gallery.2">
                        <p:embed/>
                      </p:oleObj>
                    </mc:Choice>
                    <mc:Fallback>
                      <p:oleObj name="Clip" r:id="rId8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698" y="161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36" name="Object 1899"/>
                <p:cNvGraphicFramePr>
                  <a:graphicFrameLocks noChangeAspect="1"/>
                </p:cNvGraphicFramePr>
                <p:nvPr/>
              </p:nvGraphicFramePr>
              <p:xfrm>
                <a:off x="2918" y="162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313" name="Clip" r:id="rId849" imgW="142555" imgH="142555" progId="MS_ClipArt_Gallery.2">
                        <p:embed/>
                      </p:oleObj>
                    </mc:Choice>
                    <mc:Fallback>
                      <p:oleObj name="Clip" r:id="rId8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8" y="162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37" name="Object 1900"/>
                <p:cNvGraphicFramePr>
                  <a:graphicFrameLocks noChangeAspect="1"/>
                </p:cNvGraphicFramePr>
                <p:nvPr/>
              </p:nvGraphicFramePr>
              <p:xfrm>
                <a:off x="2866" y="14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314" name="Clip" r:id="rId850" imgW="142555" imgH="142555" progId="MS_ClipArt_Gallery.2">
                        <p:embed/>
                      </p:oleObj>
                    </mc:Choice>
                    <mc:Fallback>
                      <p:oleObj name="Clip" r:id="rId8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4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38" name="Object 1901"/>
                <p:cNvGraphicFramePr>
                  <a:graphicFrameLocks noChangeAspect="1"/>
                </p:cNvGraphicFramePr>
                <p:nvPr/>
              </p:nvGraphicFramePr>
              <p:xfrm>
                <a:off x="2913" y="149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315" name="Clip" r:id="rId851" imgW="142555" imgH="142555" progId="MS_ClipArt_Gallery.2">
                        <p:embed/>
                      </p:oleObj>
                    </mc:Choice>
                    <mc:Fallback>
                      <p:oleObj name="Clip" r:id="rId8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3" y="149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39" name="Object 1902"/>
                <p:cNvGraphicFramePr>
                  <a:graphicFrameLocks noChangeAspect="1"/>
                </p:cNvGraphicFramePr>
                <p:nvPr/>
              </p:nvGraphicFramePr>
              <p:xfrm>
                <a:off x="2836" y="15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316" name="Clip" r:id="rId852" imgW="142555" imgH="142555" progId="MS_ClipArt_Gallery.2">
                        <p:embed/>
                      </p:oleObj>
                    </mc:Choice>
                    <mc:Fallback>
                      <p:oleObj name="Clip" r:id="rId8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6" y="15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40" name="Object 1903"/>
                <p:cNvGraphicFramePr>
                  <a:graphicFrameLocks noChangeAspect="1"/>
                </p:cNvGraphicFramePr>
                <p:nvPr/>
              </p:nvGraphicFramePr>
              <p:xfrm>
                <a:off x="2833" y="153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317" name="Clip" r:id="rId853" imgW="142555" imgH="142555" progId="MS_ClipArt_Gallery.2">
                        <p:embed/>
                      </p:oleObj>
                    </mc:Choice>
                    <mc:Fallback>
                      <p:oleObj name="Clip" r:id="rId8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3" y="153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41" name="Object 1904"/>
                <p:cNvGraphicFramePr>
                  <a:graphicFrameLocks noChangeAspect="1"/>
                </p:cNvGraphicFramePr>
                <p:nvPr/>
              </p:nvGraphicFramePr>
              <p:xfrm>
                <a:off x="2811" y="161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318" name="Clip" r:id="rId854" imgW="142555" imgH="142555" progId="MS_ClipArt_Gallery.2">
                        <p:embed/>
                      </p:oleObj>
                    </mc:Choice>
                    <mc:Fallback>
                      <p:oleObj name="Clip" r:id="rId85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1" y="161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42" name="Object 1905"/>
                <p:cNvGraphicFramePr>
                  <a:graphicFrameLocks noChangeAspect="1"/>
                </p:cNvGraphicFramePr>
                <p:nvPr/>
              </p:nvGraphicFramePr>
              <p:xfrm>
                <a:off x="2817" y="157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319" name="Clip" r:id="rId855" imgW="142555" imgH="142555" progId="MS_ClipArt_Gallery.2">
                        <p:embed/>
                      </p:oleObj>
                    </mc:Choice>
                    <mc:Fallback>
                      <p:oleObj name="Clip" r:id="rId85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7" y="157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43" name="Object 1906"/>
                <p:cNvGraphicFramePr>
                  <a:graphicFrameLocks noChangeAspect="1"/>
                </p:cNvGraphicFramePr>
                <p:nvPr/>
              </p:nvGraphicFramePr>
              <p:xfrm>
                <a:off x="2904" y="160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320" name="Clip" r:id="rId856" imgW="142555" imgH="142555" progId="MS_ClipArt_Gallery.2">
                        <p:embed/>
                      </p:oleObj>
                    </mc:Choice>
                    <mc:Fallback>
                      <p:oleObj name="Clip" r:id="rId85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4" y="160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44" name="Object 1907"/>
                <p:cNvGraphicFramePr>
                  <a:graphicFrameLocks noChangeAspect="1"/>
                </p:cNvGraphicFramePr>
                <p:nvPr/>
              </p:nvGraphicFramePr>
              <p:xfrm>
                <a:off x="2735" y="15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321" name="Clip" r:id="rId857" imgW="142555" imgH="142555" progId="MS_ClipArt_Gallery.2">
                        <p:embed/>
                      </p:oleObj>
                    </mc:Choice>
                    <mc:Fallback>
                      <p:oleObj name="Clip" r:id="rId85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5" y="15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45" name="Object 1908"/>
                <p:cNvGraphicFramePr>
                  <a:graphicFrameLocks noChangeAspect="1"/>
                </p:cNvGraphicFramePr>
                <p:nvPr/>
              </p:nvGraphicFramePr>
              <p:xfrm>
                <a:off x="2787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322" name="Clip" r:id="rId858" imgW="142555" imgH="142555" progId="MS_ClipArt_Gallery.2">
                        <p:embed/>
                      </p:oleObj>
                    </mc:Choice>
                    <mc:Fallback>
                      <p:oleObj name="Clip" r:id="rId85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7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46" name="Object 1909"/>
                <p:cNvGraphicFramePr>
                  <a:graphicFrameLocks noChangeAspect="1"/>
                </p:cNvGraphicFramePr>
                <p:nvPr/>
              </p:nvGraphicFramePr>
              <p:xfrm>
                <a:off x="2953" y="151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323" name="Clip" r:id="rId859" imgW="142555" imgH="142555" progId="MS_ClipArt_Gallery.2">
                        <p:embed/>
                      </p:oleObj>
                    </mc:Choice>
                    <mc:Fallback>
                      <p:oleObj name="Clip" r:id="rId85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3" y="151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47" name="Object 1910"/>
                <p:cNvGraphicFramePr>
                  <a:graphicFrameLocks noChangeAspect="1"/>
                </p:cNvGraphicFramePr>
                <p:nvPr/>
              </p:nvGraphicFramePr>
              <p:xfrm>
                <a:off x="2824" y="145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324" name="Clip" r:id="rId860" imgW="142555" imgH="142555" progId="MS_ClipArt_Gallery.2">
                        <p:embed/>
                      </p:oleObj>
                    </mc:Choice>
                    <mc:Fallback>
                      <p:oleObj name="Clip" r:id="rId86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24" y="145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48" name="Object 1911"/>
                <p:cNvGraphicFramePr>
                  <a:graphicFrameLocks noChangeAspect="1"/>
                </p:cNvGraphicFramePr>
                <p:nvPr/>
              </p:nvGraphicFramePr>
              <p:xfrm>
                <a:off x="2911" y="147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325" name="Clip" r:id="rId861" imgW="142555" imgH="142555" progId="MS_ClipArt_Gallery.2">
                        <p:embed/>
                      </p:oleObj>
                    </mc:Choice>
                    <mc:Fallback>
                      <p:oleObj name="Clip" r:id="rId86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1" y="147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49" name="Object 1912"/>
                <p:cNvGraphicFramePr>
                  <a:graphicFrameLocks noChangeAspect="1"/>
                </p:cNvGraphicFramePr>
                <p:nvPr/>
              </p:nvGraphicFramePr>
              <p:xfrm>
                <a:off x="2891" y="156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326" name="Clip" r:id="rId862" imgW="142555" imgH="142555" progId="MS_ClipArt_Gallery.2">
                        <p:embed/>
                      </p:oleObj>
                    </mc:Choice>
                    <mc:Fallback>
                      <p:oleObj name="Clip" r:id="rId86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56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50" name="Object 1913"/>
                <p:cNvGraphicFramePr>
                  <a:graphicFrameLocks noChangeAspect="1"/>
                </p:cNvGraphicFramePr>
                <p:nvPr/>
              </p:nvGraphicFramePr>
              <p:xfrm>
                <a:off x="2880" y="149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327" name="Clip" r:id="rId863" imgW="142555" imgH="142555" progId="MS_ClipArt_Gallery.2">
                        <p:embed/>
                      </p:oleObj>
                    </mc:Choice>
                    <mc:Fallback>
                      <p:oleObj name="Clip" r:id="rId86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0" y="149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51" name="Object 1914"/>
                <p:cNvGraphicFramePr>
                  <a:graphicFrameLocks noChangeAspect="1"/>
                </p:cNvGraphicFramePr>
                <p:nvPr/>
              </p:nvGraphicFramePr>
              <p:xfrm>
                <a:off x="2916" y="157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328" name="Clip" r:id="rId864" imgW="142555" imgH="142555" progId="MS_ClipArt_Gallery.2">
                        <p:embed/>
                      </p:oleObj>
                    </mc:Choice>
                    <mc:Fallback>
                      <p:oleObj name="Clip" r:id="rId86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6" y="157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52" name="Object 1915"/>
                <p:cNvGraphicFramePr>
                  <a:graphicFrameLocks noChangeAspect="1"/>
                </p:cNvGraphicFramePr>
                <p:nvPr/>
              </p:nvGraphicFramePr>
              <p:xfrm>
                <a:off x="2831" y="17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329" name="Clip" r:id="rId865" imgW="142555" imgH="142555" progId="MS_ClipArt_Gallery.2">
                        <p:embed/>
                      </p:oleObj>
                    </mc:Choice>
                    <mc:Fallback>
                      <p:oleObj name="Clip" r:id="rId86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1" y="17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53" name="Object 1916"/>
                <p:cNvGraphicFramePr>
                  <a:graphicFrameLocks noChangeAspect="1"/>
                </p:cNvGraphicFramePr>
                <p:nvPr/>
              </p:nvGraphicFramePr>
              <p:xfrm>
                <a:off x="2895" y="16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330" name="Clip" r:id="rId866" imgW="142555" imgH="142555" progId="MS_ClipArt_Gallery.2">
                        <p:embed/>
                      </p:oleObj>
                    </mc:Choice>
                    <mc:Fallback>
                      <p:oleObj name="Clip" r:id="rId86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5" y="16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54" name="Object 1917"/>
                <p:cNvGraphicFramePr>
                  <a:graphicFrameLocks noChangeAspect="1"/>
                </p:cNvGraphicFramePr>
                <p:nvPr/>
              </p:nvGraphicFramePr>
              <p:xfrm>
                <a:off x="2775" y="170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331" name="Clip" r:id="rId867" imgW="142555" imgH="142555" progId="MS_ClipArt_Gallery.2">
                        <p:embed/>
                      </p:oleObj>
                    </mc:Choice>
                    <mc:Fallback>
                      <p:oleObj name="Clip" r:id="rId86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70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55" name="Object 1918"/>
                <p:cNvGraphicFramePr>
                  <a:graphicFrameLocks noChangeAspect="1"/>
                </p:cNvGraphicFramePr>
                <p:nvPr/>
              </p:nvGraphicFramePr>
              <p:xfrm>
                <a:off x="2858" y="151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332" name="Clip" r:id="rId868" imgW="142555" imgH="142555" progId="MS_ClipArt_Gallery.2">
                        <p:embed/>
                      </p:oleObj>
                    </mc:Choice>
                    <mc:Fallback>
                      <p:oleObj name="Clip" r:id="rId86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8" y="151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56" name="Object 1919"/>
                <p:cNvGraphicFramePr>
                  <a:graphicFrameLocks noChangeAspect="1"/>
                </p:cNvGraphicFramePr>
                <p:nvPr/>
              </p:nvGraphicFramePr>
              <p:xfrm>
                <a:off x="2760" y="14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333" name="Clip" r:id="rId869" imgW="142555" imgH="142555" progId="MS_ClipArt_Gallery.2">
                        <p:embed/>
                      </p:oleObj>
                    </mc:Choice>
                    <mc:Fallback>
                      <p:oleObj name="Clip" r:id="rId86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60" y="14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57" name="Object 1920"/>
                <p:cNvGraphicFramePr>
                  <a:graphicFrameLocks noChangeAspect="1"/>
                </p:cNvGraphicFramePr>
                <p:nvPr/>
              </p:nvGraphicFramePr>
              <p:xfrm>
                <a:off x="2911" y="16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334" name="Clip" r:id="rId870" imgW="142555" imgH="142555" progId="MS_ClipArt_Gallery.2">
                        <p:embed/>
                      </p:oleObj>
                    </mc:Choice>
                    <mc:Fallback>
                      <p:oleObj name="Clip" r:id="rId87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1" y="16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58" name="Object 1921"/>
                <p:cNvGraphicFramePr>
                  <a:graphicFrameLocks noChangeAspect="1"/>
                </p:cNvGraphicFramePr>
                <p:nvPr/>
              </p:nvGraphicFramePr>
              <p:xfrm>
                <a:off x="2789" y="158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335" name="Clip" r:id="rId871" imgW="142555" imgH="142555" progId="MS_ClipArt_Gallery.2">
                        <p:embed/>
                      </p:oleObj>
                    </mc:Choice>
                    <mc:Fallback>
                      <p:oleObj name="Clip" r:id="rId87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9" y="158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59" name="Object 1922"/>
                <p:cNvGraphicFramePr>
                  <a:graphicFrameLocks noChangeAspect="1"/>
                </p:cNvGraphicFramePr>
                <p:nvPr/>
              </p:nvGraphicFramePr>
              <p:xfrm>
                <a:off x="2733" y="154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336" name="Clip" r:id="rId872" imgW="142555" imgH="142555" progId="MS_ClipArt_Gallery.2">
                        <p:embed/>
                      </p:oleObj>
                    </mc:Choice>
                    <mc:Fallback>
                      <p:oleObj name="Clip" r:id="rId87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33" y="154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60" name="Object 1923"/>
                <p:cNvGraphicFramePr>
                  <a:graphicFrameLocks noChangeAspect="1"/>
                </p:cNvGraphicFramePr>
                <p:nvPr/>
              </p:nvGraphicFramePr>
              <p:xfrm>
                <a:off x="2915" y="155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337" name="Clip" r:id="rId873" imgW="142555" imgH="142555" progId="MS_ClipArt_Gallery.2">
                        <p:embed/>
                      </p:oleObj>
                    </mc:Choice>
                    <mc:Fallback>
                      <p:oleObj name="Clip" r:id="rId87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15" y="155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61" name="Object 1924"/>
                <p:cNvGraphicFramePr>
                  <a:graphicFrameLocks noChangeAspect="1"/>
                </p:cNvGraphicFramePr>
                <p:nvPr/>
              </p:nvGraphicFramePr>
              <p:xfrm>
                <a:off x="2949" y="149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338" name="Clip" r:id="rId874" imgW="142555" imgH="142555" progId="MS_ClipArt_Gallery.2">
                        <p:embed/>
                      </p:oleObj>
                    </mc:Choice>
                    <mc:Fallback>
                      <p:oleObj name="Clip" r:id="rId87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49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62" name="Object 1925"/>
                <p:cNvGraphicFramePr>
                  <a:graphicFrameLocks noChangeAspect="1"/>
                </p:cNvGraphicFramePr>
                <p:nvPr/>
              </p:nvGraphicFramePr>
              <p:xfrm>
                <a:off x="2982" y="15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339" name="Clip" r:id="rId875" imgW="142555" imgH="142555" progId="MS_ClipArt_Gallery.2">
                        <p:embed/>
                      </p:oleObj>
                    </mc:Choice>
                    <mc:Fallback>
                      <p:oleObj name="Clip" r:id="rId87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2" y="15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63" name="Object 1926"/>
                <p:cNvGraphicFramePr>
                  <a:graphicFrameLocks noChangeAspect="1"/>
                </p:cNvGraphicFramePr>
                <p:nvPr/>
              </p:nvGraphicFramePr>
              <p:xfrm>
                <a:off x="2816" y="151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340" name="Clip" r:id="rId876" imgW="142555" imgH="142555" progId="MS_ClipArt_Gallery.2">
                        <p:embed/>
                      </p:oleObj>
                    </mc:Choice>
                    <mc:Fallback>
                      <p:oleObj name="Clip" r:id="rId87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16" y="151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64" name="Object 1927"/>
                <p:cNvGraphicFramePr>
                  <a:graphicFrameLocks noChangeAspect="1"/>
                </p:cNvGraphicFramePr>
                <p:nvPr/>
              </p:nvGraphicFramePr>
              <p:xfrm>
                <a:off x="2788" y="169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341" name="Clip" r:id="rId877" imgW="142555" imgH="142555" progId="MS_ClipArt_Gallery.2">
                        <p:embed/>
                      </p:oleObj>
                    </mc:Choice>
                    <mc:Fallback>
                      <p:oleObj name="Clip" r:id="rId87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88" y="169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65" name="Object 1928"/>
                <p:cNvGraphicFramePr>
                  <a:graphicFrameLocks noChangeAspect="1"/>
                </p:cNvGraphicFramePr>
                <p:nvPr/>
              </p:nvGraphicFramePr>
              <p:xfrm>
                <a:off x="2947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342" name="Clip" r:id="rId878" imgW="142555" imgH="142555" progId="MS_ClipArt_Gallery.2">
                        <p:embed/>
                      </p:oleObj>
                    </mc:Choice>
                    <mc:Fallback>
                      <p:oleObj name="Clip" r:id="rId87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7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66" name="Object 1929"/>
                <p:cNvGraphicFramePr>
                  <a:graphicFrameLocks noChangeAspect="1"/>
                </p:cNvGraphicFramePr>
                <p:nvPr/>
              </p:nvGraphicFramePr>
              <p:xfrm>
                <a:off x="2876" y="17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343" name="Clip" r:id="rId879" imgW="142555" imgH="142555" progId="MS_ClipArt_Gallery.2">
                        <p:embed/>
                      </p:oleObj>
                    </mc:Choice>
                    <mc:Fallback>
                      <p:oleObj name="Clip" r:id="rId87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7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67" name="Object 1930"/>
                <p:cNvGraphicFramePr>
                  <a:graphicFrameLocks noChangeAspect="1"/>
                </p:cNvGraphicFramePr>
                <p:nvPr/>
              </p:nvGraphicFramePr>
              <p:xfrm>
                <a:off x="2862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344" name="Clip" r:id="rId880" imgW="142555" imgH="142555" progId="MS_ClipArt_Gallery.2">
                        <p:embed/>
                      </p:oleObj>
                    </mc:Choice>
                    <mc:Fallback>
                      <p:oleObj name="Clip" r:id="rId88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68" name="Object 1931"/>
                <p:cNvGraphicFramePr>
                  <a:graphicFrameLocks noChangeAspect="1"/>
                </p:cNvGraphicFramePr>
                <p:nvPr/>
              </p:nvGraphicFramePr>
              <p:xfrm>
                <a:off x="2908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345" name="Clip" r:id="rId881" imgW="142555" imgH="142555" progId="MS_ClipArt_Gallery.2">
                        <p:embed/>
                      </p:oleObj>
                    </mc:Choice>
                    <mc:Fallback>
                      <p:oleObj name="Clip" r:id="rId88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8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69" name="Object 1932"/>
                <p:cNvGraphicFramePr>
                  <a:graphicFrameLocks noChangeAspect="1"/>
                </p:cNvGraphicFramePr>
                <p:nvPr/>
              </p:nvGraphicFramePr>
              <p:xfrm>
                <a:off x="2904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346" name="Clip" r:id="rId882" imgW="142555" imgH="142555" progId="MS_ClipArt_Gallery.2">
                        <p:embed/>
                      </p:oleObj>
                    </mc:Choice>
                    <mc:Fallback>
                      <p:oleObj name="Clip" r:id="rId88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4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70" name="Object 1933"/>
                <p:cNvGraphicFramePr>
                  <a:graphicFrameLocks noChangeAspect="1"/>
                </p:cNvGraphicFramePr>
                <p:nvPr/>
              </p:nvGraphicFramePr>
              <p:xfrm>
                <a:off x="2966" y="167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347" name="Clip" r:id="rId883" imgW="142555" imgH="142555" progId="MS_ClipArt_Gallery.2">
                        <p:embed/>
                      </p:oleObj>
                    </mc:Choice>
                    <mc:Fallback>
                      <p:oleObj name="Clip" r:id="rId88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6" y="167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71" name="Object 1934"/>
                <p:cNvGraphicFramePr>
                  <a:graphicFrameLocks noChangeAspect="1"/>
                </p:cNvGraphicFramePr>
                <p:nvPr/>
              </p:nvGraphicFramePr>
              <p:xfrm>
                <a:off x="2980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348" name="Clip" r:id="rId884" imgW="142555" imgH="142555" progId="MS_ClipArt_Gallery.2">
                        <p:embed/>
                      </p:oleObj>
                    </mc:Choice>
                    <mc:Fallback>
                      <p:oleObj name="Clip" r:id="rId88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72" name="Object 1935"/>
                <p:cNvGraphicFramePr>
                  <a:graphicFrameLocks noChangeAspect="1"/>
                </p:cNvGraphicFramePr>
                <p:nvPr/>
              </p:nvGraphicFramePr>
              <p:xfrm>
                <a:off x="2995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349" name="Clip" r:id="rId885" imgW="142555" imgH="142555" progId="MS_ClipArt_Gallery.2">
                        <p:embed/>
                      </p:oleObj>
                    </mc:Choice>
                    <mc:Fallback>
                      <p:oleObj name="Clip" r:id="rId88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73" name="Object 1936"/>
                <p:cNvGraphicFramePr>
                  <a:graphicFrameLocks noChangeAspect="1"/>
                </p:cNvGraphicFramePr>
                <p:nvPr/>
              </p:nvGraphicFramePr>
              <p:xfrm>
                <a:off x="2922" y="160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350" name="Clip" r:id="rId886" imgW="142555" imgH="142555" progId="MS_ClipArt_Gallery.2">
                        <p:embed/>
                      </p:oleObj>
                    </mc:Choice>
                    <mc:Fallback>
                      <p:oleObj name="Clip" r:id="rId88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2" y="160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74" name="Object 1937"/>
                <p:cNvGraphicFramePr>
                  <a:graphicFrameLocks noChangeAspect="1"/>
                </p:cNvGraphicFramePr>
                <p:nvPr/>
              </p:nvGraphicFramePr>
              <p:xfrm>
                <a:off x="2864" y="166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351" name="Clip" r:id="rId887" imgW="142555" imgH="142555" progId="MS_ClipArt_Gallery.2">
                        <p:embed/>
                      </p:oleObj>
                    </mc:Choice>
                    <mc:Fallback>
                      <p:oleObj name="Clip" r:id="rId88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6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75" name="Object 1938"/>
                <p:cNvGraphicFramePr>
                  <a:graphicFrameLocks noChangeAspect="1"/>
                </p:cNvGraphicFramePr>
                <p:nvPr/>
              </p:nvGraphicFramePr>
              <p:xfrm>
                <a:off x="2933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352" name="Clip" r:id="rId888" imgW="142555" imgH="142555" progId="MS_ClipArt_Gallery.2">
                        <p:embed/>
                      </p:oleObj>
                    </mc:Choice>
                    <mc:Fallback>
                      <p:oleObj name="Clip" r:id="rId88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3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76" name="Object 1939"/>
                <p:cNvGraphicFramePr>
                  <a:graphicFrameLocks noChangeAspect="1"/>
                </p:cNvGraphicFramePr>
                <p:nvPr/>
              </p:nvGraphicFramePr>
              <p:xfrm>
                <a:off x="2856" y="160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353" name="Clip" r:id="rId889" imgW="142555" imgH="142555" progId="MS_ClipArt_Gallery.2">
                        <p:embed/>
                      </p:oleObj>
                    </mc:Choice>
                    <mc:Fallback>
                      <p:oleObj name="Clip" r:id="rId88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6" y="160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77" name="Object 1940"/>
                <p:cNvGraphicFramePr>
                  <a:graphicFrameLocks noChangeAspect="1"/>
                </p:cNvGraphicFramePr>
                <p:nvPr/>
              </p:nvGraphicFramePr>
              <p:xfrm>
                <a:off x="2775" y="17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354" name="Clip" r:id="rId890" imgW="142555" imgH="142555" progId="MS_ClipArt_Gallery.2">
                        <p:embed/>
                      </p:oleObj>
                    </mc:Choice>
                    <mc:Fallback>
                      <p:oleObj name="Clip" r:id="rId89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75" y="17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78" name="Object 1941"/>
                <p:cNvGraphicFramePr>
                  <a:graphicFrameLocks noChangeAspect="1"/>
                </p:cNvGraphicFramePr>
                <p:nvPr/>
              </p:nvGraphicFramePr>
              <p:xfrm>
                <a:off x="2980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355" name="Clip" r:id="rId891" imgW="142555" imgH="142555" progId="MS_ClipArt_Gallery.2">
                        <p:embed/>
                      </p:oleObj>
                    </mc:Choice>
                    <mc:Fallback>
                      <p:oleObj name="Clip" r:id="rId89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79" name="Object 1942"/>
                <p:cNvGraphicFramePr>
                  <a:graphicFrameLocks noChangeAspect="1"/>
                </p:cNvGraphicFramePr>
                <p:nvPr/>
              </p:nvGraphicFramePr>
              <p:xfrm>
                <a:off x="2864" y="167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356" name="Clip" r:id="rId892" imgW="142555" imgH="142555" progId="MS_ClipArt_Gallery.2">
                        <p:embed/>
                      </p:oleObj>
                    </mc:Choice>
                    <mc:Fallback>
                      <p:oleObj name="Clip" r:id="rId89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7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80" name="Object 1943"/>
                <p:cNvGraphicFramePr>
                  <a:graphicFrameLocks noChangeAspect="1"/>
                </p:cNvGraphicFramePr>
                <p:nvPr/>
              </p:nvGraphicFramePr>
              <p:xfrm>
                <a:off x="2876" y="160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357" name="Clip" r:id="rId893" imgW="142555" imgH="142555" progId="MS_ClipArt_Gallery.2">
                        <p:embed/>
                      </p:oleObj>
                    </mc:Choice>
                    <mc:Fallback>
                      <p:oleObj name="Clip" r:id="rId89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6" y="160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81" name="Object 1944"/>
                <p:cNvGraphicFramePr>
                  <a:graphicFrameLocks noChangeAspect="1"/>
                </p:cNvGraphicFramePr>
                <p:nvPr/>
              </p:nvGraphicFramePr>
              <p:xfrm>
                <a:off x="2962" y="17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358" name="Clip" r:id="rId894" imgW="142555" imgH="142555" progId="MS_ClipArt_Gallery.2">
                        <p:embed/>
                      </p:oleObj>
                    </mc:Choice>
                    <mc:Fallback>
                      <p:oleObj name="Clip" r:id="rId89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2" y="17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82" name="Object 1945"/>
                <p:cNvGraphicFramePr>
                  <a:graphicFrameLocks noChangeAspect="1"/>
                </p:cNvGraphicFramePr>
                <p:nvPr/>
              </p:nvGraphicFramePr>
              <p:xfrm>
                <a:off x="2862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359" name="Clip" r:id="rId895" imgW="142555" imgH="142555" progId="MS_ClipArt_Gallery.2">
                        <p:embed/>
                      </p:oleObj>
                    </mc:Choice>
                    <mc:Fallback>
                      <p:oleObj name="Clip" r:id="rId89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83" name="Object 1946"/>
                <p:cNvGraphicFramePr>
                  <a:graphicFrameLocks noChangeAspect="1"/>
                </p:cNvGraphicFramePr>
                <p:nvPr/>
              </p:nvGraphicFramePr>
              <p:xfrm>
                <a:off x="2922" y="160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360" name="Clip" r:id="rId896" imgW="142555" imgH="142555" progId="MS_ClipArt_Gallery.2">
                        <p:embed/>
                      </p:oleObj>
                    </mc:Choice>
                    <mc:Fallback>
                      <p:oleObj name="Clip" r:id="rId89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2" y="160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84" name="Object 1947"/>
                <p:cNvGraphicFramePr>
                  <a:graphicFrameLocks noChangeAspect="1"/>
                </p:cNvGraphicFramePr>
                <p:nvPr/>
              </p:nvGraphicFramePr>
              <p:xfrm>
                <a:off x="2980" y="15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361" name="Clip" r:id="rId897" imgW="142555" imgH="142555" progId="MS_ClipArt_Gallery.2">
                        <p:embed/>
                      </p:oleObj>
                    </mc:Choice>
                    <mc:Fallback>
                      <p:oleObj name="Clip" r:id="rId89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5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85" name="Object 1948"/>
                <p:cNvGraphicFramePr>
                  <a:graphicFrameLocks noChangeAspect="1"/>
                </p:cNvGraphicFramePr>
                <p:nvPr/>
              </p:nvGraphicFramePr>
              <p:xfrm>
                <a:off x="2962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362" name="Clip" r:id="rId898" imgW="142555" imgH="142555" progId="MS_ClipArt_Gallery.2">
                        <p:embed/>
                      </p:oleObj>
                    </mc:Choice>
                    <mc:Fallback>
                      <p:oleObj name="Clip" r:id="rId89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2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86" name="Object 1949"/>
                <p:cNvGraphicFramePr>
                  <a:graphicFrameLocks noChangeAspect="1"/>
                </p:cNvGraphicFramePr>
                <p:nvPr/>
              </p:nvGraphicFramePr>
              <p:xfrm>
                <a:off x="2862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363" name="Clip" r:id="rId899" imgW="142555" imgH="142555" progId="MS_ClipArt_Gallery.2">
                        <p:embed/>
                      </p:oleObj>
                    </mc:Choice>
                    <mc:Fallback>
                      <p:oleObj name="Clip" r:id="rId89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2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87" name="Object 1950"/>
                <p:cNvGraphicFramePr>
                  <a:graphicFrameLocks noChangeAspect="1"/>
                </p:cNvGraphicFramePr>
                <p:nvPr/>
              </p:nvGraphicFramePr>
              <p:xfrm>
                <a:off x="2879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364" name="Clip" r:id="rId900" imgW="142555" imgH="142555" progId="MS_ClipArt_Gallery.2">
                        <p:embed/>
                      </p:oleObj>
                    </mc:Choice>
                    <mc:Fallback>
                      <p:oleObj name="Clip" r:id="rId90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9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88" name="Object 1951"/>
                <p:cNvGraphicFramePr>
                  <a:graphicFrameLocks noChangeAspect="1"/>
                </p:cNvGraphicFramePr>
                <p:nvPr/>
              </p:nvGraphicFramePr>
              <p:xfrm>
                <a:off x="2864" y="163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365" name="Clip" r:id="rId901" imgW="142555" imgH="142555" progId="MS_ClipArt_Gallery.2">
                        <p:embed/>
                      </p:oleObj>
                    </mc:Choice>
                    <mc:Fallback>
                      <p:oleObj name="Clip" r:id="rId90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3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89" name="Object 1952"/>
                <p:cNvGraphicFramePr>
                  <a:graphicFrameLocks noChangeAspect="1"/>
                </p:cNvGraphicFramePr>
                <p:nvPr/>
              </p:nvGraphicFramePr>
              <p:xfrm>
                <a:off x="2834" y="170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366" name="Clip" r:id="rId902" imgW="142555" imgH="142555" progId="MS_ClipArt_Gallery.2">
                        <p:embed/>
                      </p:oleObj>
                    </mc:Choice>
                    <mc:Fallback>
                      <p:oleObj name="Clip" r:id="rId90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34" y="170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90" name="Object 1953"/>
                <p:cNvGraphicFramePr>
                  <a:graphicFrameLocks noChangeAspect="1"/>
                </p:cNvGraphicFramePr>
                <p:nvPr/>
              </p:nvGraphicFramePr>
              <p:xfrm>
                <a:off x="2740" y="17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367" name="Clip" r:id="rId903" imgW="142555" imgH="142555" progId="MS_ClipArt_Gallery.2">
                        <p:embed/>
                      </p:oleObj>
                    </mc:Choice>
                    <mc:Fallback>
                      <p:oleObj name="Clip" r:id="rId90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0" y="17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91" name="Object 1954"/>
                <p:cNvGraphicFramePr>
                  <a:graphicFrameLocks noChangeAspect="1"/>
                </p:cNvGraphicFramePr>
                <p:nvPr/>
              </p:nvGraphicFramePr>
              <p:xfrm>
                <a:off x="2980" y="17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368" name="Clip" r:id="rId904" imgW="142555" imgH="142555" progId="MS_ClipArt_Gallery.2">
                        <p:embed/>
                      </p:oleObj>
                    </mc:Choice>
                    <mc:Fallback>
                      <p:oleObj name="Clip" r:id="rId90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7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92" name="Object 1955"/>
                <p:cNvGraphicFramePr>
                  <a:graphicFrameLocks noChangeAspect="1"/>
                </p:cNvGraphicFramePr>
                <p:nvPr/>
              </p:nvGraphicFramePr>
              <p:xfrm>
                <a:off x="2856" y="158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369" name="Clip" r:id="rId905" imgW="142555" imgH="142555" progId="MS_ClipArt_Gallery.2">
                        <p:embed/>
                      </p:oleObj>
                    </mc:Choice>
                    <mc:Fallback>
                      <p:oleObj name="Clip" r:id="rId90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56" y="158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93" name="Object 1956"/>
                <p:cNvGraphicFramePr>
                  <a:graphicFrameLocks noChangeAspect="1"/>
                </p:cNvGraphicFramePr>
                <p:nvPr/>
              </p:nvGraphicFramePr>
              <p:xfrm>
                <a:off x="2920" y="163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370" name="Clip" r:id="rId906" imgW="142555" imgH="142555" progId="MS_ClipArt_Gallery.2">
                        <p:embed/>
                      </p:oleObj>
                    </mc:Choice>
                    <mc:Fallback>
                      <p:oleObj name="Clip" r:id="rId90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3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94" name="Object 1957"/>
                <p:cNvGraphicFramePr>
                  <a:graphicFrameLocks noChangeAspect="1"/>
                </p:cNvGraphicFramePr>
                <p:nvPr/>
              </p:nvGraphicFramePr>
              <p:xfrm>
                <a:off x="2951" y="1731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371" name="Clip" r:id="rId907" imgW="142555" imgH="142555" progId="MS_ClipArt_Gallery.2">
                        <p:embed/>
                      </p:oleObj>
                    </mc:Choice>
                    <mc:Fallback>
                      <p:oleObj name="Clip" r:id="rId90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1" y="1731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95" name="Object 1958"/>
                <p:cNvGraphicFramePr>
                  <a:graphicFrameLocks noChangeAspect="1"/>
                </p:cNvGraphicFramePr>
                <p:nvPr/>
              </p:nvGraphicFramePr>
              <p:xfrm>
                <a:off x="2864" y="166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372" name="Clip" r:id="rId908" imgW="142555" imgH="142555" progId="MS_ClipArt_Gallery.2">
                        <p:embed/>
                      </p:oleObj>
                    </mc:Choice>
                    <mc:Fallback>
                      <p:oleObj name="Clip" r:id="rId90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6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96" name="Object 1959"/>
                <p:cNvGraphicFramePr>
                  <a:graphicFrameLocks noChangeAspect="1"/>
                </p:cNvGraphicFramePr>
                <p:nvPr/>
              </p:nvGraphicFramePr>
              <p:xfrm>
                <a:off x="2949" y="15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373" name="Clip" r:id="rId909" imgW="142555" imgH="142555" progId="MS_ClipArt_Gallery.2">
                        <p:embed/>
                      </p:oleObj>
                    </mc:Choice>
                    <mc:Fallback>
                      <p:oleObj name="Clip" r:id="rId90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9" y="15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97" name="Object 1960"/>
                <p:cNvGraphicFramePr>
                  <a:graphicFrameLocks noChangeAspect="1"/>
                </p:cNvGraphicFramePr>
                <p:nvPr/>
              </p:nvGraphicFramePr>
              <p:xfrm>
                <a:off x="2897" y="17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374" name="Clip" r:id="rId910" imgW="142555" imgH="142555" progId="MS_ClipArt_Gallery.2">
                        <p:embed/>
                      </p:oleObj>
                    </mc:Choice>
                    <mc:Fallback>
                      <p:oleObj name="Clip" r:id="rId91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7" y="17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98" name="Object 1961"/>
                <p:cNvGraphicFramePr>
                  <a:graphicFrameLocks noChangeAspect="1"/>
                </p:cNvGraphicFramePr>
                <p:nvPr/>
              </p:nvGraphicFramePr>
              <p:xfrm>
                <a:off x="2900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375" name="Clip" r:id="rId911" imgW="142555" imgH="142555" progId="MS_ClipArt_Gallery.2">
                        <p:embed/>
                      </p:oleObj>
                    </mc:Choice>
                    <mc:Fallback>
                      <p:oleObj name="Clip" r:id="rId91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0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999" name="Object 1962"/>
                <p:cNvGraphicFramePr>
                  <a:graphicFrameLocks noChangeAspect="1"/>
                </p:cNvGraphicFramePr>
                <p:nvPr/>
              </p:nvGraphicFramePr>
              <p:xfrm>
                <a:off x="2951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376" name="Clip" r:id="rId912" imgW="142555" imgH="142555" progId="MS_ClipArt_Gallery.2">
                        <p:embed/>
                      </p:oleObj>
                    </mc:Choice>
                    <mc:Fallback>
                      <p:oleObj name="Clip" r:id="rId91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1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000" name="Object 1963"/>
                <p:cNvGraphicFramePr>
                  <a:graphicFrameLocks noChangeAspect="1"/>
                </p:cNvGraphicFramePr>
                <p:nvPr/>
              </p:nvGraphicFramePr>
              <p:xfrm>
                <a:off x="2864" y="166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377" name="Clip" r:id="rId913" imgW="142555" imgH="142555" progId="MS_ClipArt_Gallery.2">
                        <p:embed/>
                      </p:oleObj>
                    </mc:Choice>
                    <mc:Fallback>
                      <p:oleObj name="Clip" r:id="rId91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6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001" name="Object 1964"/>
                <p:cNvGraphicFramePr>
                  <a:graphicFrameLocks noChangeAspect="1"/>
                </p:cNvGraphicFramePr>
                <p:nvPr/>
              </p:nvGraphicFramePr>
              <p:xfrm>
                <a:off x="2864" y="167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378" name="Clip" r:id="rId914" imgW="142555" imgH="142555" progId="MS_ClipArt_Gallery.2">
                        <p:embed/>
                      </p:oleObj>
                    </mc:Choice>
                    <mc:Fallback>
                      <p:oleObj name="Clip" r:id="rId91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4" y="167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002" name="Object 1965"/>
                <p:cNvGraphicFramePr>
                  <a:graphicFrameLocks noChangeAspect="1"/>
                </p:cNvGraphicFramePr>
                <p:nvPr/>
              </p:nvGraphicFramePr>
              <p:xfrm>
                <a:off x="2968" y="166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379" name="Clip" r:id="rId915" imgW="142555" imgH="142555" progId="MS_ClipArt_Gallery.2">
                        <p:embed/>
                      </p:oleObj>
                    </mc:Choice>
                    <mc:Fallback>
                      <p:oleObj name="Clip" r:id="rId91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8" y="166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003" name="Object 1966"/>
                <p:cNvGraphicFramePr>
                  <a:graphicFrameLocks noChangeAspect="1"/>
                </p:cNvGraphicFramePr>
                <p:nvPr/>
              </p:nvGraphicFramePr>
              <p:xfrm>
                <a:off x="2995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380" name="Clip" r:id="rId916" imgW="142555" imgH="142555" progId="MS_ClipArt_Gallery.2">
                        <p:embed/>
                      </p:oleObj>
                    </mc:Choice>
                    <mc:Fallback>
                      <p:oleObj name="Clip" r:id="rId91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004" name="Object 1967"/>
                <p:cNvGraphicFramePr>
                  <a:graphicFrameLocks noChangeAspect="1"/>
                </p:cNvGraphicFramePr>
                <p:nvPr/>
              </p:nvGraphicFramePr>
              <p:xfrm>
                <a:off x="2920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381" name="Clip" r:id="rId917" imgW="142555" imgH="142555" progId="MS_ClipArt_Gallery.2">
                        <p:embed/>
                      </p:oleObj>
                    </mc:Choice>
                    <mc:Fallback>
                      <p:oleObj name="Clip" r:id="rId91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005" name="Object 1968"/>
                <p:cNvGraphicFramePr>
                  <a:graphicFrameLocks noChangeAspect="1"/>
                </p:cNvGraphicFramePr>
                <p:nvPr/>
              </p:nvGraphicFramePr>
              <p:xfrm>
                <a:off x="2893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382" name="Clip" r:id="rId918" imgW="142555" imgH="142555" progId="MS_ClipArt_Gallery.2">
                        <p:embed/>
                      </p:oleObj>
                    </mc:Choice>
                    <mc:Fallback>
                      <p:oleObj name="Clip" r:id="rId91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3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006" name="Object 1969"/>
                <p:cNvGraphicFramePr>
                  <a:graphicFrameLocks noChangeAspect="1"/>
                </p:cNvGraphicFramePr>
                <p:nvPr/>
              </p:nvGraphicFramePr>
              <p:xfrm>
                <a:off x="2951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383" name="Clip" r:id="rId919" imgW="142555" imgH="142555" progId="MS_ClipArt_Gallery.2">
                        <p:embed/>
                      </p:oleObj>
                    </mc:Choice>
                    <mc:Fallback>
                      <p:oleObj name="Clip" r:id="rId91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51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007" name="Object 1970"/>
                <p:cNvGraphicFramePr>
                  <a:graphicFrameLocks noChangeAspect="1"/>
                </p:cNvGraphicFramePr>
                <p:nvPr/>
              </p:nvGraphicFramePr>
              <p:xfrm>
                <a:off x="2966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384" name="Clip" r:id="rId920" imgW="142555" imgH="142555" progId="MS_ClipArt_Gallery.2">
                        <p:embed/>
                      </p:oleObj>
                    </mc:Choice>
                    <mc:Fallback>
                      <p:oleObj name="Clip" r:id="rId92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6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008" name="Object 1971"/>
                <p:cNvGraphicFramePr>
                  <a:graphicFrameLocks noChangeAspect="1"/>
                </p:cNvGraphicFramePr>
                <p:nvPr/>
              </p:nvGraphicFramePr>
              <p:xfrm>
                <a:off x="2966" y="149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385" name="Clip" r:id="rId921" imgW="142555" imgH="142555" progId="MS_ClipArt_Gallery.2">
                        <p:embed/>
                      </p:oleObj>
                    </mc:Choice>
                    <mc:Fallback>
                      <p:oleObj name="Clip" r:id="rId92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6" y="149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009" name="Object 1972"/>
                <p:cNvGraphicFramePr>
                  <a:graphicFrameLocks noChangeAspect="1"/>
                </p:cNvGraphicFramePr>
                <p:nvPr/>
              </p:nvGraphicFramePr>
              <p:xfrm>
                <a:off x="2889" y="177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386" name="Clip" r:id="rId922" imgW="142555" imgH="142555" progId="MS_ClipArt_Gallery.2">
                        <p:embed/>
                      </p:oleObj>
                    </mc:Choice>
                    <mc:Fallback>
                      <p:oleObj name="Clip" r:id="rId92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89" y="177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010" name="Object 1973"/>
                <p:cNvGraphicFramePr>
                  <a:graphicFrameLocks noChangeAspect="1"/>
                </p:cNvGraphicFramePr>
                <p:nvPr/>
              </p:nvGraphicFramePr>
              <p:xfrm>
                <a:off x="2891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387" name="Clip" r:id="rId923" imgW="142555" imgH="142555" progId="MS_ClipArt_Gallery.2">
                        <p:embed/>
                      </p:oleObj>
                    </mc:Choice>
                    <mc:Fallback>
                      <p:oleObj name="Clip" r:id="rId92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91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011" name="Object 1974"/>
                <p:cNvGraphicFramePr>
                  <a:graphicFrameLocks noChangeAspect="1"/>
                </p:cNvGraphicFramePr>
                <p:nvPr/>
              </p:nvGraphicFramePr>
              <p:xfrm>
                <a:off x="2804" y="17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388" name="Clip" r:id="rId924" imgW="142555" imgH="142555" progId="MS_ClipArt_Gallery.2">
                        <p:embed/>
                      </p:oleObj>
                    </mc:Choice>
                    <mc:Fallback>
                      <p:oleObj name="Clip" r:id="rId92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04" y="17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012" name="Object 1975"/>
                <p:cNvGraphicFramePr>
                  <a:graphicFrameLocks noChangeAspect="1"/>
                </p:cNvGraphicFramePr>
                <p:nvPr/>
              </p:nvGraphicFramePr>
              <p:xfrm>
                <a:off x="2962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389" name="Clip" r:id="rId925" imgW="142555" imgH="142555" progId="MS_ClipArt_Gallery.2">
                        <p:embed/>
                      </p:oleObj>
                    </mc:Choice>
                    <mc:Fallback>
                      <p:oleObj name="Clip" r:id="rId92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2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013" name="Object 1976"/>
                <p:cNvGraphicFramePr>
                  <a:graphicFrameLocks noChangeAspect="1"/>
                </p:cNvGraphicFramePr>
                <p:nvPr/>
              </p:nvGraphicFramePr>
              <p:xfrm>
                <a:off x="2922" y="158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390" name="Clip" r:id="rId926" imgW="142555" imgH="142555" progId="MS_ClipArt_Gallery.2">
                        <p:embed/>
                      </p:oleObj>
                    </mc:Choice>
                    <mc:Fallback>
                      <p:oleObj name="Clip" r:id="rId92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2" y="158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014" name="Object 1977"/>
                <p:cNvGraphicFramePr>
                  <a:graphicFrameLocks noChangeAspect="1"/>
                </p:cNvGraphicFramePr>
                <p:nvPr/>
              </p:nvGraphicFramePr>
              <p:xfrm>
                <a:off x="3002" y="159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391" name="Clip" r:id="rId927" imgW="142555" imgH="142555" progId="MS_ClipArt_Gallery.2">
                        <p:embed/>
                      </p:oleObj>
                    </mc:Choice>
                    <mc:Fallback>
                      <p:oleObj name="Clip" r:id="rId92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02" y="159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015" name="Object 1978"/>
                <p:cNvGraphicFramePr>
                  <a:graphicFrameLocks noChangeAspect="1"/>
                </p:cNvGraphicFramePr>
                <p:nvPr/>
              </p:nvGraphicFramePr>
              <p:xfrm>
                <a:off x="2940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392" name="Clip" r:id="rId928" imgW="142555" imgH="142555" progId="MS_ClipArt_Gallery.2">
                        <p:embed/>
                      </p:oleObj>
                    </mc:Choice>
                    <mc:Fallback>
                      <p:oleObj name="Clip" r:id="rId92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0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016" name="Object 1979"/>
                <p:cNvGraphicFramePr>
                  <a:graphicFrameLocks noChangeAspect="1"/>
                </p:cNvGraphicFramePr>
                <p:nvPr/>
              </p:nvGraphicFramePr>
              <p:xfrm>
                <a:off x="2937" y="164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393" name="Clip" r:id="rId929" imgW="142555" imgH="142555" progId="MS_ClipArt_Gallery.2">
                        <p:embed/>
                      </p:oleObj>
                    </mc:Choice>
                    <mc:Fallback>
                      <p:oleObj name="Clip" r:id="rId92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7" y="164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017" name="Object 1980"/>
                <p:cNvGraphicFramePr>
                  <a:graphicFrameLocks noChangeAspect="1"/>
                </p:cNvGraphicFramePr>
                <p:nvPr/>
              </p:nvGraphicFramePr>
              <p:xfrm>
                <a:off x="2998" y="153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394" name="Clip" r:id="rId930" imgW="142555" imgH="142555" progId="MS_ClipArt_Gallery.2">
                        <p:embed/>
                      </p:oleObj>
                    </mc:Choice>
                    <mc:Fallback>
                      <p:oleObj name="Clip" r:id="rId93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8" y="153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018" name="Object 1981"/>
                <p:cNvGraphicFramePr>
                  <a:graphicFrameLocks noChangeAspect="1"/>
                </p:cNvGraphicFramePr>
                <p:nvPr/>
              </p:nvGraphicFramePr>
              <p:xfrm>
                <a:off x="2920" y="16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395" name="Clip" r:id="rId931" imgW="142555" imgH="142555" progId="MS_ClipArt_Gallery.2">
                        <p:embed/>
                      </p:oleObj>
                    </mc:Choice>
                    <mc:Fallback>
                      <p:oleObj name="Clip" r:id="rId93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019" name="Object 1982"/>
                <p:cNvGraphicFramePr>
                  <a:graphicFrameLocks noChangeAspect="1"/>
                </p:cNvGraphicFramePr>
                <p:nvPr/>
              </p:nvGraphicFramePr>
              <p:xfrm>
                <a:off x="3008" y="170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396" name="Clip" r:id="rId932" imgW="142555" imgH="142555" progId="MS_ClipArt_Gallery.2">
                        <p:embed/>
                      </p:oleObj>
                    </mc:Choice>
                    <mc:Fallback>
                      <p:oleObj name="Clip" r:id="rId93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08" y="170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020" name="Object 1983"/>
                <p:cNvGraphicFramePr>
                  <a:graphicFrameLocks noChangeAspect="1"/>
                </p:cNvGraphicFramePr>
                <p:nvPr/>
              </p:nvGraphicFramePr>
              <p:xfrm>
                <a:off x="3015" y="15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397" name="Clip" r:id="rId933" imgW="142555" imgH="142555" progId="MS_ClipArt_Gallery.2">
                        <p:embed/>
                      </p:oleObj>
                    </mc:Choice>
                    <mc:Fallback>
                      <p:oleObj name="Clip" r:id="rId93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15" y="15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021" name="Object 1984"/>
                <p:cNvGraphicFramePr>
                  <a:graphicFrameLocks noChangeAspect="1"/>
                </p:cNvGraphicFramePr>
                <p:nvPr/>
              </p:nvGraphicFramePr>
              <p:xfrm>
                <a:off x="2909" y="175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398" name="Clip" r:id="rId934" imgW="142555" imgH="142555" progId="MS_ClipArt_Gallery.2">
                        <p:embed/>
                      </p:oleObj>
                    </mc:Choice>
                    <mc:Fallback>
                      <p:oleObj name="Clip" r:id="rId93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09" y="175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022" name="Object 1985"/>
                <p:cNvGraphicFramePr>
                  <a:graphicFrameLocks noChangeAspect="1"/>
                </p:cNvGraphicFramePr>
                <p:nvPr/>
              </p:nvGraphicFramePr>
              <p:xfrm>
                <a:off x="2997" y="172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399" name="Clip" r:id="rId935" imgW="142555" imgH="142555" progId="MS_ClipArt_Gallery.2">
                        <p:embed/>
                      </p:oleObj>
                    </mc:Choice>
                    <mc:Fallback>
                      <p:oleObj name="Clip" r:id="rId93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7" y="172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023" name="Object 1986"/>
                <p:cNvGraphicFramePr>
                  <a:graphicFrameLocks noChangeAspect="1"/>
                </p:cNvGraphicFramePr>
                <p:nvPr/>
              </p:nvGraphicFramePr>
              <p:xfrm>
                <a:off x="3029" y="164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400" name="Clip" r:id="rId936" imgW="142555" imgH="142555" progId="MS_ClipArt_Gallery.2">
                        <p:embed/>
                      </p:oleObj>
                    </mc:Choice>
                    <mc:Fallback>
                      <p:oleObj name="Clip" r:id="rId93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9" y="164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024" name="Object 1987"/>
                <p:cNvGraphicFramePr>
                  <a:graphicFrameLocks noChangeAspect="1"/>
                </p:cNvGraphicFramePr>
                <p:nvPr/>
              </p:nvGraphicFramePr>
              <p:xfrm>
                <a:off x="3020" y="1628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401" name="Clip" r:id="rId937" imgW="142555" imgH="142555" progId="MS_ClipArt_Gallery.2">
                        <p:embed/>
                      </p:oleObj>
                    </mc:Choice>
                    <mc:Fallback>
                      <p:oleObj name="Clip" r:id="rId93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0" y="1628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025" name="Object 1988"/>
                <p:cNvGraphicFramePr>
                  <a:graphicFrameLocks noChangeAspect="1"/>
                </p:cNvGraphicFramePr>
                <p:nvPr/>
              </p:nvGraphicFramePr>
              <p:xfrm>
                <a:off x="2995" y="167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402" name="Clip" r:id="rId938" imgW="142555" imgH="142555" progId="MS_ClipArt_Gallery.2">
                        <p:embed/>
                      </p:oleObj>
                    </mc:Choice>
                    <mc:Fallback>
                      <p:oleObj name="Clip" r:id="rId93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67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026" name="Object 1989"/>
                <p:cNvGraphicFramePr>
                  <a:graphicFrameLocks noChangeAspect="1"/>
                </p:cNvGraphicFramePr>
                <p:nvPr/>
              </p:nvGraphicFramePr>
              <p:xfrm>
                <a:off x="2980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403" name="Clip" r:id="rId939" imgW="142555" imgH="142555" progId="MS_ClipArt_Gallery.2">
                        <p:embed/>
                      </p:oleObj>
                    </mc:Choice>
                    <mc:Fallback>
                      <p:oleObj name="Clip" r:id="rId93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80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027" name="Object 1990"/>
                <p:cNvGraphicFramePr>
                  <a:graphicFrameLocks noChangeAspect="1"/>
                </p:cNvGraphicFramePr>
                <p:nvPr/>
              </p:nvGraphicFramePr>
              <p:xfrm>
                <a:off x="3020" y="1684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404" name="Clip" r:id="rId940" imgW="142555" imgH="142555" progId="MS_ClipArt_Gallery.2">
                        <p:embed/>
                      </p:oleObj>
                    </mc:Choice>
                    <mc:Fallback>
                      <p:oleObj name="Clip" r:id="rId94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0" y="1684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028" name="Object 1991"/>
                <p:cNvGraphicFramePr>
                  <a:graphicFrameLocks noChangeAspect="1"/>
                </p:cNvGraphicFramePr>
                <p:nvPr/>
              </p:nvGraphicFramePr>
              <p:xfrm>
                <a:off x="2920" y="1776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405" name="Clip" r:id="rId941" imgW="142555" imgH="142555" progId="MS_ClipArt_Gallery.2">
                        <p:embed/>
                      </p:oleObj>
                    </mc:Choice>
                    <mc:Fallback>
                      <p:oleObj name="Clip" r:id="rId94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776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029" name="Object 1992"/>
                <p:cNvGraphicFramePr>
                  <a:graphicFrameLocks noChangeAspect="1"/>
                </p:cNvGraphicFramePr>
                <p:nvPr/>
              </p:nvGraphicFramePr>
              <p:xfrm>
                <a:off x="2946" y="177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406" name="Clip" r:id="rId942" imgW="142555" imgH="142555" progId="MS_ClipArt_Gallery.2">
                        <p:embed/>
                      </p:oleObj>
                    </mc:Choice>
                    <mc:Fallback>
                      <p:oleObj name="Clip" r:id="rId94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6" y="177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030" name="Object 1993"/>
                <p:cNvGraphicFramePr>
                  <a:graphicFrameLocks noChangeAspect="1"/>
                </p:cNvGraphicFramePr>
                <p:nvPr/>
              </p:nvGraphicFramePr>
              <p:xfrm>
                <a:off x="3029" y="130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407" name="Clip" r:id="rId943" imgW="142555" imgH="142555" progId="MS_ClipArt_Gallery.2">
                        <p:embed/>
                      </p:oleObj>
                    </mc:Choice>
                    <mc:Fallback>
                      <p:oleObj name="Clip" r:id="rId94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9" y="130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031" name="Object 1994"/>
                <p:cNvGraphicFramePr>
                  <a:graphicFrameLocks noChangeAspect="1"/>
                </p:cNvGraphicFramePr>
                <p:nvPr/>
              </p:nvGraphicFramePr>
              <p:xfrm>
                <a:off x="2966" y="1615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408" name="Clip" r:id="rId944" imgW="142555" imgH="142555" progId="MS_ClipArt_Gallery.2">
                        <p:embed/>
                      </p:oleObj>
                    </mc:Choice>
                    <mc:Fallback>
                      <p:oleObj name="Clip" r:id="rId944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6" y="1615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032" name="Object 1995"/>
                <p:cNvGraphicFramePr>
                  <a:graphicFrameLocks noChangeAspect="1"/>
                </p:cNvGraphicFramePr>
                <p:nvPr/>
              </p:nvGraphicFramePr>
              <p:xfrm>
                <a:off x="2937" y="147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409" name="Clip" r:id="rId945" imgW="142555" imgH="142555" progId="MS_ClipArt_Gallery.2">
                        <p:embed/>
                      </p:oleObj>
                    </mc:Choice>
                    <mc:Fallback>
                      <p:oleObj name="Clip" r:id="rId945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37" y="147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033" name="Object 1996"/>
                <p:cNvGraphicFramePr>
                  <a:graphicFrameLocks noChangeAspect="1"/>
                </p:cNvGraphicFramePr>
                <p:nvPr/>
              </p:nvGraphicFramePr>
              <p:xfrm>
                <a:off x="3020" y="166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410" name="Clip" r:id="rId946" imgW="142555" imgH="142555" progId="MS_ClipArt_Gallery.2">
                        <p:embed/>
                      </p:oleObj>
                    </mc:Choice>
                    <mc:Fallback>
                      <p:oleObj name="Clip" r:id="rId946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20" y="166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034" name="Object 1997"/>
                <p:cNvGraphicFramePr>
                  <a:graphicFrameLocks noChangeAspect="1"/>
                </p:cNvGraphicFramePr>
                <p:nvPr/>
              </p:nvGraphicFramePr>
              <p:xfrm>
                <a:off x="2866" y="1550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411" name="Clip" r:id="rId947" imgW="142555" imgH="142555" progId="MS_ClipArt_Gallery.2">
                        <p:embed/>
                      </p:oleObj>
                    </mc:Choice>
                    <mc:Fallback>
                      <p:oleObj name="Clip" r:id="rId947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66" y="1550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035" name="Object 1998"/>
                <p:cNvGraphicFramePr>
                  <a:graphicFrameLocks noChangeAspect="1"/>
                </p:cNvGraphicFramePr>
                <p:nvPr/>
              </p:nvGraphicFramePr>
              <p:xfrm>
                <a:off x="3032" y="1593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412" name="Clip" r:id="rId948" imgW="142555" imgH="142555" progId="MS_ClipArt_Gallery.2">
                        <p:embed/>
                      </p:oleObj>
                    </mc:Choice>
                    <mc:Fallback>
                      <p:oleObj name="Clip" r:id="rId948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32" y="1593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036" name="Object 1999"/>
                <p:cNvGraphicFramePr>
                  <a:graphicFrameLocks noChangeAspect="1"/>
                </p:cNvGraphicFramePr>
                <p:nvPr/>
              </p:nvGraphicFramePr>
              <p:xfrm>
                <a:off x="2995" y="170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413" name="Clip" r:id="rId949" imgW="142555" imgH="142555" progId="MS_ClipArt_Gallery.2">
                        <p:embed/>
                      </p:oleObj>
                    </mc:Choice>
                    <mc:Fallback>
                      <p:oleObj name="Clip" r:id="rId949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95" y="170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037" name="Object 2000"/>
                <p:cNvGraphicFramePr>
                  <a:graphicFrameLocks noChangeAspect="1"/>
                </p:cNvGraphicFramePr>
                <p:nvPr/>
              </p:nvGraphicFramePr>
              <p:xfrm>
                <a:off x="2962" y="175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414" name="Clip" r:id="rId950" imgW="142555" imgH="142555" progId="MS_ClipArt_Gallery.2">
                        <p:embed/>
                      </p:oleObj>
                    </mc:Choice>
                    <mc:Fallback>
                      <p:oleObj name="Clip" r:id="rId950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62" y="175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038" name="Object 2001"/>
                <p:cNvGraphicFramePr>
                  <a:graphicFrameLocks noChangeAspect="1"/>
                </p:cNvGraphicFramePr>
                <p:nvPr/>
              </p:nvGraphicFramePr>
              <p:xfrm>
                <a:off x="2940" y="1677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415" name="Clip" r:id="rId951" imgW="142555" imgH="142555" progId="MS_ClipArt_Gallery.2">
                        <p:embed/>
                      </p:oleObj>
                    </mc:Choice>
                    <mc:Fallback>
                      <p:oleObj name="Clip" r:id="rId951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40" y="1677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039" name="Object 2002"/>
                <p:cNvGraphicFramePr>
                  <a:graphicFrameLocks noChangeAspect="1"/>
                </p:cNvGraphicFramePr>
                <p:nvPr/>
              </p:nvGraphicFramePr>
              <p:xfrm>
                <a:off x="2920" y="1622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416" name="Clip" r:id="rId952" imgW="142555" imgH="142555" progId="MS_ClipArt_Gallery.2">
                        <p:embed/>
                      </p:oleObj>
                    </mc:Choice>
                    <mc:Fallback>
                      <p:oleObj name="Clip" r:id="rId952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920" y="1622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2040" name="Object 2003"/>
                <p:cNvGraphicFramePr>
                  <a:graphicFrameLocks noChangeAspect="1"/>
                </p:cNvGraphicFramePr>
                <p:nvPr/>
              </p:nvGraphicFramePr>
              <p:xfrm>
                <a:off x="2847" y="1789"/>
                <a:ext cx="40" cy="4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37417" name="Clip" r:id="rId953" imgW="142555" imgH="142555" progId="MS_ClipArt_Gallery.2">
                        <p:embed/>
                      </p:oleObj>
                    </mc:Choice>
                    <mc:Fallback>
                      <p:oleObj name="Clip" r:id="rId953" imgW="142555" imgH="142555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47" y="1789"/>
                              <a:ext cx="40" cy="4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1723" name="Text Box 2004"/>
              <p:cNvSpPr txBox="1">
                <a:spLocks noChangeArrowheads="1"/>
              </p:cNvSpPr>
              <p:nvPr/>
            </p:nvSpPr>
            <p:spPr bwMode="auto">
              <a:xfrm>
                <a:off x="1768" y="1286"/>
                <a:ext cx="45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de-DE" sz="1200" b="1" i="0" u="none" strike="noStrike" kern="0" cap="none" spc="0" normalizeH="0" baseline="3000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277</a:t>
                </a:r>
                <a:r>
                  <a:rPr kumimoji="0" lang="en-US" altLang="de-DE" sz="12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112</a:t>
                </a:r>
                <a:endParaRPr kumimoji="0" lang="en-US" altLang="de-DE" sz="1200" b="1" i="1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endParaRPr>
              </a:p>
            </p:txBody>
          </p:sp>
          <p:sp>
            <p:nvSpPr>
              <p:cNvPr id="1724" name="Text Box 2005"/>
              <p:cNvSpPr txBox="1">
                <a:spLocks noChangeArrowheads="1"/>
              </p:cNvSpPr>
              <p:nvPr/>
            </p:nvSpPr>
            <p:spPr bwMode="auto">
              <a:xfrm>
                <a:off x="2036" y="720"/>
                <a:ext cx="31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de-DE" sz="12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</a:rPr>
                  <a:t>n</a:t>
                </a:r>
                <a:endParaRPr kumimoji="0" lang="en-US" altLang="de-DE" sz="1200" b="1" i="1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</a:endParaRPr>
              </a:p>
            </p:txBody>
          </p:sp>
        </p:grpSp>
      </p:grpSp>
      <p:sp>
        <p:nvSpPr>
          <p:cNvPr id="2041" name="Text Box 2007"/>
          <p:cNvSpPr txBox="1">
            <a:spLocks noChangeArrowheads="1"/>
          </p:cNvSpPr>
          <p:nvPr/>
        </p:nvSpPr>
        <p:spPr bwMode="auto">
          <a:xfrm>
            <a:off x="7111477" y="3645521"/>
            <a:ext cx="1636987" cy="1130291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  <a:effectLst/>
        </p:spPr>
        <p:txBody>
          <a:bodyPr wrap="none" tIns="72000" bIns="7200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Identification by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</a:t>
            </a: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-</a:t>
            </a:r>
            <a:r>
              <a:rPr lang="en-US" altLang="de-DE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 </a:t>
            </a: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correlations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down to </a:t>
            </a:r>
            <a:r>
              <a:rPr lang="en-US" altLang="de-DE" sz="1600" b="1" i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known</a:t>
            </a: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isotopes</a:t>
            </a:r>
            <a:endParaRPr lang="en-US" altLang="de-DE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itchFamily="18" charset="2"/>
            </a:endParaRPr>
          </a:p>
        </p:txBody>
      </p:sp>
      <p:grpSp>
        <p:nvGrpSpPr>
          <p:cNvPr id="2042" name="Group 2009"/>
          <p:cNvGrpSpPr>
            <a:grpSpLocks/>
          </p:cNvGrpSpPr>
          <p:nvPr/>
        </p:nvGrpSpPr>
        <p:grpSpPr bwMode="auto">
          <a:xfrm>
            <a:off x="1458913" y="620688"/>
            <a:ext cx="6224587" cy="3968750"/>
            <a:chOff x="783" y="572"/>
            <a:chExt cx="3921" cy="2500"/>
          </a:xfrm>
        </p:grpSpPr>
        <p:graphicFrame>
          <p:nvGraphicFramePr>
            <p:cNvPr id="2043" name="Object 2010"/>
            <p:cNvGraphicFramePr>
              <a:graphicFrameLocks noChangeAspect="1"/>
            </p:cNvGraphicFramePr>
            <p:nvPr/>
          </p:nvGraphicFramePr>
          <p:xfrm>
            <a:off x="783" y="572"/>
            <a:ext cx="3840" cy="24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7418" name="CorelDRAW" r:id="rId954" imgW="6780886" imgH="4368394" progId="CorelDRAW.Graphic.9">
                    <p:embed/>
                  </p:oleObj>
                </mc:Choice>
                <mc:Fallback>
                  <p:oleObj name="CorelDRAW" r:id="rId954" imgW="6780886" imgH="4368394" progId="CorelDRAW.Graphic.9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5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83" y="572"/>
                          <a:ext cx="3840" cy="247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BBE0E3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44" name="Line 2011"/>
            <p:cNvSpPr>
              <a:spLocks noChangeShapeType="1"/>
            </p:cNvSpPr>
            <p:nvPr/>
          </p:nvSpPr>
          <p:spPr bwMode="auto">
            <a:xfrm flipV="1">
              <a:off x="1632" y="1008"/>
              <a:ext cx="3072" cy="2064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2045" name="Text Box 2012"/>
            <p:cNvSpPr txBox="1">
              <a:spLocks noChangeArrowheads="1"/>
            </p:cNvSpPr>
            <p:nvPr/>
          </p:nvSpPr>
          <p:spPr bwMode="auto">
            <a:xfrm>
              <a:off x="3360" y="1920"/>
              <a:ext cx="38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sym typeface="SymbolProp BT" pitchFamily="2" charset="2"/>
                </a:rPr>
                <a:t>12 m</a:t>
              </a:r>
            </a:p>
          </p:txBody>
        </p:sp>
      </p:grpSp>
      <p:grpSp>
        <p:nvGrpSpPr>
          <p:cNvPr id="2046" name="Group 2013"/>
          <p:cNvGrpSpPr>
            <a:grpSpLocks/>
          </p:cNvGrpSpPr>
          <p:nvPr/>
        </p:nvGrpSpPr>
        <p:grpSpPr bwMode="auto">
          <a:xfrm>
            <a:off x="6845300" y="703238"/>
            <a:ext cx="2127250" cy="2927350"/>
            <a:chOff x="4224" y="576"/>
            <a:chExt cx="1340" cy="1844"/>
          </a:xfrm>
        </p:grpSpPr>
        <p:pic>
          <p:nvPicPr>
            <p:cNvPr id="2047" name="Picture 2014" descr="det1"/>
            <p:cNvPicPr>
              <a:picLocks noChangeAspect="1" noChangeArrowheads="1"/>
            </p:cNvPicPr>
            <p:nvPr/>
          </p:nvPicPr>
          <p:blipFill>
            <a:blip r:embed="rId9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" y="576"/>
              <a:ext cx="1340" cy="1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48" name="Line 2015"/>
            <p:cNvSpPr>
              <a:spLocks noChangeShapeType="1"/>
            </p:cNvSpPr>
            <p:nvPr/>
          </p:nvSpPr>
          <p:spPr bwMode="auto">
            <a:xfrm>
              <a:off x="4608" y="1536"/>
              <a:ext cx="624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2049" name="Text Box 2016"/>
            <p:cNvSpPr txBox="1">
              <a:spLocks noChangeArrowheads="1"/>
            </p:cNvSpPr>
            <p:nvPr/>
          </p:nvSpPr>
          <p:spPr bwMode="auto">
            <a:xfrm>
              <a:off x="4752" y="1344"/>
              <a:ext cx="37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z="1200" b="1" smtClean="0">
                  <a:solidFill>
                    <a:srgbClr val="FFFFFF"/>
                  </a:solidFill>
                  <a:latin typeface="Verdana" pitchFamily="34" charset="0"/>
                  <a:sym typeface="SymbolProp BT" pitchFamily="2" charset="2"/>
                </a:rPr>
                <a:t>8 cm</a:t>
              </a:r>
            </a:p>
          </p:txBody>
        </p:sp>
      </p:grpSp>
      <p:grpSp>
        <p:nvGrpSpPr>
          <p:cNvPr id="2050" name="Group 2017"/>
          <p:cNvGrpSpPr>
            <a:grpSpLocks/>
          </p:cNvGrpSpPr>
          <p:nvPr/>
        </p:nvGrpSpPr>
        <p:grpSpPr bwMode="auto">
          <a:xfrm>
            <a:off x="444500" y="2608238"/>
            <a:ext cx="1812925" cy="1808163"/>
            <a:chOff x="144" y="1824"/>
            <a:chExt cx="1142" cy="1139"/>
          </a:xfrm>
        </p:grpSpPr>
        <p:pic>
          <p:nvPicPr>
            <p:cNvPr id="2051" name="Picture 2018" descr="wheel2a"/>
            <p:cNvPicPr>
              <a:picLocks noChangeAspect="1" noChangeArrowheads="1"/>
            </p:cNvPicPr>
            <p:nvPr/>
          </p:nvPicPr>
          <p:blipFill>
            <a:blip r:embed="rId95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1824"/>
              <a:ext cx="1142" cy="11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2" name="Line 2019"/>
            <p:cNvSpPr>
              <a:spLocks noChangeShapeType="1"/>
            </p:cNvSpPr>
            <p:nvPr/>
          </p:nvSpPr>
          <p:spPr bwMode="auto">
            <a:xfrm>
              <a:off x="240" y="2400"/>
              <a:ext cx="960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2053" name="Text Box 2020"/>
            <p:cNvSpPr txBox="1">
              <a:spLocks noChangeArrowheads="1"/>
            </p:cNvSpPr>
            <p:nvPr/>
          </p:nvSpPr>
          <p:spPr bwMode="auto">
            <a:xfrm>
              <a:off x="480" y="2208"/>
              <a:ext cx="44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FFF00"/>
                      </a:gs>
                      <a:gs pos="100000">
                        <a:srgbClr val="FFFFFF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z="1200" b="1" smtClean="0">
                  <a:solidFill>
                    <a:srgbClr val="FFFFFF"/>
                  </a:solidFill>
                  <a:latin typeface="Verdana" pitchFamily="34" charset="0"/>
                  <a:sym typeface="SymbolProp BT" pitchFamily="2" charset="2"/>
                </a:rPr>
                <a:t>31 cm</a:t>
              </a:r>
            </a:p>
          </p:txBody>
        </p:sp>
      </p:grpSp>
      <p:sp>
        <p:nvSpPr>
          <p:cNvPr id="2054" name="Text Box 2006"/>
          <p:cNvSpPr txBox="1">
            <a:spLocks noChangeArrowheads="1"/>
          </p:cNvSpPr>
          <p:nvPr/>
        </p:nvSpPr>
        <p:spPr bwMode="auto">
          <a:xfrm>
            <a:off x="504000" y="4741838"/>
            <a:ext cx="2808000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kinematical separation </a:t>
            </a:r>
            <a:r>
              <a:rPr lang="en-US" altLang="de-DE" sz="1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(in flight)</a:t>
            </a: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de-DE" sz="8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using electric deflectors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dipole magnets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de-DE" sz="6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                     velocity filter</a:t>
            </a:r>
            <a:endParaRPr lang="en-US" altLang="de-DE" sz="16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55" name="Textfeld 2054"/>
              <p:cNvSpPr txBox="1"/>
              <p:nvPr/>
            </p:nvSpPr>
            <p:spPr>
              <a:xfrm>
                <a:off x="424982" y="5664794"/>
                <a:ext cx="978666" cy="4092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𝑣</m:t>
                      </m:r>
                      <m:r>
                        <a:rPr lang="de-DE" sz="16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type m:val="skw"/>
                          <m:ctrlPr>
                            <a:rPr lang="de-DE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𝐸</m:t>
                          </m:r>
                        </m:num>
                        <m:den>
                          <m:r>
                            <a:rPr lang="de-DE" sz="16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𝐵</m:t>
                          </m:r>
                        </m:den>
                      </m:f>
                    </m:oMath>
                  </m:oMathPara>
                </a14:m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55" name="Textfeld 20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982" y="5664794"/>
                <a:ext cx="978666" cy="409279"/>
              </a:xfrm>
              <a:prstGeom prst="rect">
                <a:avLst/>
              </a:prstGeom>
              <a:blipFill rotWithShape="1">
                <a:blip r:embed="rId958"/>
                <a:stretch>
                  <a:fillRect t="-110448" r="-52500" b="-1776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10481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aseline="30000" dirty="0" smtClean="0"/>
              <a:t>208</a:t>
            </a:r>
            <a:r>
              <a:rPr lang="en-US" dirty="0" smtClean="0"/>
              <a:t>Pb + </a:t>
            </a:r>
            <a:r>
              <a:rPr lang="en-US" baseline="30000" dirty="0" smtClean="0"/>
              <a:t>64</a:t>
            </a:r>
            <a:r>
              <a:rPr lang="en-US" dirty="0" smtClean="0"/>
              <a:t>Ni </a:t>
            </a:r>
            <a:r>
              <a:rPr lang="en-US" dirty="0" smtClean="0">
                <a:latin typeface="Times New Roman"/>
                <a:cs typeface="Times New Roman"/>
              </a:rPr>
              <a:t>→ </a:t>
            </a:r>
            <a:r>
              <a:rPr lang="en-US" baseline="30000" dirty="0" smtClean="0">
                <a:latin typeface="Times New Roman"/>
                <a:cs typeface="Times New Roman"/>
              </a:rPr>
              <a:t>272</a:t>
            </a:r>
            <a:r>
              <a:rPr lang="en-US" dirty="0" smtClean="0">
                <a:latin typeface="Times New Roman"/>
                <a:cs typeface="Times New Roman"/>
              </a:rPr>
              <a:t>Ds</a:t>
            </a:r>
            <a:r>
              <a:rPr lang="en-US" baseline="30000" dirty="0" smtClean="0">
                <a:latin typeface="Times New Roman"/>
                <a:cs typeface="Times New Roman"/>
              </a:rPr>
              <a:t>*</a:t>
            </a:r>
            <a:endParaRPr lang="en-US" baseline="30000" dirty="0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857258"/>
            <a:ext cx="8250079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2160000" y="5148000"/>
            <a:ext cx="630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decay</a:t>
            </a:r>
            <a:endParaRPr lang="en-US" sz="16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4" name="Textfeld 1013"/>
          <p:cNvSpPr txBox="1"/>
          <p:nvPr/>
        </p:nvSpPr>
        <p:spPr>
          <a:xfrm>
            <a:off x="5760000" y="5148000"/>
            <a:ext cx="9925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(MeV)</a:t>
            </a:r>
            <a:endParaRPr lang="en-US" sz="16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55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89288" name="Object 8"/>
          <p:cNvGraphicFramePr>
            <a:graphicFrameLocks noChangeAspect="1"/>
          </p:cNvGraphicFramePr>
          <p:nvPr>
            <p:extLst/>
          </p:nvPr>
        </p:nvGraphicFramePr>
        <p:xfrm>
          <a:off x="6084888" y="4148684"/>
          <a:ext cx="1782762" cy="25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474" name="Equation" r:id="rId4" imgW="1422360" imgH="203040" progId="Equation.3">
                  <p:embed/>
                </p:oleObj>
              </mc:Choice>
              <mc:Fallback>
                <p:oleObj name="Equation" r:id="rId4" imgW="1422360" imgH="203040" progId="Equation.3">
                  <p:embed/>
                  <p:pic>
                    <p:nvPicPr>
                      <p:cNvPr id="1889288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4888" y="4148684"/>
                        <a:ext cx="1782762" cy="257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89298" name="Picture 18" descr="decay-curv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692696"/>
            <a:ext cx="3336925" cy="320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9299" name="Picture 19" descr="decay-curve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692696"/>
            <a:ext cx="3336925" cy="320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889300" name="Object 20"/>
          <p:cNvGraphicFramePr>
            <a:graphicFrameLocks noChangeAspect="1"/>
          </p:cNvGraphicFramePr>
          <p:nvPr>
            <p:extLst/>
          </p:nvPr>
        </p:nvGraphicFramePr>
        <p:xfrm>
          <a:off x="1258888" y="4077246"/>
          <a:ext cx="1149350" cy="65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475" name="Equation" r:id="rId8" imgW="1168200" imgH="660240" progId="Equation.3">
                  <p:embed/>
                </p:oleObj>
              </mc:Choice>
              <mc:Fallback>
                <p:oleObj name="Equation" r:id="rId8" imgW="1168200" imgH="660240" progId="Equation.3">
                  <p:embed/>
                  <p:pic>
                    <p:nvPicPr>
                      <p:cNvPr id="188930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888" y="4077246"/>
                        <a:ext cx="1149350" cy="655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89301" name="Object 21"/>
          <p:cNvGraphicFramePr>
            <a:graphicFrameLocks noChangeAspect="1"/>
          </p:cNvGraphicFramePr>
          <p:nvPr>
            <p:extLst/>
          </p:nvPr>
        </p:nvGraphicFramePr>
        <p:xfrm>
          <a:off x="2987675" y="4077246"/>
          <a:ext cx="2211388" cy="161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476" name="Equation" r:id="rId10" imgW="2247840" imgH="1625400" progId="Equation.3">
                  <p:embed/>
                </p:oleObj>
              </mc:Choice>
              <mc:Fallback>
                <p:oleObj name="Equation" r:id="rId10" imgW="2247840" imgH="1625400" progId="Equation.3">
                  <p:embed/>
                  <p:pic>
                    <p:nvPicPr>
                      <p:cNvPr id="1889301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675" y="4077246"/>
                        <a:ext cx="2211388" cy="161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89302" name="Text Box 22"/>
          <p:cNvSpPr txBox="1">
            <a:spLocks noChangeArrowheads="1"/>
          </p:cNvSpPr>
          <p:nvPr/>
        </p:nvSpPr>
        <p:spPr bwMode="auto">
          <a:xfrm>
            <a:off x="540000" y="6300000"/>
            <a:ext cx="23241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000" dirty="0" err="1" smtClean="0">
                <a:solidFill>
                  <a:srgbClr val="000000"/>
                </a:solidFill>
              </a:rPr>
              <a:t>K.H.Schmidt</a:t>
            </a:r>
            <a:r>
              <a:rPr lang="en-US" altLang="de-DE" sz="1000" dirty="0" smtClean="0">
                <a:solidFill>
                  <a:srgbClr val="000000"/>
                </a:solidFill>
              </a:rPr>
              <a:t>, </a:t>
            </a:r>
            <a:r>
              <a:rPr lang="en-US" altLang="de-DE" sz="1000" dirty="0" err="1" smtClean="0">
                <a:solidFill>
                  <a:srgbClr val="000000"/>
                </a:solidFill>
              </a:rPr>
              <a:t>Z.Phys</a:t>
            </a:r>
            <a:r>
              <a:rPr lang="en-US" altLang="de-DE" sz="1000" dirty="0" smtClean="0">
                <a:solidFill>
                  <a:srgbClr val="000000"/>
                </a:solidFill>
              </a:rPr>
              <a:t>. A316 (1984), 19</a:t>
            </a:r>
            <a:endParaRPr lang="de-DE" altLang="de-DE" sz="1000" dirty="0" smtClean="0">
              <a:solidFill>
                <a:srgbClr val="000000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Representation of decay curve </a:t>
            </a:r>
            <a:r>
              <a:rPr lang="en-US" sz="1800" dirty="0" smtClean="0">
                <a:solidFill>
                  <a:schemeClr val="tx1"/>
                </a:solidFill>
              </a:rPr>
              <a:t>maximum likelihood estimate of the lifetime </a:t>
            </a:r>
            <a:r>
              <a:rPr lang="el-GR" sz="1800" dirty="0" smtClean="0">
                <a:solidFill>
                  <a:schemeClr val="tx1"/>
                </a:solidFill>
              </a:rPr>
              <a:t>τ</a:t>
            </a:r>
            <a:endParaRPr lang="de-DE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0258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31266" name="Object 2"/>
          <p:cNvGraphicFramePr>
            <a:graphicFrameLocks noChangeAspect="1"/>
          </p:cNvGraphicFramePr>
          <p:nvPr>
            <p:extLst/>
          </p:nvPr>
        </p:nvGraphicFramePr>
        <p:xfrm>
          <a:off x="6084888" y="4148684"/>
          <a:ext cx="1782762" cy="25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514" name="Equation" r:id="rId4" imgW="1422360" imgH="203040" progId="Equation.3">
                  <p:embed/>
                </p:oleObj>
              </mc:Choice>
              <mc:Fallback>
                <p:oleObj name="Equation" r:id="rId4" imgW="1422360" imgH="203040" progId="Equation.3">
                  <p:embed/>
                  <p:pic>
                    <p:nvPicPr>
                      <p:cNvPr id="193126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4888" y="4148684"/>
                        <a:ext cx="1782762" cy="257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31268" name="Picture 4" descr="decay-curv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692696"/>
            <a:ext cx="3336925" cy="320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31269" name="Picture 5" descr="decay-curve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692696"/>
            <a:ext cx="3336925" cy="320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931270" name="Object 6"/>
          <p:cNvGraphicFramePr>
            <a:graphicFrameLocks noChangeAspect="1"/>
          </p:cNvGraphicFramePr>
          <p:nvPr>
            <p:extLst/>
          </p:nvPr>
        </p:nvGraphicFramePr>
        <p:xfrm>
          <a:off x="1258888" y="4077246"/>
          <a:ext cx="1149350" cy="65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515" name="Equation" r:id="rId8" imgW="1168200" imgH="660240" progId="Equation.3">
                  <p:embed/>
                </p:oleObj>
              </mc:Choice>
              <mc:Fallback>
                <p:oleObj name="Equation" r:id="rId8" imgW="1168200" imgH="660240" progId="Equation.3">
                  <p:embed/>
                  <p:pic>
                    <p:nvPicPr>
                      <p:cNvPr id="193127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888" y="4077246"/>
                        <a:ext cx="1149350" cy="655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31271" name="Object 7"/>
          <p:cNvGraphicFramePr>
            <a:graphicFrameLocks noChangeAspect="1"/>
          </p:cNvGraphicFramePr>
          <p:nvPr>
            <p:extLst/>
          </p:nvPr>
        </p:nvGraphicFramePr>
        <p:xfrm>
          <a:off x="3563938" y="4004221"/>
          <a:ext cx="2211387" cy="80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516" name="Equation" r:id="rId10" imgW="2247840" imgH="812520" progId="Equation.3">
                  <p:embed/>
                </p:oleObj>
              </mc:Choice>
              <mc:Fallback>
                <p:oleObj name="Equation" r:id="rId10" imgW="2247840" imgH="812520" progId="Equation.3">
                  <p:embed/>
                  <p:pic>
                    <p:nvPicPr>
                      <p:cNvPr id="1931271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938" y="4004221"/>
                        <a:ext cx="2211387" cy="806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31272" name="Text Box 8"/>
          <p:cNvSpPr txBox="1">
            <a:spLocks noChangeArrowheads="1"/>
          </p:cNvSpPr>
          <p:nvPr/>
        </p:nvSpPr>
        <p:spPr bwMode="auto">
          <a:xfrm>
            <a:off x="540000" y="6300000"/>
            <a:ext cx="23241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000" smtClean="0">
                <a:solidFill>
                  <a:srgbClr val="000000"/>
                </a:solidFill>
              </a:rPr>
              <a:t>K.H.Schmidt, Z.Phys. A316 (1984), 19</a:t>
            </a:r>
            <a:endParaRPr lang="de-DE" altLang="de-DE" sz="1000" smtClean="0">
              <a:solidFill>
                <a:srgbClr val="000000"/>
              </a:solidFill>
            </a:endParaRPr>
          </a:p>
        </p:txBody>
      </p:sp>
      <p:graphicFrame>
        <p:nvGraphicFramePr>
          <p:cNvPr id="1931273" name="Object 9"/>
          <p:cNvGraphicFramePr>
            <a:graphicFrameLocks noChangeAspect="1"/>
          </p:cNvGraphicFramePr>
          <p:nvPr>
            <p:extLst/>
          </p:nvPr>
        </p:nvGraphicFramePr>
        <p:xfrm>
          <a:off x="3492500" y="4869409"/>
          <a:ext cx="3024188" cy="1096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517" name="Equation" r:id="rId12" imgW="3073320" imgH="1104840" progId="Equation.3">
                  <p:embed/>
                </p:oleObj>
              </mc:Choice>
              <mc:Fallback>
                <p:oleObj name="Equation" r:id="rId12" imgW="3073320" imgH="1104840" progId="Equation.3">
                  <p:embed/>
                  <p:pic>
                    <p:nvPicPr>
                      <p:cNvPr id="1931273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00" y="4869409"/>
                        <a:ext cx="3024188" cy="1096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31274" name="Object 10"/>
          <p:cNvGraphicFramePr>
            <a:graphicFrameLocks noChangeAspect="1"/>
          </p:cNvGraphicFramePr>
          <p:nvPr>
            <p:extLst/>
          </p:nvPr>
        </p:nvGraphicFramePr>
        <p:xfrm>
          <a:off x="4716463" y="5733009"/>
          <a:ext cx="974725" cy="227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518" name="Equation" r:id="rId14" imgW="990360" imgH="228600" progId="Equation.3">
                  <p:embed/>
                </p:oleObj>
              </mc:Choice>
              <mc:Fallback>
                <p:oleObj name="Equation" r:id="rId14" imgW="990360" imgH="228600" progId="Equation.3">
                  <p:embed/>
                  <p:pic>
                    <p:nvPicPr>
                      <p:cNvPr id="1931274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463" y="5733009"/>
                        <a:ext cx="974725" cy="227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Representation of decay curve </a:t>
            </a:r>
            <a:r>
              <a:rPr lang="en-US" sz="1800" dirty="0">
                <a:solidFill>
                  <a:prstClr val="black"/>
                </a:solidFill>
              </a:rPr>
              <a:t>maximum likelihood estimate of the lifetime </a:t>
            </a:r>
            <a:r>
              <a:rPr lang="el-GR" sz="1800" dirty="0">
                <a:solidFill>
                  <a:prstClr val="black"/>
                </a:solidFill>
              </a:rPr>
              <a:t>τ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12479819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Geiger-Nuttall relationship</a:t>
            </a:r>
            <a:endParaRPr lang="en-US" baseline="30000" dirty="0"/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1260000"/>
            <a:ext cx="673608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uppieren 4"/>
          <p:cNvGrpSpPr/>
          <p:nvPr/>
        </p:nvGrpSpPr>
        <p:grpSpPr>
          <a:xfrm>
            <a:off x="6732000" y="1080000"/>
            <a:ext cx="2321351" cy="1954591"/>
            <a:chOff x="6804000" y="612000"/>
            <a:chExt cx="2321351" cy="1954591"/>
          </a:xfrm>
        </p:grpSpPr>
        <p:pic>
          <p:nvPicPr>
            <p:cNvPr id="8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2000" y="612000"/>
              <a:ext cx="2180577" cy="18690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feld 8"/>
            <p:cNvSpPr txBox="1"/>
            <p:nvPr/>
          </p:nvSpPr>
          <p:spPr>
            <a:xfrm>
              <a:off x="8028000" y="612000"/>
              <a:ext cx="925501" cy="22659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36000" tIns="36000" rIns="36000" bIns="36000" rtlCol="0">
              <a:spAutoFit/>
            </a:bodyPr>
            <a:lstStyle/>
            <a:p>
              <a:r>
                <a:rPr lang="en-US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Coulomb barrier</a:t>
              </a:r>
              <a:endParaRPr lang="en-US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8280000" y="1836000"/>
              <a:ext cx="845351" cy="21120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36000" tIns="36000" rIns="36000" bIns="36000" rtlCol="0">
              <a:spAutoFit/>
            </a:bodyPr>
            <a:lstStyle/>
            <a:p>
              <a:r>
                <a:rPr lang="en-US" sz="9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nuclear potential</a:t>
              </a:r>
              <a:endParaRPr lang="en-US" sz="9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7200000" y="2124000"/>
              <a:ext cx="1515406" cy="22659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36000" tIns="36000" rIns="36000" bIns="36000" rtlCol="0">
              <a:spAutoFit/>
            </a:bodyPr>
            <a:lstStyle/>
            <a:p>
              <a:r>
                <a:rPr lang="en-US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binding energy of </a:t>
              </a:r>
              <a:r>
                <a:rPr lang="el-GR" sz="1000" dirty="0" smtClean="0">
                  <a:latin typeface="Times New Roman"/>
                  <a:cs typeface="Times New Roman"/>
                </a:rPr>
                <a:t>α</a:t>
              </a:r>
              <a:r>
                <a:rPr lang="en-US" sz="1000" dirty="0" smtClean="0">
                  <a:latin typeface="Times New Roman"/>
                  <a:cs typeface="Times New Roman"/>
                </a:rPr>
                <a:t>-particle</a:t>
              </a:r>
              <a:endParaRPr lang="en-US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6804000" y="2340000"/>
              <a:ext cx="2039588" cy="22659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36000" tIns="36000" rIns="36000" bIns="36000" rtlCol="0">
              <a:spAutoFit/>
            </a:bodyPr>
            <a:lstStyle/>
            <a:p>
              <a:r>
                <a:rPr lang="en-US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binding energy per nucleon in nucleus</a:t>
              </a:r>
              <a:endParaRPr lang="en-US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Textfeld 3"/>
          <p:cNvSpPr txBox="1"/>
          <p:nvPr/>
        </p:nvSpPr>
        <p:spPr>
          <a:xfrm>
            <a:off x="540000" y="720000"/>
            <a:ext cx="8251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average decay properties of even mass decay chains match the Geiger-Nuttall relationship</a:t>
            </a:r>
            <a:endParaRPr lang="en-US" sz="1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360000" y="6300000"/>
            <a:ext cx="32928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Y. </a:t>
            </a:r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Oganessian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J. Phys. G: </a:t>
            </a:r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Part. Phys. 34 (2007) E165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"/>
            <a:ext cx="788780" cy="78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87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Increase of Q</a:t>
            </a:r>
            <a:r>
              <a:rPr lang="el-GR" baseline="-25000" dirty="0" smtClean="0">
                <a:latin typeface="Times New Roman"/>
                <a:cs typeface="Times New Roman"/>
              </a:rPr>
              <a:t>α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en-US" dirty="0" smtClean="0">
                <a:latin typeface="Times New Roman"/>
                <a:cs typeface="Times New Roman"/>
              </a:rPr>
              <a:t>values for the isotopes with </a:t>
            </a:r>
            <a:r>
              <a:rPr lang="de-DE" dirty="0" smtClean="0">
                <a:latin typeface="Times New Roman"/>
                <a:cs typeface="Times New Roman"/>
              </a:rPr>
              <a:t>Z = 112-118</a:t>
            </a: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000" y="720000"/>
            <a:ext cx="4483100" cy="340836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67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79998"/>
            <a:ext cx="4419048" cy="4365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hteck 2"/>
          <p:cNvSpPr/>
          <p:nvPr/>
        </p:nvSpPr>
        <p:spPr>
          <a:xfrm>
            <a:off x="5292080" y="2204864"/>
            <a:ext cx="216024" cy="219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feld 3"/>
          <p:cNvSpPr txBox="1"/>
          <p:nvPr/>
        </p:nvSpPr>
        <p:spPr>
          <a:xfrm>
            <a:off x="5220072" y="3296017"/>
            <a:ext cx="64280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N=152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377467" y="2359913"/>
            <a:ext cx="64280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N=162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60000" y="6300000"/>
            <a:ext cx="32928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Y. </a:t>
            </a:r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Oganessian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J. Phys. G: </a:t>
            </a:r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Part. Phys. 34 (2007) E165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39552" y="5400000"/>
            <a:ext cx="3993401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Micro-macro predictions: </a:t>
            </a:r>
          </a:p>
          <a:p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nuclei with N </a:t>
            </a:r>
            <a:r>
              <a:rPr lang="en-US" sz="1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≥ 175 are close to spherical (</a:t>
            </a:r>
            <a:r>
              <a:rPr lang="el-GR" sz="1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β</a:t>
            </a:r>
            <a:r>
              <a:rPr lang="de-DE" sz="1400" baseline="-250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2</a:t>
            </a:r>
            <a:r>
              <a:rPr lang="de-DE" sz="1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 ≈ 0.09)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5760000" y="1620000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deformed shell closure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56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Increase of Q</a:t>
            </a:r>
            <a:r>
              <a:rPr lang="el-GR" baseline="-25000" dirty="0" smtClean="0">
                <a:latin typeface="Times New Roman"/>
                <a:cs typeface="Times New Roman"/>
              </a:rPr>
              <a:t>α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en-US" dirty="0" smtClean="0">
                <a:latin typeface="Times New Roman"/>
                <a:cs typeface="Times New Roman"/>
              </a:rPr>
              <a:t>values for the isotopes with </a:t>
            </a:r>
            <a:r>
              <a:rPr lang="de-DE" dirty="0" smtClean="0">
                <a:latin typeface="Times New Roman"/>
                <a:cs typeface="Times New Roman"/>
              </a:rPr>
              <a:t>Z = 112-114</a:t>
            </a: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000" y="720000"/>
            <a:ext cx="4483100" cy="340836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44824"/>
            <a:ext cx="4224337" cy="458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048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Increase of Q</a:t>
            </a:r>
            <a:r>
              <a:rPr lang="el-GR" baseline="-25000" dirty="0" smtClean="0">
                <a:latin typeface="Times New Roman"/>
                <a:cs typeface="Times New Roman"/>
              </a:rPr>
              <a:t>α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en-US" dirty="0" smtClean="0">
                <a:latin typeface="Times New Roman"/>
                <a:cs typeface="Times New Roman"/>
              </a:rPr>
              <a:t>values for the isotopes with </a:t>
            </a:r>
            <a:r>
              <a:rPr lang="de-DE" dirty="0" smtClean="0">
                <a:latin typeface="Times New Roman"/>
                <a:cs typeface="Times New Roman"/>
              </a:rPr>
              <a:t>Z = 112-114</a:t>
            </a:r>
            <a:endParaRPr lang="en-US" dirty="0"/>
          </a:p>
        </p:txBody>
      </p:sp>
      <p:pic>
        <p:nvPicPr>
          <p:cNvPr id="2478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720000"/>
            <a:ext cx="7832382" cy="4365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540000" y="5085184"/>
            <a:ext cx="8136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Alpha-decay energy versus neutron number of trans-fermium nuclei. (a) Isotopes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even-</a:t>
            </a:r>
            <a:r>
              <a:rPr lang="en-U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elements with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≥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(b) Isotopes of odd-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elements with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≥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103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Circles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denote nuclei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synthesized in hot fusion reactions with light ions (</a:t>
            </a:r>
            <a:r>
              <a:rPr lang="en-US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Ne, </a:t>
            </a:r>
            <a:r>
              <a:rPr lang="en-US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Mg, </a:t>
            </a:r>
            <a:r>
              <a:rPr lang="en-US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S) and in cold fusion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 massive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projectiles; squares correspond to the nuclei, produced in </a:t>
            </a:r>
            <a:r>
              <a:rPr lang="en-US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Ca-induced reactions.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Dashed lines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represent long sequences of correlated decays of the nuclei </a:t>
            </a:r>
            <a:r>
              <a:rPr lang="en-US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288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115 and </a:t>
            </a:r>
            <a:r>
              <a:rPr lang="en-US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291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116, observed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the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reactions </a:t>
            </a:r>
            <a:r>
              <a:rPr lang="en-US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243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 + </a:t>
            </a:r>
            <a:r>
              <a:rPr lang="en-US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 and </a:t>
            </a:r>
            <a:r>
              <a:rPr lang="en-US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245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 + </a:t>
            </a:r>
            <a:r>
              <a:rPr lang="en-US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 (see panel (a)), respectively. The solid lines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are drawn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through the values of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1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(small open circles), calculated in the MM-model [39, 144].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closed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neutron shells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152 and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162 are shown by the vertical dashed-dotted lines.</a:t>
            </a:r>
          </a:p>
        </p:txBody>
      </p:sp>
    </p:spTree>
    <p:extLst>
      <p:ext uri="{BB962C8B-B14F-4D97-AF65-F5344CB8AC3E}">
        <p14:creationId xmlns:p14="http://schemas.microsoft.com/office/powerpoint/2010/main" val="250625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Periodic table of the elements</a:t>
            </a:r>
            <a:br>
              <a:rPr lang="en-US" dirty="0" smtClean="0"/>
            </a:br>
            <a:r>
              <a:rPr lang="en-US" sz="1400" dirty="0" smtClean="0">
                <a:solidFill>
                  <a:schemeClr val="tx1"/>
                </a:solidFill>
              </a:rPr>
              <a:t>Dmitri Mendeleev (1869)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611999"/>
            <a:ext cx="7680008" cy="5856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143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α-decay energy: theory / experiment</a:t>
            </a:r>
            <a:endParaRPr lang="en-US" dirty="0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0" y="720001"/>
            <a:ext cx="6737985" cy="5606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564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α-decay energy: theory / experiment</a:t>
            </a:r>
            <a:endParaRPr lang="en-US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84784"/>
            <a:ext cx="7536656" cy="3750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983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0000" y="4680000"/>
            <a:ext cx="2984500" cy="128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end of the “cold fusion” path?</a:t>
            </a:r>
            <a:endParaRPr lang="en-US" dirty="0"/>
          </a:p>
        </p:txBody>
      </p:sp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00" y="702000"/>
            <a:ext cx="6843713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589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“Hot fusion” – The </a:t>
            </a:r>
            <a:r>
              <a:rPr lang="en-US" dirty="0" err="1" smtClean="0"/>
              <a:t>Dubna</a:t>
            </a:r>
            <a:r>
              <a:rPr lang="en-US" dirty="0" smtClean="0"/>
              <a:t> Era</a:t>
            </a:r>
            <a:endParaRPr lang="en-US" dirty="0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7596312" y="1736688"/>
            <a:ext cx="132760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latin typeface="Comic Sans MS" charset="0"/>
              </a:rPr>
              <a:t>Yuri </a:t>
            </a:r>
            <a:r>
              <a:rPr lang="en-US" sz="1200" dirty="0" err="1">
                <a:latin typeface="Comic Sans MS" charset="0"/>
              </a:rPr>
              <a:t>Oganessian</a:t>
            </a:r>
            <a:endParaRPr lang="en-US" sz="1200" dirty="0">
              <a:latin typeface="Comic Sans MS" charset="0"/>
            </a:endParaRPr>
          </a:p>
        </p:txBody>
      </p:sp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620688"/>
            <a:ext cx="1714500" cy="113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0000" y="4680000"/>
            <a:ext cx="3137778" cy="1253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720000"/>
            <a:ext cx="6843713" cy="5207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7200000" y="3312000"/>
            <a:ext cx="1584176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pico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barn </a:t>
            </a:r>
            <a:r>
              <a:rPr lang="en-US" sz="1600" dirty="0" smtClean="0">
                <a:latin typeface="Times New Roman"/>
                <a:cs typeface="Times New Roman"/>
              </a:rPr>
              <a:t>→  </a:t>
            </a:r>
          </a:p>
          <a:p>
            <a:r>
              <a:rPr lang="en-US" sz="1600" dirty="0" smtClean="0">
                <a:latin typeface="Times New Roman"/>
                <a:cs typeface="Times New Roman"/>
              </a:rPr>
              <a:t>1 nucleus / week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Gerade Verbindung 4"/>
          <p:cNvCxnSpPr/>
          <p:nvPr/>
        </p:nvCxnSpPr>
        <p:spPr>
          <a:xfrm>
            <a:off x="1547664" y="3589200"/>
            <a:ext cx="5616000" cy="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6840000" y="5688000"/>
            <a:ext cx="2320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requires very efficient separation and detection techniques</a:t>
            </a:r>
            <a:endParaRPr lang="en-US" sz="1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900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Using </a:t>
            </a:r>
            <a:r>
              <a:rPr lang="en-US" baseline="30000" dirty="0" smtClean="0"/>
              <a:t>48</a:t>
            </a:r>
            <a:r>
              <a:rPr lang="en-US" dirty="0" smtClean="0"/>
              <a:t>Ca beams with actinide targets</a:t>
            </a:r>
            <a:br>
              <a:rPr lang="en-US" dirty="0" smtClean="0"/>
            </a:br>
            <a:r>
              <a:rPr lang="en-US" sz="1400" dirty="0" smtClean="0">
                <a:solidFill>
                  <a:schemeClr val="tx1"/>
                </a:solidFill>
              </a:rPr>
              <a:t>Joint Institute of Nuclear Research (</a:t>
            </a:r>
            <a:r>
              <a:rPr lang="en-US" sz="1400" dirty="0" err="1" smtClean="0">
                <a:solidFill>
                  <a:schemeClr val="tx1"/>
                </a:solidFill>
              </a:rPr>
              <a:t>Dubna</a:t>
            </a:r>
            <a:r>
              <a:rPr lang="en-US" sz="1400" dirty="0" smtClean="0">
                <a:solidFill>
                  <a:schemeClr val="tx1"/>
                </a:solidFill>
              </a:rPr>
              <a:t>) has extended the periodic table to Z=118</a:t>
            </a:r>
            <a:endParaRPr lang="en-US" dirty="0"/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6837495"/>
              </p:ext>
            </p:extLst>
          </p:nvPr>
        </p:nvGraphicFramePr>
        <p:xfrm>
          <a:off x="1080000" y="3240000"/>
          <a:ext cx="4560168" cy="25958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997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year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element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reaction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number of atoms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2000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 </a:t>
                      </a:r>
                      <a:r>
                        <a:rPr lang="en-US" sz="1400" dirty="0" smtClean="0">
                          <a:latin typeface="Times New Roman"/>
                          <a:cs typeface="Times New Roman"/>
                        </a:rPr>
                        <a:t>→ </a:t>
                      </a:r>
                      <a:r>
                        <a:rPr lang="en-US" sz="1400" baseline="30000" dirty="0" smtClean="0">
                          <a:latin typeface="Times New Roman"/>
                          <a:cs typeface="Times New Roman"/>
                        </a:rPr>
                        <a:t>244</a:t>
                      </a:r>
                      <a:r>
                        <a:rPr lang="en-US" sz="1400" dirty="0" smtClean="0">
                          <a:latin typeface="Times New Roman"/>
                          <a:cs typeface="Times New Roman"/>
                        </a:rPr>
                        <a:t>Pu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2004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decay product of Z=115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2004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 </a:t>
                      </a:r>
                      <a:r>
                        <a:rPr lang="en-US" sz="1400" dirty="0" smtClean="0">
                          <a:latin typeface="Times New Roman"/>
                          <a:cs typeface="Times New Roman"/>
                        </a:rPr>
                        <a:t>→ </a:t>
                      </a:r>
                      <a:r>
                        <a:rPr lang="en-US" sz="1400" baseline="30000" dirty="0" smtClean="0">
                          <a:latin typeface="Times New Roman"/>
                          <a:cs typeface="Times New Roman"/>
                        </a:rPr>
                        <a:t>243</a:t>
                      </a:r>
                      <a:r>
                        <a:rPr lang="en-US" sz="1400" dirty="0" smtClean="0">
                          <a:latin typeface="Times New Roman"/>
                          <a:cs typeface="Times New Roman"/>
                        </a:rPr>
                        <a:t>Am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2005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 </a:t>
                      </a:r>
                      <a:r>
                        <a:rPr lang="en-US" sz="1400" dirty="0" smtClean="0">
                          <a:latin typeface="Times New Roman"/>
                          <a:cs typeface="Times New Roman"/>
                        </a:rPr>
                        <a:t>→ </a:t>
                      </a:r>
                      <a:r>
                        <a:rPr lang="en-US" sz="1400" baseline="30000" dirty="0" smtClean="0">
                          <a:latin typeface="Times New Roman"/>
                          <a:cs typeface="Times New Roman"/>
                        </a:rPr>
                        <a:t>248</a:t>
                      </a:r>
                      <a:r>
                        <a:rPr lang="en-US" sz="1400" dirty="0" smtClean="0">
                          <a:latin typeface="Times New Roman"/>
                          <a:cs typeface="Times New Roman"/>
                        </a:rPr>
                        <a:t>Cm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2006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 </a:t>
                      </a:r>
                      <a:r>
                        <a:rPr lang="en-US" sz="1400" dirty="0" smtClean="0">
                          <a:latin typeface="Times New Roman"/>
                          <a:cs typeface="Times New Roman"/>
                        </a:rPr>
                        <a:t>→ </a:t>
                      </a:r>
                      <a:r>
                        <a:rPr lang="en-US" sz="1400" baseline="30000" dirty="0" smtClean="0">
                          <a:latin typeface="Times New Roman"/>
                          <a:cs typeface="Times New Roman"/>
                        </a:rPr>
                        <a:t>249</a:t>
                      </a:r>
                      <a:r>
                        <a:rPr lang="en-US" sz="1400" dirty="0" smtClean="0">
                          <a:latin typeface="Times New Roman"/>
                          <a:cs typeface="Times New Roman"/>
                        </a:rPr>
                        <a:t>Cf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- 4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2010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 </a:t>
                      </a:r>
                      <a:r>
                        <a:rPr lang="en-US" sz="1400" dirty="0" smtClean="0">
                          <a:latin typeface="Times New Roman"/>
                          <a:cs typeface="Times New Roman"/>
                        </a:rPr>
                        <a:t>→ </a:t>
                      </a:r>
                      <a:r>
                        <a:rPr lang="en-US" sz="1400" baseline="30000" dirty="0" smtClean="0">
                          <a:latin typeface="Times New Roman"/>
                          <a:cs typeface="Times New Roman"/>
                        </a:rPr>
                        <a:t>249</a:t>
                      </a:r>
                      <a:r>
                        <a:rPr lang="en-US" sz="1400" dirty="0" smtClean="0">
                          <a:latin typeface="Times New Roman"/>
                          <a:cs typeface="Times New Roman"/>
                        </a:rPr>
                        <a:t>Bk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Textfeld 5"/>
          <p:cNvSpPr txBox="1"/>
          <p:nvPr/>
        </p:nvSpPr>
        <p:spPr>
          <a:xfrm>
            <a:off x="720000" y="900000"/>
            <a:ext cx="513954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 projectiles produced by U400 heavy ion accelerator</a:t>
            </a:r>
          </a:p>
          <a:p>
            <a:endParaRPr lang="en-US" sz="1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energy: 235 -250 MeV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beam intensity: 1.0 – 1.5 p</a:t>
            </a:r>
            <a:r>
              <a:rPr lang="el-GR" sz="1400" dirty="0" smtClean="0">
                <a:latin typeface="Times New Roman"/>
                <a:cs typeface="Times New Roman"/>
              </a:rPr>
              <a:t>μ</a:t>
            </a:r>
            <a:r>
              <a:rPr lang="de-DE" sz="1400" dirty="0" smtClean="0">
                <a:latin typeface="Times New Roman"/>
                <a:cs typeface="Times New Roman"/>
              </a:rPr>
              <a:t>A</a:t>
            </a:r>
          </a:p>
          <a:p>
            <a:r>
              <a:rPr lang="de-DE" sz="1400" dirty="0">
                <a:latin typeface="Times New Roman"/>
                <a:cs typeface="Times New Roman"/>
              </a:rPr>
              <a:t> </a:t>
            </a:r>
            <a:r>
              <a:rPr lang="de-DE" sz="1400" dirty="0" smtClean="0">
                <a:latin typeface="Times New Roman"/>
                <a:cs typeface="Times New Roman"/>
              </a:rPr>
              <a:t>      </a:t>
            </a:r>
            <a:r>
              <a:rPr lang="en-US" sz="1400" dirty="0" smtClean="0">
                <a:latin typeface="Times New Roman"/>
                <a:cs typeface="Times New Roman"/>
              </a:rPr>
              <a:t>consumption</a:t>
            </a:r>
            <a:r>
              <a:rPr lang="de-DE" sz="1400" dirty="0" smtClean="0">
                <a:latin typeface="Times New Roman"/>
                <a:cs typeface="Times New Roman"/>
              </a:rPr>
              <a:t>: 0.5 – 0.8 mg/h</a:t>
            </a:r>
          </a:p>
          <a:p>
            <a:r>
              <a:rPr lang="de-DE" sz="1400" dirty="0">
                <a:latin typeface="Times New Roman"/>
                <a:cs typeface="Times New Roman"/>
              </a:rPr>
              <a:t> </a:t>
            </a:r>
            <a:r>
              <a:rPr lang="de-DE" sz="1400" dirty="0" smtClean="0">
                <a:latin typeface="Times New Roman"/>
                <a:cs typeface="Times New Roman"/>
              </a:rPr>
              <a:t>      beam dose: (0.3 – 3.0)·10</a:t>
            </a:r>
            <a:r>
              <a:rPr lang="de-DE" sz="1400" baseline="30000" dirty="0" smtClean="0">
                <a:latin typeface="Times New Roman"/>
                <a:cs typeface="Times New Roman"/>
              </a:rPr>
              <a:t>19</a:t>
            </a:r>
            <a:endParaRPr lang="en-US" sz="1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560000" y="4680000"/>
            <a:ext cx="1192955" cy="11387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prices per 1 mg</a:t>
            </a:r>
          </a:p>
          <a:p>
            <a:endParaRPr lang="en-US" sz="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</a:t>
            </a:r>
            <a:r>
              <a:rPr lang="en-US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 </a:t>
            </a:r>
            <a:r>
              <a:rPr lang="en-US" sz="12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≈ 0.03 $</a:t>
            </a:r>
          </a:p>
          <a:p>
            <a:r>
              <a:rPr lang="en-US" sz="1200" baseline="30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239</a:t>
            </a:r>
            <a:r>
              <a:rPr lang="en-US" sz="12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Pu ≈ 4 $</a:t>
            </a:r>
          </a:p>
          <a:p>
            <a:r>
              <a:rPr lang="en-US" sz="1200" baseline="300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1200" baseline="30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48</a:t>
            </a:r>
            <a:r>
              <a:rPr lang="en-US" sz="12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Ca ≈ 80 $</a:t>
            </a:r>
          </a:p>
          <a:p>
            <a:r>
              <a:rPr lang="en-US" sz="1200" baseline="30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249</a:t>
            </a:r>
            <a:r>
              <a:rPr lang="en-US" sz="12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Cf ≈ 60 000 $</a:t>
            </a:r>
            <a:endParaRPr lang="en-US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940" y="900000"/>
            <a:ext cx="2596515" cy="185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0171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Using </a:t>
            </a:r>
            <a:r>
              <a:rPr lang="en-US" baseline="30000" dirty="0" smtClean="0"/>
              <a:t>48</a:t>
            </a:r>
            <a:r>
              <a:rPr lang="en-US" dirty="0" smtClean="0"/>
              <a:t>Ca beams with actinide targets</a:t>
            </a:r>
            <a:br>
              <a:rPr lang="en-US" dirty="0" smtClean="0"/>
            </a:br>
            <a:r>
              <a:rPr lang="en-US" sz="1400" dirty="0" smtClean="0">
                <a:solidFill>
                  <a:schemeClr val="tx1"/>
                </a:solidFill>
              </a:rPr>
              <a:t>Joint Institute of Nuclear Research (</a:t>
            </a:r>
            <a:r>
              <a:rPr lang="en-US" sz="1400" dirty="0" err="1" smtClean="0">
                <a:solidFill>
                  <a:schemeClr val="tx1"/>
                </a:solidFill>
              </a:rPr>
              <a:t>Dubna</a:t>
            </a:r>
            <a:r>
              <a:rPr lang="en-US" sz="1400" dirty="0" smtClean="0">
                <a:solidFill>
                  <a:schemeClr val="tx1"/>
                </a:solidFill>
              </a:rPr>
              <a:t>) has extended the periodic table to Z=118</a:t>
            </a:r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720000" y="900000"/>
            <a:ext cx="513954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 projectiles produced by U400 heavy ion accelerator</a:t>
            </a:r>
          </a:p>
          <a:p>
            <a:endParaRPr lang="en-US" sz="1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energy: 235 -250 MeV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beam intensity: 1.0 – 1.5 p</a:t>
            </a:r>
            <a:r>
              <a:rPr lang="el-GR" sz="1400" dirty="0" smtClean="0">
                <a:latin typeface="Times New Roman"/>
                <a:cs typeface="Times New Roman"/>
              </a:rPr>
              <a:t>μ</a:t>
            </a:r>
            <a:r>
              <a:rPr lang="de-DE" sz="1400" dirty="0" smtClean="0">
                <a:latin typeface="Times New Roman"/>
                <a:cs typeface="Times New Roman"/>
              </a:rPr>
              <a:t>A</a:t>
            </a:r>
          </a:p>
          <a:p>
            <a:r>
              <a:rPr lang="de-DE" sz="1400" dirty="0">
                <a:latin typeface="Times New Roman"/>
                <a:cs typeface="Times New Roman"/>
              </a:rPr>
              <a:t> </a:t>
            </a:r>
            <a:r>
              <a:rPr lang="de-DE" sz="1400" dirty="0" smtClean="0">
                <a:latin typeface="Times New Roman"/>
                <a:cs typeface="Times New Roman"/>
              </a:rPr>
              <a:t>      </a:t>
            </a:r>
            <a:r>
              <a:rPr lang="en-US" sz="1400" dirty="0" smtClean="0">
                <a:latin typeface="Times New Roman"/>
                <a:cs typeface="Times New Roman"/>
              </a:rPr>
              <a:t>consumption</a:t>
            </a:r>
            <a:r>
              <a:rPr lang="de-DE" sz="1400" dirty="0" smtClean="0">
                <a:latin typeface="Times New Roman"/>
                <a:cs typeface="Times New Roman"/>
              </a:rPr>
              <a:t>: 0.5 – 0.8 mg/h</a:t>
            </a:r>
          </a:p>
          <a:p>
            <a:r>
              <a:rPr lang="de-DE" sz="1400" dirty="0">
                <a:latin typeface="Times New Roman"/>
                <a:cs typeface="Times New Roman"/>
              </a:rPr>
              <a:t> </a:t>
            </a:r>
            <a:r>
              <a:rPr lang="de-DE" sz="1400" dirty="0" smtClean="0">
                <a:latin typeface="Times New Roman"/>
                <a:cs typeface="Times New Roman"/>
              </a:rPr>
              <a:t>      beam dose: (0.3 – 3.0)·10</a:t>
            </a:r>
            <a:r>
              <a:rPr lang="de-DE" sz="1400" baseline="30000" dirty="0" smtClean="0">
                <a:latin typeface="Times New Roman"/>
                <a:cs typeface="Times New Roman"/>
              </a:rPr>
              <a:t>19</a:t>
            </a:r>
            <a:endParaRPr lang="en-US" sz="1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940" y="900000"/>
            <a:ext cx="2596515" cy="185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el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8881732"/>
                  </p:ext>
                </p:extLst>
              </p:nvPr>
            </p:nvGraphicFramePr>
            <p:xfrm>
              <a:off x="1080000" y="4104000"/>
              <a:ext cx="4560168" cy="1702459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751856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6409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152128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792088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0380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reaction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</a:t>
                          </a:r>
                          <a:r>
                            <a:rPr lang="en-US" sz="1200" baseline="-25000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gg</a:t>
                          </a:r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(MeV)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</a:t>
                          </a:r>
                          <a:r>
                            <a:rPr lang="en-US" sz="1200" baseline="-250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</a:t>
                          </a:r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</a:t>
                          </a:r>
                          <a:r>
                            <a:rPr lang="en-US" sz="1200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</a:t>
                          </a:r>
                          <a:r>
                            <a:rPr lang="en-US" sz="1200" baseline="-25000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int</a:t>
                          </a:r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r>
                            <a:rPr lang="en-US" sz="1200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(MeV)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</a:t>
                          </a:r>
                          <a:r>
                            <a:rPr lang="en-US" sz="1200" baseline="300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*</a:t>
                          </a:r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(MeV)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1602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en-US" sz="120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PrePr>
                                  <m:sub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20</m:t>
                                    </m:r>
                                  </m:sub>
                                  <m:sup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48</m:t>
                                    </m:r>
                                  </m:sup>
                                  <m:e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𝐶𝑎</m:t>
                                    </m:r>
                                  </m:e>
                                </m:sPre>
                                <m:r>
                                  <a:rPr lang="de-DE" sz="1200" b="0" i="1" smtClean="0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sPre>
                                  <m:sPrePr>
                                    <m:ctrlPr>
                                      <a:rPr lang="de-DE" sz="12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PrePr>
                                  <m:sub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94</m:t>
                                    </m:r>
                                  </m:sub>
                                  <m:sup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244</m:t>
                                    </m:r>
                                  </m:sup>
                                  <m:e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𝑃𝑢</m:t>
                                    </m:r>
                                  </m:e>
                                </m:sPre>
                                <m:r>
                                  <a:rPr lang="de-DE" sz="1200" b="0" i="1" smtClean="0">
                                    <a:latin typeface="Cambria Math"/>
                                    <a:ea typeface="Cambria Math"/>
                                    <a:cs typeface="Times New Roman" panose="02020603050405020304" pitchFamily="18" charset="0"/>
                                  </a:rPr>
                                  <m:t>→</m:t>
                                </m:r>
                                <m:sPre>
                                  <m:sPrePr>
                                    <m:ctrlPr>
                                      <a:rPr lang="de-DE" sz="1200" b="0" i="1" smtClean="0">
                                        <a:latin typeface="Cambria Math" panose="02040503050406030204" pitchFamily="18" charset="0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</m:ctrlPr>
                                  </m:sPrePr>
                                  <m:sub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  <m:t>114</m:t>
                                    </m:r>
                                  </m:sub>
                                  <m:sup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  <m:t>292</m:t>
                                    </m:r>
                                  </m:sup>
                                  <m:e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  <m:t>𝐹𝑙</m:t>
                                    </m:r>
                                  </m:e>
                                </m:sPre>
                              </m:oMath>
                            </m:oMathPara>
                          </a14:m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-160.5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197.3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36.8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152775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en-US" sz="120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PrePr>
                                  <m:sub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20</m:t>
                                    </m:r>
                                  </m:sub>
                                  <m:sup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48</m:t>
                                    </m:r>
                                  </m:sup>
                                  <m:e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𝐶𝑎</m:t>
                                    </m:r>
                                  </m:e>
                                </m:sPre>
                                <m:r>
                                  <a:rPr lang="de-DE" sz="1200" b="0" i="1" smtClean="0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sPre>
                                  <m:sPrePr>
                                    <m:ctrlPr>
                                      <a:rPr lang="de-DE" sz="12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PrePr>
                                  <m:sub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95</m:t>
                                    </m:r>
                                  </m:sub>
                                  <m:sup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243</m:t>
                                    </m:r>
                                  </m:sup>
                                  <m:e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𝐴𝑚</m:t>
                                    </m:r>
                                  </m:e>
                                </m:sPre>
                                <m:r>
                                  <a:rPr lang="de-DE" sz="1200" b="0" i="1" smtClean="0">
                                    <a:latin typeface="Cambria Math"/>
                                    <a:ea typeface="Cambria Math"/>
                                    <a:cs typeface="Times New Roman" panose="02020603050405020304" pitchFamily="18" charset="0"/>
                                  </a:rPr>
                                  <m:t>→</m:t>
                                </m:r>
                                <m:sPre>
                                  <m:sPrePr>
                                    <m:ctrlPr>
                                      <a:rPr lang="de-DE" sz="1200" b="0" i="1" smtClean="0">
                                        <a:latin typeface="Cambria Math" panose="02040503050406030204" pitchFamily="18" charset="0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</m:ctrlPr>
                                  </m:sPrePr>
                                  <m:sub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  <m:t>115</m:t>
                                    </m:r>
                                  </m:sub>
                                  <m:sup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  <m:t>291</m:t>
                                    </m:r>
                                  </m:sup>
                                  <m:e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  <m:t>𝑀𝑐</m:t>
                                    </m:r>
                                  </m:e>
                                </m:sPre>
                              </m:oMath>
                            </m:oMathPara>
                          </a14:m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-170.6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199.7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29.1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231065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en-US" sz="120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PrePr>
                                  <m:sub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20</m:t>
                                    </m:r>
                                  </m:sub>
                                  <m:sup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48</m:t>
                                    </m:r>
                                  </m:sup>
                                  <m:e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𝐶𝑎</m:t>
                                    </m:r>
                                  </m:e>
                                </m:sPre>
                                <m:r>
                                  <a:rPr lang="de-DE" sz="1200" b="0" i="1" smtClean="0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sPre>
                                  <m:sPrePr>
                                    <m:ctrlPr>
                                      <a:rPr lang="de-DE" sz="12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PrePr>
                                  <m:sub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96</m:t>
                                    </m:r>
                                  </m:sub>
                                  <m:sup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248</m:t>
                                    </m:r>
                                  </m:sup>
                                  <m:e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𝐶𝑚</m:t>
                                    </m:r>
                                  </m:e>
                                </m:sPre>
                                <m:r>
                                  <a:rPr lang="de-DE" sz="1200" b="0" i="1" smtClean="0">
                                    <a:latin typeface="Cambria Math"/>
                                    <a:ea typeface="Cambria Math"/>
                                    <a:cs typeface="Times New Roman" panose="02020603050405020304" pitchFamily="18" charset="0"/>
                                  </a:rPr>
                                  <m:t>→</m:t>
                                </m:r>
                                <m:sPre>
                                  <m:sPrePr>
                                    <m:ctrlPr>
                                      <a:rPr lang="de-DE" sz="1200" b="0" i="1" smtClean="0">
                                        <a:latin typeface="Cambria Math" panose="02040503050406030204" pitchFamily="18" charset="0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</m:ctrlPr>
                                  </m:sPrePr>
                                  <m:sub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  <m:t>116</m:t>
                                    </m:r>
                                  </m:sub>
                                  <m:sup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  <m:t>296</m:t>
                                    </m:r>
                                  </m:sup>
                                  <m:e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  <m:t>𝐿𝑣</m:t>
                                    </m:r>
                                  </m:e>
                                </m:sPre>
                              </m:oMath>
                            </m:oMathPara>
                          </a14:m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-166.6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201.1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34.5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23982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en-US" sz="120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PrePr>
                                  <m:sub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20</m:t>
                                    </m:r>
                                  </m:sub>
                                  <m:sup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48</m:t>
                                    </m:r>
                                  </m:sup>
                                  <m:e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𝐶𝑎</m:t>
                                    </m:r>
                                  </m:e>
                                </m:sPre>
                                <m:r>
                                  <a:rPr lang="de-DE" sz="1200" b="0" i="1" smtClean="0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sPre>
                                  <m:sPrePr>
                                    <m:ctrlPr>
                                      <a:rPr lang="de-DE" sz="12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PrePr>
                                  <m:sub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97</m:t>
                                    </m:r>
                                  </m:sub>
                                  <m:sup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249</m:t>
                                    </m:r>
                                  </m:sup>
                                  <m:e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𝐵𝑘</m:t>
                                    </m:r>
                                  </m:e>
                                </m:sPre>
                                <m:r>
                                  <a:rPr lang="de-DE" sz="1200" b="0" i="1" smtClean="0">
                                    <a:latin typeface="Cambria Math"/>
                                    <a:ea typeface="Cambria Math"/>
                                    <a:cs typeface="Times New Roman" panose="02020603050405020304" pitchFamily="18" charset="0"/>
                                  </a:rPr>
                                  <m:t>→</m:t>
                                </m:r>
                                <m:sPre>
                                  <m:sPrePr>
                                    <m:ctrlPr>
                                      <a:rPr lang="de-DE" sz="1200" b="0" i="1" smtClean="0">
                                        <a:latin typeface="Cambria Math" panose="02040503050406030204" pitchFamily="18" charset="0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</m:ctrlPr>
                                  </m:sPrePr>
                                  <m:sub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  <m:t>117</m:t>
                                    </m:r>
                                  </m:sub>
                                  <m:sup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  <m:t>297</m:t>
                                    </m:r>
                                  </m:sup>
                                  <m:e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  <m:t>𝑇𝑠</m:t>
                                    </m:r>
                                  </m:e>
                                </m:sPre>
                              </m:oMath>
                            </m:oMathPara>
                          </a14:m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-170.1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203.2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33.1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248583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en-US" sz="120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PrePr>
                                  <m:sub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20</m:t>
                                    </m:r>
                                  </m:sub>
                                  <m:sup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48</m:t>
                                    </m:r>
                                  </m:sup>
                                  <m:e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𝐶𝑎</m:t>
                                    </m:r>
                                  </m:e>
                                </m:sPre>
                                <m:r>
                                  <a:rPr lang="de-DE" sz="1200" b="0" i="1" smtClean="0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sPre>
                                  <m:sPrePr>
                                    <m:ctrlPr>
                                      <a:rPr lang="de-DE" sz="1200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PrePr>
                                  <m:sub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98</m:t>
                                    </m:r>
                                  </m:sub>
                                  <m:sup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249</m:t>
                                    </m:r>
                                  </m:sup>
                                  <m:e>
                                    <m:r>
                                      <a:rPr lang="de-DE" sz="1200" b="0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𝐶𝑓</m:t>
                                    </m:r>
                                  </m:e>
                                </m:sPre>
                                <m:r>
                                  <a:rPr lang="de-DE" sz="1200" b="0" i="1" smtClean="0">
                                    <a:latin typeface="Cambria Math"/>
                                    <a:ea typeface="Cambria Math"/>
                                    <a:cs typeface="Times New Roman" panose="02020603050405020304" pitchFamily="18" charset="0"/>
                                  </a:rPr>
                                  <m:t>→</m:t>
                                </m:r>
                                <m:sPre>
                                  <m:sPrePr>
                                    <m:ctrlPr>
                                      <a:rPr lang="de-DE" sz="1200" b="0" i="1" smtClean="0">
                                        <a:latin typeface="Cambria Math" panose="02040503050406030204" pitchFamily="18" charset="0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</m:ctrlPr>
                                  </m:sPrePr>
                                  <m:sub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  <m:t>118</m:t>
                                    </m:r>
                                  </m:sub>
                                  <m:sup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  <m:t>297</m:t>
                                    </m:r>
                                  </m:sup>
                                  <m:e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  <a:cs typeface="Times New Roman" panose="02020603050405020304" pitchFamily="18" charset="0"/>
                                      </a:rPr>
                                      <m:t>𝑂𝑔</m:t>
                                    </m:r>
                                  </m:e>
                                </m:sPre>
                              </m:oMath>
                            </m:oMathPara>
                          </a14:m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-174.3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205.4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31.1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el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8881732"/>
                  </p:ext>
                </p:extLst>
              </p:nvPr>
            </p:nvGraphicFramePr>
            <p:xfrm>
              <a:off x="1080000" y="4104000"/>
              <a:ext cx="4560168" cy="1702459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751856"/>
                    <a:gridCol w="864096"/>
                    <a:gridCol w="1152128"/>
                    <a:gridCol w="792088"/>
                  </a:tblGrid>
                  <a:tr h="30380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reaction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</a:t>
                          </a:r>
                          <a:r>
                            <a:rPr lang="en-US" sz="1200" baseline="-25000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gg</a:t>
                          </a:r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(MeV)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</a:t>
                          </a:r>
                          <a:r>
                            <a:rPr lang="en-US" sz="1200" baseline="-250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</a:t>
                          </a:r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</a:t>
                          </a:r>
                          <a:r>
                            <a:rPr lang="en-US" sz="1200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</a:t>
                          </a:r>
                          <a:r>
                            <a:rPr lang="en-US" sz="1200" baseline="-25000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int</a:t>
                          </a:r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r>
                            <a:rPr lang="en-US" sz="1200" baseline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(MeV)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</a:t>
                          </a:r>
                          <a:r>
                            <a:rPr lang="en-US" sz="1200" baseline="300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*</a:t>
                          </a:r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(MeV)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  <a:tr h="279273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4"/>
                          <a:stretch>
                            <a:fillRect t="-108696" r="-160976" b="-4152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-160.5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197.3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36.8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  <a:tr h="281559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4"/>
                          <a:stretch>
                            <a:fillRect t="-208696" r="-160976" b="-3152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</a:t>
                          </a:r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170.6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199.7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29.1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  <a:tr h="279273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4"/>
                          <a:stretch>
                            <a:fillRect t="-308696" r="-160976" b="-2152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-166.6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201.1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34.5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  <a:tr h="279273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4"/>
                          <a:stretch>
                            <a:fillRect t="-408696" r="-160976" b="-1152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-170.1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203.2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33.1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  <a:tr h="279273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4"/>
                          <a:stretch>
                            <a:fillRect t="-508696" r="-160976" b="-152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-174.3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205.4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31.1</a:t>
                          </a:r>
                          <a:endParaRPr lang="en-US" sz="1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sp>
        <p:nvSpPr>
          <p:cNvPr id="7" name="Textfeld 6"/>
          <p:cNvSpPr txBox="1"/>
          <p:nvPr/>
        </p:nvSpPr>
        <p:spPr>
          <a:xfrm>
            <a:off x="2448000" y="6300000"/>
            <a:ext cx="32960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10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gg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and V</a:t>
            </a:r>
            <a:r>
              <a:rPr lang="en-US" sz="1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(Bass) from 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://nrv.jinr.ru/nrv/webnrv/qcalc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/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16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Irradiation of targets at HFIR reactor (Oak Ridge)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0" y="720000"/>
            <a:ext cx="332613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540000" y="2628000"/>
            <a:ext cx="375615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Irradiation in the HFIR flux trap 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(18 month)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- thermal-neutron flux of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2.5</a:t>
            </a:r>
            <a:r>
              <a:rPr lang="en-US" sz="1600" dirty="0" smtClean="0">
                <a:latin typeface="Times New Roman"/>
                <a:cs typeface="Times New Roman"/>
              </a:rPr>
              <a:t>·10</a:t>
            </a:r>
            <a:r>
              <a:rPr lang="en-US" sz="1600" baseline="30000" dirty="0" smtClean="0">
                <a:latin typeface="Times New Roman"/>
                <a:cs typeface="Times New Roman"/>
              </a:rPr>
              <a:t>15</a:t>
            </a:r>
            <a:r>
              <a:rPr lang="en-US" sz="1600" dirty="0" smtClean="0">
                <a:latin typeface="Times New Roman"/>
                <a:cs typeface="Times New Roman"/>
              </a:rPr>
              <a:t> neutrons/(s·cm</a:t>
            </a:r>
            <a:r>
              <a:rPr lang="en-US" sz="1600" baseline="30000" dirty="0" smtClean="0">
                <a:latin typeface="Times New Roman"/>
                <a:cs typeface="Times New Roman"/>
              </a:rPr>
              <a:t>2</a:t>
            </a:r>
            <a:r>
              <a:rPr lang="en-US" sz="1600" dirty="0" smtClean="0">
                <a:latin typeface="Times New Roman"/>
                <a:cs typeface="Times New Roman"/>
              </a:rPr>
              <a:t>)</a:t>
            </a:r>
          </a:p>
          <a:p>
            <a:r>
              <a:rPr lang="en-US" sz="1600" dirty="0">
                <a:latin typeface="Times New Roman"/>
                <a:cs typeface="Times New Roman"/>
              </a:rPr>
              <a:t> </a:t>
            </a:r>
            <a:r>
              <a:rPr lang="en-US" sz="1600" dirty="0" smtClean="0">
                <a:latin typeface="Times New Roman"/>
                <a:cs typeface="Times New Roman"/>
              </a:rPr>
              <a:t>     - 31 target positions</a:t>
            </a:r>
          </a:p>
          <a:p>
            <a:r>
              <a:rPr lang="en-US" sz="1600" dirty="0">
                <a:latin typeface="Times New Roman"/>
                <a:cs typeface="Times New Roman"/>
              </a:rPr>
              <a:t> </a:t>
            </a:r>
            <a:r>
              <a:rPr lang="en-US" sz="1600" dirty="0" smtClean="0">
                <a:latin typeface="Times New Roman"/>
                <a:cs typeface="Times New Roman"/>
              </a:rPr>
              <a:t>       </a:t>
            </a:r>
            <a:r>
              <a:rPr lang="en-US" sz="1200" dirty="0" smtClean="0">
                <a:latin typeface="Times New Roman"/>
                <a:cs typeface="Times New Roman"/>
              </a:rPr>
              <a:t>(10 – 13 targets typically irradiated)</a:t>
            </a:r>
          </a:p>
          <a:p>
            <a:r>
              <a:rPr lang="en-US" sz="1600" dirty="0">
                <a:latin typeface="Times New Roman"/>
                <a:cs typeface="Times New Roman"/>
              </a:rPr>
              <a:t> </a:t>
            </a:r>
            <a:r>
              <a:rPr lang="en-US" sz="1600" dirty="0" smtClean="0">
                <a:latin typeface="Times New Roman"/>
                <a:cs typeface="Times New Roman"/>
              </a:rPr>
              <a:t>     - produces ~35 mg </a:t>
            </a:r>
            <a:r>
              <a:rPr lang="en-US" sz="1600" baseline="30000" dirty="0" smtClean="0">
                <a:latin typeface="Times New Roman"/>
                <a:cs typeface="Times New Roman"/>
              </a:rPr>
              <a:t>252</a:t>
            </a:r>
            <a:r>
              <a:rPr lang="en-US" sz="1600" dirty="0" smtClean="0">
                <a:latin typeface="Times New Roman"/>
                <a:cs typeface="Times New Roman"/>
              </a:rPr>
              <a:t>Cf per target</a:t>
            </a:r>
          </a:p>
          <a:p>
            <a:r>
              <a:rPr lang="en-US" sz="1600" dirty="0">
                <a:latin typeface="Times New Roman"/>
                <a:cs typeface="Times New Roman"/>
              </a:rPr>
              <a:t> </a:t>
            </a:r>
            <a:r>
              <a:rPr lang="en-US" sz="1600" dirty="0" smtClean="0">
                <a:latin typeface="Times New Roman"/>
                <a:cs typeface="Times New Roman"/>
              </a:rPr>
              <a:t>       </a:t>
            </a:r>
            <a:r>
              <a:rPr lang="en-US" sz="1200" dirty="0" smtClean="0">
                <a:latin typeface="Times New Roman"/>
                <a:cs typeface="Times New Roman"/>
              </a:rPr>
              <a:t>(smaller quantities of Bk, </a:t>
            </a:r>
            <a:r>
              <a:rPr lang="en-US" sz="1200" dirty="0" err="1" smtClean="0">
                <a:latin typeface="Times New Roman"/>
                <a:cs typeface="Times New Roman"/>
              </a:rPr>
              <a:t>Es</a:t>
            </a:r>
            <a:r>
              <a:rPr lang="en-US" sz="1200" dirty="0" smtClean="0">
                <a:latin typeface="Times New Roman"/>
                <a:cs typeface="Times New Roman"/>
              </a:rPr>
              <a:t>, </a:t>
            </a:r>
            <a:r>
              <a:rPr lang="en-US" sz="1200" dirty="0" err="1" smtClean="0">
                <a:latin typeface="Times New Roman"/>
                <a:cs typeface="Times New Roman"/>
              </a:rPr>
              <a:t>Fm</a:t>
            </a:r>
            <a:r>
              <a:rPr lang="en-US" sz="1200" dirty="0" smtClean="0">
                <a:latin typeface="Times New Roman"/>
                <a:cs typeface="Times New Roman"/>
              </a:rPr>
              <a:t>)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360000" y="900000"/>
                <a:ext cx="3743011" cy="5182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92</m:t>
                          </m:r>
                        </m:sub>
                        <m:sup>
                          <m:r>
                            <a:rPr lang="de-DE" sz="1400" b="0" i="1" smtClean="0">
                              <a:latin typeface="Cambria Math"/>
                            </a:rPr>
                            <m:t>238</m:t>
                          </m:r>
                        </m:sup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𝑈</m:t>
                          </m:r>
                        </m:e>
                      </m:sPre>
                      <m:r>
                        <a:rPr lang="de-DE" sz="1400" b="0" i="1" smtClean="0">
                          <a:latin typeface="Cambria Math"/>
                        </a:rPr>
                        <m:t>+</m:t>
                      </m:r>
                      <m:sPre>
                        <m:sPre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de-DE" sz="1400" b="0" i="1" smtClean="0">
                              <a:latin typeface="Cambria Math"/>
                            </a:rPr>
                            <m:t>1</m:t>
                          </m:r>
                        </m:sup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𝑛</m:t>
                          </m:r>
                        </m:e>
                      </m:sPre>
                      <m:r>
                        <a:rPr lang="de-DE" sz="1400" b="0" i="1" smtClean="0">
                          <a:latin typeface="Cambria Math"/>
                        </a:rPr>
                        <m:t> </m:t>
                      </m:r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m:rPr>
                                <m:brk m:alnAt="7"/>
                              </m:rPr>
                              <a:rPr lang="de-DE" sz="1400" b="0" i="1" smtClean="0">
                                <a:latin typeface="Cambria Math"/>
                              </a:rPr>
                              <m:t> </m:t>
                            </m:r>
                          </m:e>
                        </m:mr>
                        <m:mr>
                          <m:e>
                            <m:acc>
                              <m:accPr>
                                <m:chr m:val="⃗"/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/>
                                      </a:rPr>
                                      <m:t>    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/>
                                      </a:rPr>
                                      <m:t> </m:t>
                                    </m:r>
                                  </m:sub>
                                </m:sSub>
                              </m:e>
                            </m:acc>
                          </m:e>
                        </m:mr>
                      </m:m>
                      <m:r>
                        <a:rPr lang="de-DE" sz="1400" b="0" i="1" smtClean="0">
                          <a:latin typeface="Cambria Math"/>
                        </a:rPr>
                        <m:t> </m:t>
                      </m:r>
                      <m:sPre>
                        <m:sPre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92</m:t>
                          </m:r>
                        </m:sub>
                        <m:sup>
                          <m:r>
                            <a:rPr lang="de-DE" sz="1400" b="0" i="1" smtClean="0">
                              <a:latin typeface="Cambria Math"/>
                            </a:rPr>
                            <m:t>239</m:t>
                          </m:r>
                        </m:sup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𝑈</m:t>
                          </m:r>
                          <m:r>
                            <a:rPr lang="de-DE" sz="1400" b="0" i="1" smtClean="0">
                              <a:latin typeface="Cambria Math"/>
                            </a:rPr>
                            <m:t> </m:t>
                          </m:r>
                        </m:e>
                      </m:sPre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sSup>
                              <m:sSup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1400" b="0" i="1" smtClean="0">
                                    <a:latin typeface="Cambria Math"/>
                                    <a:ea typeface="Cambria Math"/>
                                  </a:rPr>
                                  <m:t>𝛽</m:t>
                                </m:r>
                              </m:e>
                              <m:sup>
                                <m:r>
                                  <a:rPr lang="de-DE" sz="1400" b="0" i="1" smtClean="0">
                                    <a:latin typeface="Cambria Math"/>
                                  </a:rPr>
                                  <m:t>−</m:t>
                                </m:r>
                              </m:sup>
                            </m:sSup>
                          </m:e>
                        </m:mr>
                        <m:mr>
                          <m:e>
                            <m:acc>
                              <m:accPr>
                                <m:chr m:val="⃗"/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/>
                                      </a:rPr>
                                      <m:t> 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/>
                                      </a:rPr>
                                      <m:t>23.5 </m:t>
                                    </m:r>
                                    <m:r>
                                      <a:rPr lang="de-DE" sz="1400" b="0" i="1" smtClean="0">
                                        <a:latin typeface="Cambria Math"/>
                                      </a:rPr>
                                      <m:t>𝑚𝑖𝑛</m:t>
                                    </m:r>
                                  </m:sub>
                                </m:sSub>
                              </m:e>
                            </m:acc>
                          </m:e>
                        </m:mr>
                      </m:m>
                      <m:r>
                        <a:rPr lang="de-DE" sz="1400" b="0" i="1" smtClean="0">
                          <a:latin typeface="Cambria Math"/>
                        </a:rPr>
                        <m:t> </m:t>
                      </m:r>
                      <m:sPre>
                        <m:sPre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93</m:t>
                          </m:r>
                        </m:sub>
                        <m:sup>
                          <m:r>
                            <a:rPr lang="de-DE" sz="1400" b="0" i="1" smtClean="0">
                              <a:latin typeface="Cambria Math"/>
                            </a:rPr>
                            <m:t>239</m:t>
                          </m:r>
                        </m:sup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𝑁𝑝</m:t>
                          </m:r>
                          <m:r>
                            <a:rPr lang="de-DE" sz="1400" b="0" i="1" smtClean="0">
                              <a:latin typeface="Cambria Math"/>
                            </a:rPr>
                            <m:t> </m:t>
                          </m:r>
                        </m:e>
                      </m:sPre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sSup>
                              <m:sSup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1400" b="0" i="1" smtClean="0">
                                    <a:latin typeface="Cambria Math"/>
                                    <a:ea typeface="Cambria Math"/>
                                  </a:rPr>
                                  <m:t>𝛽</m:t>
                                </m:r>
                              </m:e>
                              <m:sup>
                                <m:r>
                                  <a:rPr lang="de-DE" sz="1400" b="0" i="1" smtClean="0">
                                    <a:latin typeface="Cambria Math"/>
                                  </a:rPr>
                                  <m:t>−</m:t>
                                </m:r>
                              </m:sup>
                            </m:sSup>
                          </m:e>
                        </m:mr>
                        <m:mr>
                          <m:e>
                            <m:acc>
                              <m:accPr>
                                <m:chr m:val="⃗"/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/>
                                      </a:rPr>
                                      <m:t> 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/>
                                      </a:rPr>
                                      <m:t>2.357 </m:t>
                                    </m:r>
                                    <m:r>
                                      <a:rPr lang="de-DE" sz="1400" b="0" i="1" smtClean="0">
                                        <a:latin typeface="Cambria Math"/>
                                      </a:rPr>
                                      <m:t>𝑑</m:t>
                                    </m:r>
                                  </m:sub>
                                </m:sSub>
                              </m:e>
                            </m:acc>
                          </m:e>
                        </m:mr>
                      </m:m>
                      <m:r>
                        <a:rPr lang="de-DE" sz="1400" b="0" i="1" smtClean="0">
                          <a:latin typeface="Cambria Math"/>
                        </a:rPr>
                        <m:t> </m:t>
                      </m:r>
                      <m:sPre>
                        <m:sPre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94</m:t>
                          </m:r>
                        </m:sub>
                        <m:sup>
                          <m:r>
                            <a:rPr lang="de-DE" sz="1400" b="0" i="1" smtClean="0">
                              <a:latin typeface="Cambria Math"/>
                            </a:rPr>
                            <m:t>239</m:t>
                          </m:r>
                        </m:sup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𝑃𝑢</m:t>
                          </m:r>
                        </m:e>
                      </m:sPre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00" y="900000"/>
                <a:ext cx="3743011" cy="51828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360000" y="1620000"/>
                <a:ext cx="4846711" cy="5182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94</m:t>
                          </m:r>
                        </m:sub>
                        <m:sup>
                          <m:r>
                            <a:rPr lang="de-DE" sz="1400" b="0" i="1" smtClean="0">
                              <a:latin typeface="Cambria Math"/>
                            </a:rPr>
                            <m:t>239</m:t>
                          </m:r>
                        </m:sup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𝑃𝑢</m:t>
                          </m:r>
                          <m:r>
                            <a:rPr lang="de-DE" sz="1400" b="0" i="1" smtClean="0">
                              <a:latin typeface="Cambria Math"/>
                            </a:rPr>
                            <m:t> </m:t>
                          </m:r>
                        </m:e>
                      </m:sPre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d>
                              <m:dPr>
                                <m:ctrlPr>
                                  <a:rPr lang="en-US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latin typeface="Cambria Math"/>
                                  </a:rPr>
                                  <m:t>𝑛</m:t>
                                </m:r>
                                <m:r>
                                  <a:rPr lang="de-DE" sz="1400" b="0" i="1" smtClean="0">
                                    <a:latin typeface="Cambria Math"/>
                                  </a:rPr>
                                  <m:t>,</m:t>
                                </m:r>
                                <m:r>
                                  <a:rPr lang="de-DE" sz="1400" b="0" i="1" smtClean="0">
                                    <a:latin typeface="Cambria Math"/>
                                    <a:ea typeface="Cambria Math"/>
                                  </a:rPr>
                                  <m:t>𝛾</m:t>
                                </m:r>
                              </m:e>
                            </m:d>
                          </m:e>
                        </m:mr>
                        <m:mr>
                          <m:e>
                            <m:acc>
                              <m:accPr>
                                <m:chr m:val="⃗"/>
                                <m:ctrlPr>
                                  <a:rPr lang="en-US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sz="1400" b="0" i="1" smtClean="0">
                                    <a:latin typeface="Cambria Math"/>
                                  </a:rPr>
                                  <m:t>         </m:t>
                                </m:r>
                              </m:e>
                            </m:acc>
                          </m:e>
                        </m:mr>
                      </m:m>
                      <m:r>
                        <a:rPr lang="de-DE" sz="1400" b="0" i="1" smtClean="0">
                          <a:latin typeface="Cambria Math"/>
                        </a:rPr>
                        <m:t> </m:t>
                      </m:r>
                      <m:sPre>
                        <m:sPre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94</m:t>
                          </m:r>
                        </m:sub>
                        <m:sup>
                          <m:r>
                            <a:rPr lang="de-DE" sz="1400" b="0" i="1" smtClean="0">
                              <a:latin typeface="Cambria Math"/>
                            </a:rPr>
                            <m:t>240</m:t>
                          </m:r>
                        </m:sup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𝑃𝑢</m:t>
                          </m:r>
                        </m:e>
                      </m:sPre>
                      <m:r>
                        <a:rPr lang="de-DE" sz="1400" b="0" i="1" smtClean="0">
                          <a:latin typeface="Cambria Math"/>
                        </a:rPr>
                        <m:t> </m:t>
                      </m:r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d>
                              <m:d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latin typeface="Cambria Math"/>
                                  </a:rPr>
                                  <m:t>𝑛</m:t>
                                </m:r>
                                <m:r>
                                  <a:rPr lang="de-DE" sz="1400" b="0" i="1" smtClean="0">
                                    <a:latin typeface="Cambria Math"/>
                                  </a:rPr>
                                  <m:t>,</m:t>
                                </m:r>
                                <m:r>
                                  <a:rPr lang="de-DE" sz="1400" b="0" i="1" smtClean="0">
                                    <a:latin typeface="Cambria Math"/>
                                    <a:ea typeface="Cambria Math"/>
                                  </a:rPr>
                                  <m:t>𝛾</m:t>
                                </m:r>
                              </m:e>
                            </m:d>
                          </m:e>
                        </m:mr>
                        <m:mr>
                          <m:e>
                            <m:acc>
                              <m:accPr>
                                <m:chr m:val="⃗"/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sz="1400" b="0" i="1" smtClean="0">
                                    <a:latin typeface="Cambria Math"/>
                                  </a:rPr>
                                  <m:t>         </m:t>
                                </m:r>
                              </m:e>
                            </m:acc>
                          </m:e>
                        </m:mr>
                      </m:m>
                      <m:r>
                        <a:rPr lang="de-DE" sz="1400" b="0" i="1" smtClean="0">
                          <a:latin typeface="Cambria Math"/>
                        </a:rPr>
                        <m:t> </m:t>
                      </m:r>
                      <m:sPre>
                        <m:sPre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94</m:t>
                          </m:r>
                        </m:sub>
                        <m:sup>
                          <m:r>
                            <a:rPr lang="de-DE" sz="1400" b="0" i="1" smtClean="0">
                              <a:latin typeface="Cambria Math"/>
                            </a:rPr>
                            <m:t>241</m:t>
                          </m:r>
                        </m:sup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𝑃𝑢</m:t>
                          </m:r>
                        </m:e>
                      </m:sPre>
                      <m:r>
                        <a:rPr lang="de-DE" sz="1400" b="0" i="1" smtClean="0">
                          <a:latin typeface="Cambria Math"/>
                        </a:rPr>
                        <m:t> </m:t>
                      </m:r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sSup>
                              <m:sSup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1400" b="0" i="1" smtClean="0">
                                    <a:latin typeface="Cambria Math"/>
                                    <a:ea typeface="Cambria Math"/>
                                  </a:rPr>
                                  <m:t>𝛽</m:t>
                                </m:r>
                              </m:e>
                              <m:sup>
                                <m:r>
                                  <a:rPr lang="de-DE" sz="1400" b="0" i="1" smtClean="0">
                                    <a:latin typeface="Cambria Math"/>
                                  </a:rPr>
                                  <m:t>−</m:t>
                                </m:r>
                              </m:sup>
                            </m:sSup>
                          </m:e>
                        </m:mr>
                        <m:mr>
                          <m:e>
                            <m:acc>
                              <m:accPr>
                                <m:chr m:val="⃗"/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/>
                                      </a:rPr>
                                      <m:t> 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/>
                                      </a:rPr>
                                      <m:t>14.35 </m:t>
                                    </m:r>
                                    <m:r>
                                      <a:rPr lang="de-DE" sz="1400" b="0" i="1" smtClean="0">
                                        <a:latin typeface="Cambria Math"/>
                                      </a:rPr>
                                      <m:t>𝑎</m:t>
                                    </m:r>
                                  </m:sub>
                                </m:sSub>
                              </m:e>
                            </m:acc>
                          </m:e>
                        </m:mr>
                      </m:m>
                      <m:r>
                        <a:rPr lang="de-DE" sz="1400" b="0" i="1" smtClean="0">
                          <a:latin typeface="Cambria Math"/>
                        </a:rPr>
                        <m:t> </m:t>
                      </m:r>
                      <m:sPre>
                        <m:sPre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95</m:t>
                          </m:r>
                        </m:sub>
                        <m:sup>
                          <m:r>
                            <a:rPr lang="de-DE" sz="1400" b="0" i="1" smtClean="0">
                              <a:latin typeface="Cambria Math"/>
                            </a:rPr>
                            <m:t>241</m:t>
                          </m:r>
                        </m:sup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𝐴𝑚</m:t>
                          </m:r>
                        </m:e>
                      </m:sPre>
                      <m:d>
                        <m:d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sz="1400" b="0" i="1" smtClean="0">
                                    <a:latin typeface="Cambria Math"/>
                                    <a:ea typeface="Cambria Math"/>
                                  </a:rPr>
                                  <m:t>𝛼</m:t>
                                </m:r>
                              </m:e>
                            </m:mr>
                            <m:mr>
                              <m:e>
                                <m:acc>
                                  <m:accPr>
                                    <m:chr m:val="⃗"/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sSub>
                                      <m:sSubPr>
                                        <m:ctrlPr>
                                          <a:rPr lang="de-DE" sz="1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1400" b="0" i="1" smtClean="0">
                                            <a:latin typeface="Cambria Math"/>
                                          </a:rPr>
                                          <m:t> </m:t>
                                        </m:r>
                                      </m:e>
                                      <m:sub>
                                        <m:r>
                                          <a:rPr lang="de-DE" sz="1400" b="0" i="1" smtClean="0">
                                            <a:latin typeface="Cambria Math"/>
                                          </a:rPr>
                                          <m:t>432.2 </m:t>
                                        </m:r>
                                        <m:r>
                                          <a:rPr lang="de-DE" sz="1400" b="0" i="1" smtClean="0">
                                            <a:latin typeface="Cambria Math"/>
                                          </a:rPr>
                                          <m:t>𝑎</m:t>
                                        </m:r>
                                      </m:sub>
                                    </m:sSub>
                                  </m:e>
                                </m:acc>
                              </m:e>
                            </m:mr>
                          </m:m>
                          <m:r>
                            <a:rPr lang="de-DE" sz="1400" b="0" i="1" smtClean="0">
                              <a:latin typeface="Cambria Math"/>
                            </a:rPr>
                            <m:t> </m:t>
                          </m:r>
                          <m:sPre>
                            <m:sPre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93</m:t>
                              </m:r>
                            </m:sub>
                            <m:sup>
                              <m:r>
                                <a:rPr lang="de-DE" sz="1400" b="0" i="1" smtClean="0">
                                  <a:latin typeface="Cambria Math"/>
                                </a:rPr>
                                <m:t>237</m:t>
                              </m:r>
                            </m:sup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𝑁𝑝</m:t>
                              </m:r>
                            </m:e>
                          </m:sPre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00" y="1620000"/>
                <a:ext cx="4846711" cy="518283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589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464016"/>
            <a:ext cx="2736000" cy="20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0934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22 mg of </a:t>
            </a:r>
            <a:r>
              <a:rPr lang="en-US" baseline="30000" dirty="0" smtClean="0"/>
              <a:t>249</a:t>
            </a:r>
            <a:r>
              <a:rPr lang="en-US" dirty="0" smtClean="0"/>
              <a:t>Bk </a:t>
            </a:r>
            <a:r>
              <a:rPr lang="en-US" dirty="0" smtClean="0">
                <a:latin typeface="Times New Roman"/>
                <a:cs typeface="Times New Roman"/>
              </a:rPr>
              <a:t>≈ 1 M$, 250 day irradiation in HIFR (ORNL)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0" y="720000"/>
            <a:ext cx="6124575" cy="459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3600000" y="5328000"/>
            <a:ext cx="1858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Bk(NO</a:t>
            </a:r>
            <a:r>
              <a:rPr lang="en-U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product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40000" y="5760000"/>
            <a:ext cx="83524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two year experimental campaign began with a 250 day irradiation in HFIR, producing 22 milligram of </a:t>
            </a:r>
            <a:r>
              <a:rPr lang="en-US" sz="11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249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Bk, which has a 320 day half-life. The irradiation was followed by 90 days of processing at radiochemical Engineering Development Center (REDC) to separate and purify the Berkelium. The </a:t>
            </a:r>
            <a:r>
              <a:rPr lang="en-US" sz="11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249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Bk target was prepared at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Dimitrovgrad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then bombarded for 150 days at the </a:t>
            </a:r>
            <a:r>
              <a:rPr lang="en-US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Dubna</a:t>
            </a:r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facility.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45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22 mg of </a:t>
            </a:r>
            <a:r>
              <a:rPr lang="en-US" baseline="30000" dirty="0" smtClean="0"/>
              <a:t>249</a:t>
            </a:r>
            <a:r>
              <a:rPr lang="en-US" dirty="0" smtClean="0"/>
              <a:t>Bk </a:t>
            </a:r>
            <a:r>
              <a:rPr lang="en-US" dirty="0" smtClean="0">
                <a:latin typeface="Times New Roman"/>
                <a:cs typeface="Times New Roman"/>
              </a:rPr>
              <a:t>≈ 1 M$, 250 day irradiation in HIFR (ORNL)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00" y="720000"/>
            <a:ext cx="7561220" cy="5676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460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aseline="30000" dirty="0" smtClean="0"/>
              <a:t>249</a:t>
            </a:r>
            <a:r>
              <a:rPr lang="en-US" dirty="0" smtClean="0"/>
              <a:t>Cf target</a:t>
            </a:r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000" y="1440000"/>
            <a:ext cx="6164485" cy="4953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0" y="720000"/>
            <a:ext cx="2830354" cy="2130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330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Search for </a:t>
            </a:r>
            <a:r>
              <a:rPr lang="en-US" dirty="0" err="1" smtClean="0"/>
              <a:t>transuranium</a:t>
            </a:r>
            <a:r>
              <a:rPr lang="en-US" dirty="0" smtClean="0"/>
              <a:t> elements (1934)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2700000" y="792000"/>
                <a:ext cx="3853554" cy="3763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de-DE" b="0" i="1" smtClean="0">
                              <a:latin typeface="Cambria Math"/>
                            </a:rPr>
                            <m:t>92</m:t>
                          </m:r>
                        </m:sub>
                        <m:sup>
                          <m:r>
                            <a:rPr lang="de-DE" b="0" i="1" smtClean="0">
                              <a:latin typeface="Cambria Math"/>
                            </a:rPr>
                            <m:t>238</m:t>
                          </m:r>
                        </m:sup>
                        <m:e>
                          <m:r>
                            <a:rPr lang="de-DE" b="0" i="1" smtClean="0">
                              <a:latin typeface="Cambria Math"/>
                            </a:rPr>
                            <m:t>𝑈</m:t>
                          </m:r>
                        </m:e>
                      </m:sPre>
                      <m:r>
                        <a:rPr lang="de-DE" b="0" i="1" smtClean="0">
                          <a:latin typeface="Cambria Math"/>
                        </a:rPr>
                        <m:t>+</m:t>
                      </m:r>
                      <m:r>
                        <a:rPr lang="de-DE" b="0" i="1" smtClean="0">
                          <a:latin typeface="Cambria Math"/>
                        </a:rPr>
                        <m:t>𝑛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→</m:t>
                      </m:r>
                      <m:sPre>
                        <m:sPre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PrePr>
                        <m:sub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92</m:t>
                          </m:r>
                        </m:sub>
                        <m:sup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239</m:t>
                          </m:r>
                        </m:sup>
                        <m:e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𝑈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</m:e>
                      </m:sPre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→</m:t>
                      </m:r>
                      <m:sPre>
                        <m:sPre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PrePr>
                        <m:sub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93</m:t>
                          </m:r>
                        </m:sub>
                        <m:sup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239</m:t>
                          </m:r>
                        </m:sup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𝑁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𝑝</m:t>
                          </m:r>
                        </m:e>
                      </m:sPre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+</m:t>
                      </m:r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</m:sup>
                      </m:sSup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+</m:t>
                      </m:r>
                      <m:acc>
                        <m:accPr>
                          <m:chr m:val="̅"/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𝜈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0000" y="792000"/>
                <a:ext cx="3853554" cy="376385"/>
              </a:xfrm>
              <a:prstGeom prst="rect">
                <a:avLst/>
              </a:prstGeom>
              <a:blipFill>
                <a:blip r:embed="rId3"/>
                <a:stretch>
                  <a:fillRect r="-5696" b="-483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feld 3"/>
          <p:cNvSpPr txBox="1"/>
          <p:nvPr/>
        </p:nvSpPr>
        <p:spPr>
          <a:xfrm>
            <a:off x="3420000" y="6156000"/>
            <a:ext cx="25026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Otto Hahn and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Lise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Meitner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577" y="1332000"/>
            <a:ext cx="6502400" cy="4795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929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Dubna</a:t>
            </a:r>
            <a:r>
              <a:rPr lang="en-US" dirty="0" smtClean="0"/>
              <a:t> gas filled recoil separator (DGFRS)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7" y="612000"/>
            <a:ext cx="4701350" cy="5878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000" y="612016"/>
            <a:ext cx="4242435" cy="4223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725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“Hot fusion” – The </a:t>
            </a:r>
            <a:r>
              <a:rPr lang="en-US" dirty="0" err="1" smtClean="0"/>
              <a:t>Dubna</a:t>
            </a:r>
            <a:r>
              <a:rPr lang="en-US" dirty="0" smtClean="0"/>
              <a:t> Era</a:t>
            </a:r>
            <a:endParaRPr lang="en-US" dirty="0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7596312" y="1736688"/>
            <a:ext cx="132760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latin typeface="Comic Sans MS" charset="0"/>
              </a:rPr>
              <a:t>Yuri </a:t>
            </a:r>
            <a:r>
              <a:rPr lang="en-US" sz="1200" dirty="0" err="1">
                <a:latin typeface="Comic Sans MS" charset="0"/>
              </a:rPr>
              <a:t>Oganessian</a:t>
            </a:r>
            <a:endParaRPr lang="en-US" sz="1200" dirty="0">
              <a:latin typeface="Comic Sans MS" charset="0"/>
            </a:endParaRPr>
          </a:p>
        </p:txBody>
      </p:sp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620688"/>
            <a:ext cx="1714500" cy="113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0000" y="4680000"/>
            <a:ext cx="3137778" cy="1253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720000"/>
            <a:ext cx="6843713" cy="5207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7200000" y="3312000"/>
            <a:ext cx="1584176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pico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barn </a:t>
            </a:r>
            <a:r>
              <a:rPr lang="en-US" sz="1600" dirty="0" smtClean="0">
                <a:latin typeface="Times New Roman"/>
                <a:cs typeface="Times New Roman"/>
              </a:rPr>
              <a:t>→  </a:t>
            </a:r>
          </a:p>
          <a:p>
            <a:r>
              <a:rPr lang="en-US" sz="1600" dirty="0" smtClean="0">
                <a:latin typeface="Times New Roman"/>
                <a:cs typeface="Times New Roman"/>
              </a:rPr>
              <a:t>1 nucleus / week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Gerade Verbindung 4"/>
          <p:cNvCxnSpPr/>
          <p:nvPr/>
        </p:nvCxnSpPr>
        <p:spPr>
          <a:xfrm>
            <a:off x="1547664" y="3589200"/>
            <a:ext cx="5616000" cy="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6840000" y="5688000"/>
            <a:ext cx="2320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requires very efficient separation and detection techniques</a:t>
            </a:r>
            <a:endParaRPr lang="en-US" sz="1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03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</a:t>
            </a:r>
            <a:r>
              <a:rPr lang="en-US" dirty="0" smtClean="0"/>
              <a:t>ross sections – fission barriers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feld 18"/>
              <p:cNvSpPr txBox="1"/>
              <p:nvPr/>
            </p:nvSpPr>
            <p:spPr>
              <a:xfrm>
                <a:off x="3491880" y="692696"/>
                <a:ext cx="3192797" cy="390748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/>
                              <a:ea typeface="Cambria Math"/>
                            </a:rPr>
                            <m:t>𝜎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𝐸𝑅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𝜎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𝑐𝑎𝑝𝑡𝑢𝑟𝑒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𝐶𝑁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𝑠𝑢𝑟𝑣𝑖𝑣𝑎𝑙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feld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880" y="692696"/>
                <a:ext cx="3192797" cy="390748"/>
              </a:xfrm>
              <a:prstGeom prst="rect">
                <a:avLst/>
              </a:prstGeom>
              <a:blipFill rotWithShape="1">
                <a:blip r:embed="rId4"/>
                <a:stretch>
                  <a:fillRect b="-4545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576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00" y="1440000"/>
            <a:ext cx="5697206" cy="4709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5724128" y="1124744"/>
                <a:ext cx="2505942" cy="54707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2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120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120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𝑓</m:t>
                              </m:r>
                            </m:sub>
                          </m:sSub>
                        </m:den>
                      </m:f>
                      <m:r>
                        <a:rPr lang="en-US" sz="120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~</m:t>
                      </m:r>
                      <m:f>
                        <m:fPr>
                          <m:ctrlPr>
                            <a:rPr lang="en-US" sz="12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2∙</m:t>
                          </m:r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𝑇</m:t>
                          </m:r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sSubSup>
                            <m:sSubSupPr>
                              <m:ctrlP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𝐶𝑁</m:t>
                              </m:r>
                            </m:sub>
                            <m:sup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2/3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sz="120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𝑒𝑥𝑝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type m:val="lin"/>
                              <m:ctrlP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de-DE" sz="12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12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2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de-DE" sz="12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𝑓</m:t>
                                      </m:r>
                                    </m:sub>
                                  </m:sSub>
                                  <m:r>
                                    <a:rPr lang="de-DE" sz="12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de-DE" sz="12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2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de-DE" sz="12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4128" y="1124744"/>
                <a:ext cx="2505942" cy="547073"/>
              </a:xfrm>
              <a:prstGeom prst="rect">
                <a:avLst/>
              </a:prstGeom>
              <a:blipFill rotWithShape="1">
                <a:blip r:embed="rId6"/>
                <a:stretch>
                  <a:fillRect t="-19101" r="-9246" b="-550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feld 19"/>
          <p:cNvSpPr txBox="1"/>
          <p:nvPr/>
        </p:nvSpPr>
        <p:spPr>
          <a:xfrm>
            <a:off x="540000" y="6300000"/>
            <a:ext cx="32928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Y. </a:t>
            </a:r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Oganessian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J. Phys. G: </a:t>
            </a:r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Part. Phys. 34 (2007) E165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10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</a:t>
            </a:r>
            <a:r>
              <a:rPr lang="en-US" dirty="0" smtClean="0"/>
              <a:t>ross sections – fission barriers</a:t>
            </a:r>
            <a:endParaRPr lang="en-US" dirty="0"/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900000"/>
            <a:ext cx="7620000" cy="5158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3060000" y="1476000"/>
            <a:ext cx="420555" cy="288147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36000" rIns="36000" bIns="36000" rtlCol="0">
            <a:spAutoFit/>
          </a:bodyPr>
          <a:lstStyle/>
          <a:p>
            <a:r>
              <a:rPr lang="en-US" sz="1400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209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3744000" y="3348000"/>
            <a:ext cx="487363" cy="288147"/>
          </a:xfrm>
          <a:prstGeom prst="rect">
            <a:avLst/>
          </a:prstGeom>
          <a:solidFill>
            <a:schemeClr val="bg1"/>
          </a:solidFill>
        </p:spPr>
        <p:txBody>
          <a:bodyPr wrap="none" lIns="72000" tIns="36000" rIns="36000" bIns="36000" rtlCol="0">
            <a:spAutoFit/>
          </a:bodyPr>
          <a:lstStyle/>
          <a:p>
            <a:r>
              <a:rPr lang="en-US" sz="1400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226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3960000" y="3744000"/>
            <a:ext cx="449409" cy="288147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36000" rIns="36000" bIns="36000" rtlCol="0">
            <a:spAutoFit/>
          </a:bodyPr>
          <a:lstStyle/>
          <a:p>
            <a:r>
              <a:rPr lang="en-US" sz="1400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232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4500000" y="3780000"/>
            <a:ext cx="439791" cy="288147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36000" rIns="36000" bIns="36000" rtlCol="0">
            <a:spAutoFit/>
          </a:bodyPr>
          <a:lstStyle/>
          <a:p>
            <a:r>
              <a:rPr lang="en-US" sz="1400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240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4212000" y="3996000"/>
            <a:ext cx="380480" cy="288147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36000" rIns="36000" bIns="36000" rtlCol="0">
            <a:spAutoFit/>
          </a:bodyPr>
          <a:lstStyle/>
          <a:p>
            <a:r>
              <a:rPr lang="en-US" sz="1400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236</a:t>
            </a:r>
            <a:r>
              <a:rPr lang="en-US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4716000" y="4068000"/>
            <a:ext cx="510323" cy="288147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36000" rIns="36000" bIns="36000" rtlCol="0">
            <a:spAutoFit/>
          </a:bodyPr>
          <a:lstStyle/>
          <a:p>
            <a:r>
              <a:rPr lang="en-US" sz="1400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245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5040000" y="4352400"/>
            <a:ext cx="430173" cy="215444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0" rIns="36000" bIns="0" rtlCol="0">
            <a:spAutoFit/>
          </a:bodyPr>
          <a:lstStyle/>
          <a:p>
            <a:r>
              <a:rPr lang="en-US" sz="1400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253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Cf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7344000" y="3746659"/>
            <a:ext cx="522112" cy="288147"/>
          </a:xfrm>
          <a:prstGeom prst="rect">
            <a:avLst/>
          </a:prstGeom>
          <a:solidFill>
            <a:schemeClr val="bg1"/>
          </a:solidFill>
        </p:spPr>
        <p:txBody>
          <a:bodyPr wrap="none" lIns="72000" tIns="36000" rIns="72000" bIns="36000" rtlCol="0">
            <a:spAutoFit/>
          </a:bodyPr>
          <a:lstStyle/>
          <a:p>
            <a:r>
              <a:rPr lang="en-US" sz="1400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298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Lv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feld 18"/>
              <p:cNvSpPr txBox="1"/>
              <p:nvPr/>
            </p:nvSpPr>
            <p:spPr>
              <a:xfrm>
                <a:off x="3491880" y="692696"/>
                <a:ext cx="3192797" cy="390748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/>
                              <a:ea typeface="Cambria Math"/>
                            </a:rPr>
                            <m:t>𝜎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𝐸𝑅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𝜎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𝑐𝑎𝑝𝑡𝑢𝑟𝑒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𝐶𝑁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𝑃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𝑠𝑢𝑟𝑣𝑖𝑣𝑎𝑙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feld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880" y="692696"/>
                <a:ext cx="3192797" cy="390748"/>
              </a:xfrm>
              <a:prstGeom prst="rect">
                <a:avLst/>
              </a:prstGeom>
              <a:blipFill rotWithShape="1">
                <a:blip r:embed="rId4"/>
                <a:stretch>
                  <a:fillRect b="-4545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5724128" y="1124744"/>
                <a:ext cx="2505942" cy="5470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2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120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120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𝑓</m:t>
                              </m:r>
                            </m:sub>
                          </m:sSub>
                        </m:den>
                      </m:f>
                      <m:r>
                        <a:rPr lang="en-US" sz="120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~</m:t>
                      </m:r>
                      <m:f>
                        <m:fPr>
                          <m:ctrlPr>
                            <a:rPr lang="en-US" sz="12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2∙</m:t>
                          </m:r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𝑇</m:t>
                          </m:r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sSubSup>
                            <m:sSubSupPr>
                              <m:ctrlP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𝐶𝑁</m:t>
                              </m:r>
                            </m:sub>
                            <m:sup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2/3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sz="120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𝑒𝑥𝑝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type m:val="lin"/>
                              <m:ctrlP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de-DE" sz="12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12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2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de-DE" sz="12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𝑓</m:t>
                                      </m:r>
                                    </m:sub>
                                  </m:sSub>
                                  <m:r>
                                    <a:rPr lang="de-DE" sz="12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de-DE" sz="12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2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de-DE" sz="12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4128" y="1124744"/>
                <a:ext cx="2505942" cy="547073"/>
              </a:xfrm>
              <a:prstGeom prst="rect">
                <a:avLst/>
              </a:prstGeom>
              <a:blipFill rotWithShape="1">
                <a:blip r:embed="rId5"/>
                <a:stretch>
                  <a:fillRect t="-19101" r="-9246" b="-550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feld 7"/>
          <p:cNvSpPr txBox="1"/>
          <p:nvPr/>
        </p:nvSpPr>
        <p:spPr>
          <a:xfrm>
            <a:off x="4320000" y="5868000"/>
            <a:ext cx="157126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Atomic number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 rot="16200000">
            <a:off x="-597648" y="3348000"/>
            <a:ext cx="275697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fission barrier height (MeV)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3276000" y="2304000"/>
            <a:ext cx="177683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LDM + Shell corr.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1638000" y="3168000"/>
            <a:ext cx="1168590" cy="24622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LDM barrier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42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Fission barrier and half-lives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2406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4" y="692696"/>
            <a:ext cx="8306753" cy="3141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360000" y="3932688"/>
            <a:ext cx="830675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 Fission barrier heights as a function of the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fissility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parameter 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(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/A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14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crit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[5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at (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1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crit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50.883. The black points are experimental data, the solid line is calculations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the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liquid-drop model [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3,6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], crosses are calculated fission barrier heights in the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macro-microscopic model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the isotopes of elements 114 and 116 [7], the open squares are nuclei, produced in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242,244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245,248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 + 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 reactions. (b) Half-lives with respect to spontaneous fission as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function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fissility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parameter 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The black points and the open circles denote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values 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SF(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for spontaneous fission of even–even nuclei from the ground and isomeric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states. The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dashed line is an extrapolation into the trans-actinide region before the synthesis of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heavy nuclei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heavy-ion-induced reactions (macroscopic concept). Crosses are calculated values </a:t>
            </a:r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SF(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in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macro-microscopic model for even–even isotopes of elements 114 and 116 [7], open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squares are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nuclei, produced in the reactions 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242,244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Pu, 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245,248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 + 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Ca, black squares are isotopes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which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SF-half-lives have been measured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360000" y="6300000"/>
            <a:ext cx="32928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Y. </a:t>
            </a:r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Oganessian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J. Phys. G: </a:t>
            </a:r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Part. Phys. 34 (2007) E165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15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Spontaneous fission half-lives of actinides</a:t>
            </a:r>
            <a:endParaRPr lang="en-US" dirty="0"/>
          </a:p>
        </p:txBody>
      </p:sp>
      <p:pic>
        <p:nvPicPr>
          <p:cNvPr id="258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28" y="899995"/>
            <a:ext cx="6629975" cy="4709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40000" y="6300000"/>
            <a:ext cx="32928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Y. </a:t>
            </a:r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Oganessian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J. Phys. G: </a:t>
            </a:r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Part. Phys. 34 (2007) E165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07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Chart of nuclides: the domain of heavy and super heavy elements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0" y="720000"/>
            <a:ext cx="8599646" cy="5534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681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Chart of nuclides: the domain of heavy and </a:t>
            </a:r>
            <a:r>
              <a:rPr lang="en-US" dirty="0" err="1" smtClean="0"/>
              <a:t>superheavy</a:t>
            </a:r>
            <a:r>
              <a:rPr lang="en-US" dirty="0" smtClean="0"/>
              <a:t> elements</a:t>
            </a:r>
            <a:endParaRPr lang="en-US" sz="1400" dirty="0">
              <a:solidFill>
                <a:schemeClr val="tx1"/>
              </a:solidFill>
            </a:endParaRPr>
          </a:p>
        </p:txBody>
      </p:sp>
      <p:grpSp>
        <p:nvGrpSpPr>
          <p:cNvPr id="13" name="Gruppieren 12"/>
          <p:cNvGrpSpPr/>
          <p:nvPr/>
        </p:nvGrpSpPr>
        <p:grpSpPr>
          <a:xfrm>
            <a:off x="360015" y="720000"/>
            <a:ext cx="8658153" cy="4771777"/>
            <a:chOff x="360015" y="720000"/>
            <a:chExt cx="8658153" cy="4771777"/>
          </a:xfrm>
        </p:grpSpPr>
        <p:pic>
          <p:nvPicPr>
            <p:cNvPr id="26214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15" y="720000"/>
              <a:ext cx="8505715" cy="44385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echteck 2"/>
            <p:cNvSpPr/>
            <p:nvPr/>
          </p:nvSpPr>
          <p:spPr>
            <a:xfrm>
              <a:off x="4068000" y="5040000"/>
              <a:ext cx="144000" cy="144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214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6800" y="2314800"/>
              <a:ext cx="138240" cy="14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feld 3"/>
            <p:cNvSpPr txBox="1"/>
            <p:nvPr/>
          </p:nvSpPr>
          <p:spPr>
            <a:xfrm>
              <a:off x="5814000" y="2329200"/>
              <a:ext cx="104196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Nh</a:t>
              </a:r>
              <a:endParaRPr lang="en-US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2148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4005" y="2015993"/>
              <a:ext cx="155428" cy="1295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feld 4"/>
            <p:cNvSpPr txBox="1"/>
            <p:nvPr/>
          </p:nvSpPr>
          <p:spPr>
            <a:xfrm>
              <a:off x="6814800" y="2034000"/>
              <a:ext cx="110608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600" dirty="0" smtClean="0">
                  <a:latin typeface="Arial Rounded MT Bold" panose="020F0704030504030204" pitchFamily="34" charset="0"/>
                </a:rPr>
                <a:t>Mc</a:t>
              </a:r>
              <a:endParaRPr lang="en-US" sz="600" dirty="0">
                <a:latin typeface="Arial Rounded MT Bold" panose="020F0704030504030204" pitchFamily="34" charset="0"/>
              </a:endParaRPr>
            </a:p>
          </p:txBody>
        </p:sp>
        <p:pic>
          <p:nvPicPr>
            <p:cNvPr id="262150" name="Picture 6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001" y="1569602"/>
              <a:ext cx="139238" cy="28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feld 5"/>
            <p:cNvSpPr txBox="1"/>
            <p:nvPr/>
          </p:nvSpPr>
          <p:spPr>
            <a:xfrm>
              <a:off x="7380000" y="1602000"/>
              <a:ext cx="109004" cy="2308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600" dirty="0" err="1" smtClean="0">
                  <a:latin typeface="Arial Rounded MT Bold" panose="020F0704030504030204" pitchFamily="34" charset="0"/>
                </a:rPr>
                <a:t>Og</a:t>
              </a:r>
              <a:endParaRPr lang="en-US" sz="600" dirty="0" smtClean="0">
                <a:latin typeface="Arial Rounded MT Bold" panose="020F0704030504030204" pitchFamily="34" charset="0"/>
              </a:endParaRPr>
            </a:p>
            <a:p>
              <a:endParaRPr lang="en-US" sz="300" dirty="0" smtClean="0">
                <a:latin typeface="Arial Rounded MT Bold" panose="020F0704030504030204" pitchFamily="34" charset="0"/>
              </a:endParaRPr>
            </a:p>
            <a:p>
              <a:r>
                <a:rPr lang="en-US" sz="600" dirty="0" err="1" smtClean="0">
                  <a:latin typeface="Arial Rounded MT Bold" panose="020F0704030504030204" pitchFamily="34" charset="0"/>
                </a:rPr>
                <a:t>Ts</a:t>
              </a:r>
              <a:endParaRPr lang="en-US" sz="600" dirty="0">
                <a:latin typeface="Arial Rounded MT Bold" panose="020F0704030504030204" pitchFamily="34" charset="0"/>
              </a:endParaRPr>
            </a:p>
          </p:txBody>
        </p:sp>
        <p:sp>
          <p:nvSpPr>
            <p:cNvPr id="7" name="Textfeld 6"/>
            <p:cNvSpPr txBox="1"/>
            <p:nvPr/>
          </p:nvSpPr>
          <p:spPr>
            <a:xfrm>
              <a:off x="504000" y="4077072"/>
              <a:ext cx="142668" cy="95410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600" dirty="0" smtClean="0">
                  <a:latin typeface="Arial Rounded MT Bold" panose="020F0704030504030204" pitchFamily="34" charset="0"/>
                </a:rPr>
                <a:t>-8.3</a:t>
              </a:r>
              <a:endParaRPr lang="en-US" sz="800" dirty="0">
                <a:latin typeface="Arial Rounded MT Bold" panose="020F0704030504030204" pitchFamily="34" charset="0"/>
              </a:endParaRPr>
            </a:p>
            <a:p>
              <a:endParaRPr lang="en-US" sz="100" dirty="0" smtClean="0">
                <a:latin typeface="Arial Rounded MT Bold" panose="020F0704030504030204" pitchFamily="34" charset="0"/>
              </a:endParaRPr>
            </a:p>
            <a:p>
              <a:r>
                <a:rPr lang="en-US" sz="600" dirty="0" smtClean="0">
                  <a:latin typeface="Arial Rounded MT Bold" panose="020F0704030504030204" pitchFamily="34" charset="0"/>
                </a:rPr>
                <a:t>-7.4</a:t>
              </a:r>
            </a:p>
            <a:p>
              <a:endParaRPr lang="en-US" sz="100" dirty="0" smtClean="0">
                <a:latin typeface="Arial Rounded MT Bold" panose="020F0704030504030204" pitchFamily="34" charset="0"/>
              </a:endParaRPr>
            </a:p>
            <a:p>
              <a:r>
                <a:rPr lang="en-US" sz="600" dirty="0" smtClean="0">
                  <a:latin typeface="Arial Rounded MT Bold" panose="020F0704030504030204" pitchFamily="34" charset="0"/>
                </a:rPr>
                <a:t>-6.4</a:t>
              </a:r>
            </a:p>
            <a:p>
              <a:endParaRPr lang="en-US" sz="100" dirty="0" smtClean="0">
                <a:latin typeface="Arial Rounded MT Bold" panose="020F0704030504030204" pitchFamily="34" charset="0"/>
              </a:endParaRPr>
            </a:p>
            <a:p>
              <a:r>
                <a:rPr lang="en-US" sz="600" dirty="0" smtClean="0">
                  <a:latin typeface="Arial Rounded MT Bold" panose="020F0704030504030204" pitchFamily="34" charset="0"/>
                </a:rPr>
                <a:t>-5.4</a:t>
              </a:r>
            </a:p>
            <a:p>
              <a:endParaRPr lang="en-US" sz="100" dirty="0" smtClean="0">
                <a:latin typeface="Arial Rounded MT Bold" panose="020F0704030504030204" pitchFamily="34" charset="0"/>
              </a:endParaRPr>
            </a:p>
            <a:p>
              <a:r>
                <a:rPr lang="en-US" sz="600" dirty="0" smtClean="0">
                  <a:latin typeface="Arial Rounded MT Bold" panose="020F0704030504030204" pitchFamily="34" charset="0"/>
                </a:rPr>
                <a:t>-4.4</a:t>
              </a:r>
            </a:p>
            <a:p>
              <a:endParaRPr lang="en-US" sz="100" dirty="0" smtClean="0">
                <a:latin typeface="Arial Rounded MT Bold" panose="020F0704030504030204" pitchFamily="34" charset="0"/>
              </a:endParaRPr>
            </a:p>
            <a:p>
              <a:r>
                <a:rPr lang="en-US" sz="600" dirty="0" smtClean="0">
                  <a:latin typeface="Arial Rounded MT Bold" panose="020F0704030504030204" pitchFamily="34" charset="0"/>
                </a:rPr>
                <a:t>-3.4</a:t>
              </a:r>
            </a:p>
            <a:p>
              <a:endParaRPr lang="en-US" sz="100" dirty="0" smtClean="0">
                <a:latin typeface="Arial Rounded MT Bold" panose="020F0704030504030204" pitchFamily="34" charset="0"/>
              </a:endParaRPr>
            </a:p>
            <a:p>
              <a:r>
                <a:rPr lang="en-US" sz="600" dirty="0" smtClean="0">
                  <a:latin typeface="Arial Rounded MT Bold" panose="020F0704030504030204" pitchFamily="34" charset="0"/>
                </a:rPr>
                <a:t>-2.4</a:t>
              </a:r>
            </a:p>
            <a:p>
              <a:endParaRPr lang="en-US" sz="100" dirty="0" smtClean="0">
                <a:latin typeface="Arial Rounded MT Bold" panose="020F0704030504030204" pitchFamily="34" charset="0"/>
              </a:endParaRPr>
            </a:p>
            <a:p>
              <a:r>
                <a:rPr lang="en-US" sz="600" dirty="0" smtClean="0">
                  <a:latin typeface="Arial Rounded MT Bold" panose="020F0704030504030204" pitchFamily="34" charset="0"/>
                </a:rPr>
                <a:t>-1.4</a:t>
              </a:r>
            </a:p>
            <a:p>
              <a:endParaRPr lang="en-US" sz="100" dirty="0" smtClean="0">
                <a:latin typeface="Arial Rounded MT Bold" panose="020F0704030504030204" pitchFamily="34" charset="0"/>
              </a:endParaRPr>
            </a:p>
            <a:p>
              <a:r>
                <a:rPr lang="en-US" sz="600" dirty="0" smtClean="0">
                  <a:latin typeface="Arial Rounded MT Bold" panose="020F0704030504030204" pitchFamily="34" charset="0"/>
                </a:rPr>
                <a:t>-0.4</a:t>
              </a:r>
              <a:endParaRPr lang="en-US" sz="600" dirty="0">
                <a:latin typeface="Arial Rounded MT Bold" panose="020F0704030504030204" pitchFamily="34" charset="0"/>
              </a:endParaRPr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705600" y="3888000"/>
              <a:ext cx="314189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US" sz="1200" baseline="-25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shell</a:t>
              </a:r>
              <a:endParaRPr lang="en-US" sz="1200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360015" y="5184000"/>
              <a:ext cx="17729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Calc.: A. </a:t>
              </a:r>
              <a:r>
                <a:rPr lang="en-US" sz="1400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Sobiczewski</a:t>
              </a:r>
              <a:endParaRPr lang="en-US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62151" name="Picture 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1600" y="1260000"/>
              <a:ext cx="3157143" cy="20614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feld 9"/>
            <p:cNvSpPr txBox="1"/>
            <p:nvPr/>
          </p:nvSpPr>
          <p:spPr>
            <a:xfrm>
              <a:off x="4068000" y="1296000"/>
              <a:ext cx="139462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600" dirty="0" smtClean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120</a:t>
              </a:r>
              <a:endParaRPr lang="en-US" sz="600" dirty="0">
                <a:solidFill>
                  <a:schemeClr val="bg1"/>
                </a:solidFill>
                <a:latin typeface="Arial Rounded MT Bold" panose="020F0704030504030204" pitchFamily="34" charset="0"/>
              </a:endParaRPr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3060000" y="2185200"/>
              <a:ext cx="139462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600" dirty="0" smtClean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114</a:t>
              </a:r>
              <a:endParaRPr lang="en-US" sz="600" dirty="0">
                <a:solidFill>
                  <a:schemeClr val="bg1"/>
                </a:solidFill>
                <a:latin typeface="Arial Rounded MT Bold" panose="020F0704030504030204" pitchFamily="34" charset="0"/>
              </a:endParaRPr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2520000" y="3031200"/>
              <a:ext cx="139462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600" dirty="0" smtClean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108</a:t>
              </a:r>
              <a:endParaRPr lang="en-US" sz="600" dirty="0">
                <a:solidFill>
                  <a:schemeClr val="bg1"/>
                </a:solidFill>
                <a:latin typeface="Arial Rounded MT Bold" panose="020F0704030504030204" pitchFamily="34" charset="0"/>
              </a:endParaRPr>
            </a:p>
          </p:txBody>
        </p:sp>
        <p:sp>
          <p:nvSpPr>
            <p:cNvPr id="20" name="Textfeld 19"/>
            <p:cNvSpPr txBox="1"/>
            <p:nvPr/>
          </p:nvSpPr>
          <p:spPr>
            <a:xfrm rot="16200000">
              <a:off x="4082400" y="1476000"/>
              <a:ext cx="139462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600" dirty="0" smtClean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152</a:t>
              </a:r>
              <a:endParaRPr lang="en-US" sz="600" dirty="0">
                <a:solidFill>
                  <a:schemeClr val="bg1"/>
                </a:solidFill>
                <a:latin typeface="Arial Rounded MT Bold" panose="020F0704030504030204" pitchFamily="34" charset="0"/>
              </a:endParaRPr>
            </a:p>
          </p:txBody>
        </p:sp>
        <p:sp>
          <p:nvSpPr>
            <p:cNvPr id="21" name="Textfeld 20"/>
            <p:cNvSpPr txBox="1"/>
            <p:nvPr/>
          </p:nvSpPr>
          <p:spPr>
            <a:xfrm rot="16200000">
              <a:off x="5508000" y="792000"/>
              <a:ext cx="139462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600" dirty="0" smtClean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162</a:t>
              </a:r>
              <a:endParaRPr lang="en-US" sz="600" dirty="0">
                <a:solidFill>
                  <a:schemeClr val="bg1"/>
                </a:solidFill>
                <a:latin typeface="Arial Rounded MT Bold" panose="020F0704030504030204" pitchFamily="34" charset="0"/>
              </a:endParaRPr>
            </a:p>
          </p:txBody>
        </p:sp>
        <p:sp>
          <p:nvSpPr>
            <p:cNvPr id="22" name="Textfeld 21"/>
            <p:cNvSpPr txBox="1"/>
            <p:nvPr/>
          </p:nvSpPr>
          <p:spPr>
            <a:xfrm rot="16200000">
              <a:off x="8532000" y="792000"/>
              <a:ext cx="139462" cy="923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600" dirty="0" smtClean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184</a:t>
              </a:r>
              <a:endParaRPr lang="en-US" sz="600" dirty="0">
                <a:solidFill>
                  <a:schemeClr val="bg1"/>
                </a:solidFill>
                <a:latin typeface="Arial Rounded MT Bold" panose="020F0704030504030204" pitchFamily="34" charset="0"/>
              </a:endParaRPr>
            </a:p>
          </p:txBody>
        </p:sp>
        <p:sp>
          <p:nvSpPr>
            <p:cNvPr id="11" name="Ellipse 10"/>
            <p:cNvSpPr>
              <a:spLocks noChangeAspect="1"/>
            </p:cNvSpPr>
            <p:nvPr/>
          </p:nvSpPr>
          <p:spPr>
            <a:xfrm>
              <a:off x="7506000" y="1188000"/>
              <a:ext cx="1512168" cy="1512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Ellipse 23"/>
            <p:cNvSpPr>
              <a:spLocks/>
            </p:cNvSpPr>
            <p:nvPr/>
          </p:nvSpPr>
          <p:spPr>
            <a:xfrm rot="-1320000">
              <a:off x="3816000" y="2286000"/>
              <a:ext cx="2268000" cy="1782000"/>
            </a:xfrm>
            <a:prstGeom prst="ellipse">
              <a:avLst/>
            </a:prstGeom>
            <a:noFill/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6431663" y="2831145"/>
              <a:ext cx="2345514" cy="646331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sperical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shell-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stabilised</a:t>
              </a:r>
              <a:endPara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superheavy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nuclei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3528000" y="4176000"/>
              <a:ext cx="2512226" cy="646331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deformed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shell-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stabilised</a:t>
              </a:r>
              <a:endPara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superheavy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nuclei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2425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000" y="5220000"/>
            <a:ext cx="1918335" cy="1277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738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heaviest known nuclei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76000"/>
            <a:ext cx="9134856" cy="5907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487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Experimental and theoretical cross sections </a:t>
            </a:r>
            <a:br>
              <a:rPr lang="en-US" dirty="0" smtClean="0"/>
            </a:br>
            <a:r>
              <a:rPr lang="en-US" sz="1400" dirty="0" smtClean="0">
                <a:solidFill>
                  <a:schemeClr val="tx1"/>
                </a:solidFill>
              </a:rPr>
              <a:t>for </a:t>
            </a:r>
            <a:r>
              <a:rPr lang="en-US" sz="1400" baseline="30000" dirty="0" smtClean="0">
                <a:solidFill>
                  <a:schemeClr val="tx1"/>
                </a:solidFill>
              </a:rPr>
              <a:t>64</a:t>
            </a:r>
            <a:r>
              <a:rPr lang="en-US" sz="1400" dirty="0" smtClean="0">
                <a:solidFill>
                  <a:schemeClr val="tx1"/>
                </a:solidFill>
              </a:rPr>
              <a:t>Ni + </a:t>
            </a:r>
            <a:r>
              <a:rPr lang="en-US" sz="1400" baseline="30000" dirty="0" smtClean="0">
                <a:solidFill>
                  <a:schemeClr val="tx1"/>
                </a:solidFill>
              </a:rPr>
              <a:t>208</a:t>
            </a:r>
            <a:r>
              <a:rPr lang="en-US" sz="1400" dirty="0" smtClean="0">
                <a:solidFill>
                  <a:schemeClr val="tx1"/>
                </a:solidFill>
              </a:rPr>
              <a:t>Pb </a:t>
            </a:r>
            <a:r>
              <a:rPr lang="en-US" sz="1400" dirty="0" smtClean="0">
                <a:solidFill>
                  <a:schemeClr val="tx1"/>
                </a:solidFill>
                <a:latin typeface="Times New Roman"/>
                <a:cs typeface="Times New Roman"/>
              </a:rPr>
              <a:t>→ </a:t>
            </a:r>
            <a:r>
              <a:rPr lang="en-US" sz="1400" baseline="30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271</a:t>
            </a:r>
            <a:r>
              <a:rPr lang="en-US" sz="1400" dirty="0" smtClean="0">
                <a:solidFill>
                  <a:schemeClr val="tx1"/>
                </a:solidFill>
                <a:latin typeface="Times New Roman"/>
                <a:cs typeface="Times New Roman"/>
              </a:rPr>
              <a:t>Ds + 1n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000" y="612001"/>
            <a:ext cx="4933950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387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Discovery of nuclear fission (1938)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00" y="4140000"/>
            <a:ext cx="7219950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1008000" y="5760000"/>
            <a:ext cx="63074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Liquid drop model: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G. Gamow; Proc. Roy. Soc. London A123, 373 (1929)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N. Bohr &amp; J.A. Wheeler; Phys. Rev. 56, 426 (1939)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90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0" y="900000"/>
            <a:ext cx="6633023" cy="2838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82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is the structure of SHE?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0" y="720000"/>
            <a:ext cx="868680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424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Influence of shell effects on fission barrier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1966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00" y="723600"/>
            <a:ext cx="4243810" cy="5607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5040000" y="900000"/>
            <a:ext cx="27815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macroscopic barrier:</a:t>
            </a:r>
          </a:p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disappears at Z ~ 104!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Gerade Verbindung 11"/>
          <p:cNvCxnSpPr/>
          <p:nvPr/>
        </p:nvCxnSpPr>
        <p:spPr>
          <a:xfrm>
            <a:off x="5148000" y="1116000"/>
            <a:ext cx="540000" cy="0"/>
          </a:xfrm>
          <a:prstGeom prst="line">
            <a:avLst/>
          </a:prstGeom>
          <a:ln w="444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91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Influence of shell effects on fission barrier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2293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9" y="720005"/>
            <a:ext cx="4251429" cy="5615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5040000" y="900000"/>
            <a:ext cx="27815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macroscopic barrier:</a:t>
            </a:r>
          </a:p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disappears at Z ~ 104!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Gerade Verbindung 8"/>
          <p:cNvCxnSpPr/>
          <p:nvPr/>
        </p:nvCxnSpPr>
        <p:spPr>
          <a:xfrm>
            <a:off x="5148000" y="1116000"/>
            <a:ext cx="540000" cy="0"/>
          </a:xfrm>
          <a:prstGeom prst="line">
            <a:avLst/>
          </a:prstGeom>
          <a:ln w="444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5040000" y="1620000"/>
            <a:ext cx="4049507" cy="335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shell structure: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spherical </a:t>
            </a:r>
            <a:r>
              <a:rPr lang="en-US" sz="1600" dirty="0" smtClean="0">
                <a:latin typeface="Times New Roman"/>
                <a:cs typeface="Times New Roman"/>
              </a:rPr>
              <a:t>↔ deformed ground state</a:t>
            </a:r>
          </a:p>
          <a:p>
            <a:endParaRPr lang="en-US" sz="1600" dirty="0">
              <a:latin typeface="Times New Roman"/>
              <a:cs typeface="Times New Roman"/>
            </a:endParaRPr>
          </a:p>
          <a:p>
            <a:r>
              <a:rPr lang="en-US" sz="1600" dirty="0" smtClean="0">
                <a:latin typeface="Times New Roman"/>
                <a:cs typeface="Times New Roman"/>
              </a:rPr>
              <a:t>fission barrier is also &gt; 0 for Z ≥ 104</a:t>
            </a:r>
          </a:p>
          <a:p>
            <a:endParaRPr lang="en-US" sz="1600" dirty="0">
              <a:latin typeface="Times New Roman"/>
              <a:cs typeface="Times New Roman"/>
            </a:endParaRPr>
          </a:p>
          <a:p>
            <a:r>
              <a:rPr lang="en-US" sz="1600" dirty="0" smtClean="0">
                <a:latin typeface="Times New Roman"/>
                <a:cs typeface="Times New Roman"/>
              </a:rPr>
              <a:t>some fission barriers have complicated shapes,</a:t>
            </a:r>
          </a:p>
          <a:p>
            <a:r>
              <a:rPr lang="en-US" sz="1600" dirty="0" smtClean="0">
                <a:latin typeface="Times New Roman"/>
                <a:cs typeface="Times New Roman"/>
              </a:rPr>
              <a:t>multi-humped structure</a:t>
            </a:r>
          </a:p>
          <a:p>
            <a:endParaRPr lang="en-US" sz="1600" dirty="0">
              <a:latin typeface="Times New Roman"/>
              <a:cs typeface="Times New Roman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Times New Roman"/>
                <a:cs typeface="Times New Roman"/>
              </a:rPr>
              <a:t>elements exist only due to shell effects:</a:t>
            </a: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superheavy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elements</a:t>
            </a:r>
            <a:endParaRPr lang="en-US" sz="28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cxnSp>
        <p:nvCxnSpPr>
          <p:cNvPr id="4" name="Gerade Verbindung 3"/>
          <p:cNvCxnSpPr/>
          <p:nvPr/>
        </p:nvCxnSpPr>
        <p:spPr>
          <a:xfrm>
            <a:off x="5148000" y="1836000"/>
            <a:ext cx="540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691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29713" cy="561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JUROGAM array + RITU + GREAT spectrometer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69299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0" y="677698"/>
            <a:ext cx="91440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JUROGAM array + RITU + GREAT spectrometer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317698"/>
            <a:ext cx="9144000" cy="555625"/>
          </a:xfrm>
          <a:prstGeom prst="rec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90000" rIns="91440" bIns="90000" numCol="1" anchor="ctr" anchorCtr="0" compatLnSpc="1">
            <a:prstTxWarp prst="textNoShape">
              <a:avLst/>
            </a:prstTxWarp>
            <a:sp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FF9933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FF9933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FF9933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FF9933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FF9933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FF9933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FF9933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FF9933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FF9933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2400" b="0" i="0" u="none" strike="noStrike" kern="0" cap="none" spc="0" normalizeH="0" baseline="0" noProof="0" smtClean="0">
              <a:ln>
                <a:noFill/>
              </a:ln>
              <a:solidFill>
                <a:srgbClr val="FF9933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7" name="Picture 4" descr="ritu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317698"/>
            <a:ext cx="7143750" cy="714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Line 5"/>
          <p:cNvSpPr>
            <a:spLocks noChangeShapeType="1"/>
          </p:cNvSpPr>
          <p:nvPr/>
        </p:nvSpPr>
        <p:spPr bwMode="auto">
          <a:xfrm>
            <a:off x="0" y="6870898"/>
            <a:ext cx="91440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graphicFrame>
        <p:nvGraphicFramePr>
          <p:cNvPr id="9" name="Object 6"/>
          <p:cNvGraphicFramePr>
            <a:graphicFrameLocks noChangeAspect="1"/>
          </p:cNvGraphicFramePr>
          <p:nvPr>
            <p:extLst/>
          </p:nvPr>
        </p:nvGraphicFramePr>
        <p:xfrm>
          <a:off x="0" y="317698"/>
          <a:ext cx="3048000" cy="1266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138" name="Photo Editor Photo" r:id="rId4" imgW="4009524" imgH="1666667" progId="MSPhotoEd.3">
                  <p:embed/>
                </p:oleObj>
              </mc:Choice>
              <mc:Fallback>
                <p:oleObj name="Photo Editor Photo" r:id="rId4" imgW="4009524" imgH="1666667" progId="MSPhotoEd.3">
                  <p:embed/>
                  <p:pic>
                    <p:nvPicPr>
                      <p:cNvPr id="9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7698"/>
                        <a:ext cx="3048000" cy="1266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7"/>
          <p:cNvGraphicFramePr>
            <a:graphicFrameLocks noChangeAspect="1"/>
          </p:cNvGraphicFramePr>
          <p:nvPr>
            <p:extLst/>
          </p:nvPr>
        </p:nvGraphicFramePr>
        <p:xfrm>
          <a:off x="3048000" y="317698"/>
          <a:ext cx="3048000" cy="1247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139" name="Photo Editor Photo" r:id="rId6" imgW="3952381" imgH="1619476" progId="MSPhotoEd.3">
                  <p:embed/>
                </p:oleObj>
              </mc:Choice>
              <mc:Fallback>
                <p:oleObj name="Photo Editor Photo" r:id="rId6" imgW="3952381" imgH="1619476" progId="MSPhotoEd.3">
                  <p:embed/>
                  <p:pic>
                    <p:nvPicPr>
                      <p:cNvPr id="1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317698"/>
                        <a:ext cx="3048000" cy="1247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8"/>
          <p:cNvGraphicFramePr>
            <a:graphicFrameLocks noChangeAspect="1"/>
          </p:cNvGraphicFramePr>
          <p:nvPr>
            <p:extLst/>
          </p:nvPr>
        </p:nvGraphicFramePr>
        <p:xfrm>
          <a:off x="6096000" y="317698"/>
          <a:ext cx="2895600" cy="120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140" name="Photo Editor Photo" r:id="rId8" imgW="3809524" imgH="1590897" progId="MSPhotoEd.3">
                  <p:embed/>
                </p:oleObj>
              </mc:Choice>
              <mc:Fallback>
                <p:oleObj name="Photo Editor Photo" r:id="rId8" imgW="3809524" imgH="1590897" progId="MSPhotoEd.3">
                  <p:embed/>
                  <p:pic>
                    <p:nvPicPr>
                      <p:cNvPr id="11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317698"/>
                        <a:ext cx="2895600" cy="1209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Gerader Verbinder 2"/>
          <p:cNvCxnSpPr/>
          <p:nvPr/>
        </p:nvCxnSpPr>
        <p:spPr>
          <a:xfrm>
            <a:off x="936000" y="6552000"/>
            <a:ext cx="7308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feld 4"/>
          <p:cNvSpPr txBox="1"/>
          <p:nvPr/>
        </p:nvSpPr>
        <p:spPr>
          <a:xfrm>
            <a:off x="1619672" y="6516000"/>
            <a:ext cx="6239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tagging instrumentation at JYFL (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Jyväskylä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JUROGAM, RITU, GREAT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63951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Spinning the heaviest elements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" y="756000"/>
            <a:ext cx="4500926" cy="3344626"/>
          </a:xfrm>
          <a:prstGeom prst="rect">
            <a:avLst/>
          </a:prstGeom>
        </p:spPr>
      </p:pic>
      <p:pic>
        <p:nvPicPr>
          <p:cNvPr id="1833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780928"/>
            <a:ext cx="3180000" cy="3446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6084168" y="2575937"/>
            <a:ext cx="27847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ependence of the fission barrier on spin I</a:t>
            </a:r>
            <a:endParaRPr lang="en-US" sz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720000" y="6300000"/>
            <a:ext cx="22958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S. </a:t>
            </a:r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Eeckhaupt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al.; EPJA 26 (2005), 227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66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720000"/>
            <a:ext cx="549275" cy="481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763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000" y="1188007"/>
            <a:ext cx="1188823" cy="731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6120000" y="900000"/>
                <a:ext cx="2425279" cy="3861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rotational energy: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de-DE" sz="1200" b="0" i="1" smtClean="0">
                            <a:solidFill>
                              <a:srgbClr val="0000CC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b>
                        <m:r>
                          <a:rPr lang="de-DE" sz="1200" b="0" i="1" smtClean="0">
                            <a:solidFill>
                              <a:srgbClr val="0000CC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𝐼</m:t>
                        </m:r>
                      </m:sub>
                    </m:sSub>
                    <m:r>
                      <a:rPr lang="de-DE" sz="1200" b="0" i="1" smtClean="0">
                        <a:solidFill>
                          <a:srgbClr val="0000CC"/>
                        </a:solidFill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de-DE" sz="12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de-DE" sz="1200" b="0" i="1" smtClean="0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de-DE" sz="1200" b="0" i="1" smtClean="0">
                                <a:solidFill>
                                  <a:srgbClr val="0000CC"/>
                                </a:solidFill>
                                <a:latin typeface="Cambria Math"/>
                                <a:ea typeface="Cambria Math"/>
                                <a:cs typeface="Times New Roman" panose="02020603050405020304" pitchFamily="18" charset="0"/>
                              </a:rPr>
                              <m:t>ℏ</m:t>
                            </m:r>
                          </m:e>
                          <m:sup>
                            <m:r>
                              <a:rPr lang="de-DE" sz="1200" b="0" i="1" smtClean="0">
                                <a:solidFill>
                                  <a:srgbClr val="0000CC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de-DE" sz="1200" b="0" i="1" smtClean="0">
                            <a:solidFill>
                              <a:srgbClr val="0000CC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de-DE" sz="1200" b="0" i="1" smtClean="0">
                            <a:solidFill>
                              <a:srgbClr val="0000CC"/>
                            </a:solidFill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ℑ</m:t>
                        </m:r>
                      </m:den>
                    </m:f>
                    <m:r>
                      <a:rPr lang="de-DE" sz="1200" b="0" i="1" smtClean="0">
                        <a:solidFill>
                          <a:srgbClr val="0000CC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∙</m:t>
                    </m:r>
                    <m:r>
                      <a:rPr lang="de-DE" sz="1200" b="0" i="1" smtClean="0">
                        <a:solidFill>
                          <a:srgbClr val="0000CC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𝐼</m:t>
                    </m:r>
                    <m:d>
                      <m:dPr>
                        <m:ctrlPr>
                          <a:rPr lang="de-DE" sz="1200" b="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de-DE" sz="1200" b="0" i="1" smtClean="0">
                            <a:solidFill>
                              <a:srgbClr val="0000CC"/>
                            </a:solidFill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𝐼</m:t>
                        </m:r>
                        <m:r>
                          <a:rPr lang="de-DE" sz="1200" b="0" i="1" smtClean="0">
                            <a:solidFill>
                              <a:srgbClr val="0000CC"/>
                            </a:solidFill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+1</m:t>
                        </m:r>
                      </m:e>
                    </m:d>
                  </m:oMath>
                </a14:m>
                <a:endParaRPr lang="en-US" sz="12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0000" y="900000"/>
                <a:ext cx="2425279" cy="386196"/>
              </a:xfrm>
              <a:prstGeom prst="rect">
                <a:avLst/>
              </a:prstGeom>
              <a:blipFill rotWithShape="1">
                <a:blip r:embed="rId7"/>
                <a:stretch>
                  <a:fillRect l="-2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5940000" y="1332000"/>
                <a:ext cx="2642775" cy="3861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12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γ</a:t>
                </a:r>
                <a:r>
                  <a:rPr lang="de-DE" sz="12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de-DE" sz="1200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ray</a:t>
                </a:r>
                <a:r>
                  <a:rPr lang="de-DE" sz="12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de-DE" sz="1200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energy</a:t>
                </a:r>
                <a:r>
                  <a:rPr lang="de-DE" sz="12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de-DE" sz="1200" b="0" i="1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b>
                        <m:r>
                          <a:rPr lang="de-DE" sz="1200" b="0" i="1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𝐼</m:t>
                        </m:r>
                      </m:sub>
                    </m:sSub>
                    <m:r>
                      <a:rPr lang="de-DE" sz="1200" b="0" i="1" smtClean="0">
                        <a:solidFill>
                          <a:srgbClr val="FF0000"/>
                        </a:solidFill>
                        <a:latin typeface="Cambria Math"/>
                        <a:cs typeface="Times New Roman" panose="02020603050405020304" pitchFamily="18" charset="0"/>
                      </a:rPr>
                      <m:t>−</m:t>
                    </m:r>
                    <m:sSub>
                      <m:sSubPr>
                        <m:ctrlPr>
                          <a:rPr lang="de-DE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de-DE" sz="1200" b="0" i="1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b>
                        <m:r>
                          <a:rPr lang="de-DE" sz="1200" b="0" i="1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𝐼</m:t>
                        </m:r>
                        <m:r>
                          <a:rPr lang="de-DE" sz="1200" b="0" i="1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−2</m:t>
                        </m:r>
                      </m:sub>
                    </m:sSub>
                    <m:r>
                      <a:rPr lang="de-DE" sz="1200" b="0" i="1" smtClean="0">
                        <a:solidFill>
                          <a:srgbClr val="FF0000"/>
                        </a:solidFill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de-DE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de-DE" sz="1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de-DE" sz="12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cs typeface="Times New Roman" panose="02020603050405020304" pitchFamily="18" charset="0"/>
                              </a:rPr>
                              <m:t>ℏ</m:t>
                            </m:r>
                          </m:e>
                          <m:sup>
                            <m:r>
                              <a:rPr lang="de-DE" sz="12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de-DE" sz="1200" b="0" i="1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de-DE" sz="1200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ℑ</m:t>
                        </m:r>
                      </m:den>
                    </m:f>
                    <m:r>
                      <a:rPr lang="de-DE" sz="1200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∙</m:t>
                    </m:r>
                    <m:d>
                      <m:dPr>
                        <m:ctrlPr>
                          <a:rPr lang="de-DE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de-DE" sz="1200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de-DE" sz="1200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𝐼</m:t>
                        </m:r>
                        <m:r>
                          <a:rPr lang="de-DE" sz="1200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−2</m:t>
                        </m:r>
                      </m:e>
                    </m:d>
                  </m:oMath>
                </a14:m>
                <a:endParaRPr lang="en-US" sz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0000" y="1332000"/>
                <a:ext cx="2642775" cy="386196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5202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Rotational Bands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1925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00" y="720002"/>
            <a:ext cx="7033261" cy="5771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620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Rotational Bands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266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000" y="720008"/>
            <a:ext cx="5114572" cy="5700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954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Single particle orbitals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17306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73038"/>
            <a:ext cx="3924300" cy="504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306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" y="586752"/>
            <a:ext cx="4219429" cy="54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3852000" y="576000"/>
            <a:ext cx="2663156" cy="226591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36000" rIns="36000" bIns="36000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R. </a:t>
            </a:r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Chasman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al. Rev. Mod. Phys. 49 (1977), 833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6" descr="beta-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5652000"/>
            <a:ext cx="503238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28"/>
          <p:cNvSpPr txBox="1">
            <a:spLocks noChangeArrowheads="1"/>
          </p:cNvSpPr>
          <p:nvPr/>
        </p:nvSpPr>
        <p:spPr bwMode="auto">
          <a:xfrm>
            <a:off x="288000" y="6192000"/>
            <a:ext cx="672226" cy="318924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36000" tIns="36000" rIns="36000" bIns="36000">
            <a:spAutoFit/>
          </a:bodyPr>
          <a:lstStyle/>
          <a:p>
            <a:r>
              <a:rPr lang="en-US" altLang="de-DE" sz="1600" dirty="0">
                <a:solidFill>
                  <a:srgbClr val="00FF99"/>
                </a:solidFill>
                <a:latin typeface="Comic Sans MS" pitchFamily="66" charset="0"/>
              </a:rPr>
              <a:t>o</a:t>
            </a:r>
            <a:r>
              <a:rPr lang="en-US" altLang="de-DE" sz="1600" b="0" i="0" dirty="0" smtClean="0">
                <a:solidFill>
                  <a:srgbClr val="00FF99"/>
                </a:solidFill>
                <a:latin typeface="Comic Sans MS" pitchFamily="66" charset="0"/>
              </a:rPr>
              <a:t>blate</a:t>
            </a:r>
            <a:endParaRPr lang="en-GB" altLang="de-DE" sz="1600" b="0" i="0" dirty="0">
              <a:solidFill>
                <a:srgbClr val="000000"/>
              </a:solidFill>
            </a:endParaRPr>
          </a:p>
        </p:txBody>
      </p:sp>
      <p:pic>
        <p:nvPicPr>
          <p:cNvPr id="10" name="Picture 27" descr="beta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000" y="5652000"/>
            <a:ext cx="576263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29"/>
          <p:cNvSpPr txBox="1">
            <a:spLocks noChangeArrowheads="1"/>
          </p:cNvSpPr>
          <p:nvPr/>
        </p:nvSpPr>
        <p:spPr bwMode="auto">
          <a:xfrm>
            <a:off x="3384000" y="6192000"/>
            <a:ext cx="758788" cy="318924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36000" tIns="36000" rIns="36000" bIns="36000">
            <a:spAutoFit/>
          </a:bodyPr>
          <a:lstStyle/>
          <a:p>
            <a:r>
              <a:rPr lang="en-US" altLang="de-DE" sz="1600" dirty="0" err="1">
                <a:solidFill>
                  <a:srgbClr val="0000FF"/>
                </a:solidFill>
                <a:latin typeface="Comic Sans MS" pitchFamily="66" charset="0"/>
              </a:rPr>
              <a:t>p</a:t>
            </a:r>
            <a:r>
              <a:rPr lang="en-US" altLang="de-DE" sz="1600" b="0" i="0" smtClean="0">
                <a:solidFill>
                  <a:srgbClr val="0000FF"/>
                </a:solidFill>
                <a:latin typeface="Comic Sans MS" pitchFamily="66" charset="0"/>
              </a:rPr>
              <a:t>rolate</a:t>
            </a:r>
            <a:endParaRPr lang="en-GB" altLang="de-DE" sz="1600" b="0" i="0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1440000" y="6120000"/>
                <a:ext cx="1561316" cy="29673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36000" tIns="36000" rIns="36000" bIns="36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102</m:t>
                          </m:r>
                        </m:sub>
                        <m:sup>
                          <m:r>
                            <a:rPr lang="de-DE" sz="1400" b="0" i="1" smtClean="0">
                              <a:latin typeface="Cambria Math"/>
                            </a:rPr>
                            <m:t>254</m:t>
                          </m:r>
                        </m:sup>
                        <m:e>
                          <m:sSub>
                            <m:sSub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𝑁𝑜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152</m:t>
                              </m:r>
                            </m:sub>
                          </m:sSub>
                        </m:e>
                      </m:sPre>
                      <m:r>
                        <a:rPr lang="de-DE" sz="1400" b="0" i="1" smtClean="0">
                          <a:latin typeface="Cambria Math"/>
                        </a:rPr>
                        <m:t>   </m:t>
                      </m:r>
                      <m:sSub>
                        <m:sSubPr>
                          <m:ctrlP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𝛽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de-DE" sz="1400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~</m:t>
                      </m:r>
                      <m:r>
                        <a:rPr lang="de-DE" sz="1400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0.28</m:t>
                      </m:r>
                    </m:oMath>
                  </m:oMathPara>
                </a14:m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0000" y="6120000"/>
                <a:ext cx="1561316" cy="296739"/>
              </a:xfrm>
              <a:prstGeom prst="rect">
                <a:avLst/>
              </a:prstGeom>
              <a:blipFill rotWithShape="1">
                <a:blip r:embed="rId7"/>
                <a:stretch>
                  <a:fillRect r="-391" b="-10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26" descr="beta-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740" y="5652000"/>
            <a:ext cx="503238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7" descr="beta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000" y="5652000"/>
            <a:ext cx="576263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1127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3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is the structure of SHE?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14234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720000"/>
            <a:ext cx="3514725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000" y="853200"/>
            <a:ext cx="3667125" cy="534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926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Hahn-Meitner-</a:t>
            </a:r>
            <a:r>
              <a:rPr lang="de-DE" dirty="0" err="1" smtClean="0"/>
              <a:t>Strassmann</a:t>
            </a:r>
            <a:r>
              <a:rPr lang="de-DE" dirty="0" smtClean="0"/>
              <a:t> experimental </a:t>
            </a:r>
            <a:r>
              <a:rPr lang="de-DE" dirty="0" err="1" smtClean="0"/>
              <a:t>set-up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54400"/>
            <a:ext cx="8064896" cy="598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21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Stability of heavy elements – Nilsson level energy gap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838206"/>
            <a:ext cx="4464286" cy="4150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0" y="872555"/>
            <a:ext cx="4454652" cy="4857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2843808" y="1008000"/>
            <a:ext cx="94288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= 152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4860000" y="5589240"/>
            <a:ext cx="4176496" cy="830997"/>
          </a:xfrm>
          <a:prstGeom prst="rect">
            <a:avLst/>
          </a:prstGeom>
          <a:solidFill>
            <a:srgbClr val="FFFF00"/>
          </a:solidFill>
          <a:ln w="952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de-DE" sz="1600" b="0" i="0" baseline="30000" dirty="0">
                <a:solidFill>
                  <a:srgbClr val="000000"/>
                </a:solidFill>
                <a:latin typeface="Times New Roman" pitchFamily="18" charset="0"/>
              </a:rPr>
              <a:t>254</a:t>
            </a:r>
            <a:r>
              <a:rPr lang="en-US" altLang="de-DE" sz="1600" b="0" i="0" dirty="0">
                <a:solidFill>
                  <a:srgbClr val="000000"/>
                </a:solidFill>
                <a:latin typeface="Times New Roman" pitchFamily="18" charset="0"/>
              </a:rPr>
              <a:t>No (Z=102</a:t>
            </a:r>
            <a:r>
              <a:rPr lang="en-US" altLang="de-DE" sz="1600" b="0" i="0" dirty="0" smtClean="0">
                <a:solidFill>
                  <a:srgbClr val="000000"/>
                </a:solidFill>
                <a:latin typeface="Times New Roman" pitchFamily="18" charset="0"/>
              </a:rPr>
              <a:t>), </a:t>
            </a:r>
            <a:r>
              <a:rPr lang="en-US" altLang="de-DE" sz="1600" b="0" i="0" baseline="30000" dirty="0">
                <a:solidFill>
                  <a:srgbClr val="000000"/>
                </a:solidFill>
                <a:latin typeface="Times New Roman" pitchFamily="18" charset="0"/>
              </a:rPr>
              <a:t>252</a:t>
            </a:r>
            <a:r>
              <a:rPr lang="en-US" altLang="de-DE" sz="1600" b="0" i="0" dirty="0">
                <a:solidFill>
                  <a:srgbClr val="000000"/>
                </a:solidFill>
                <a:latin typeface="Times New Roman" pitchFamily="18" charset="0"/>
              </a:rPr>
              <a:t>Fm (Z=100) </a:t>
            </a:r>
            <a:r>
              <a:rPr lang="en-US" altLang="de-DE" sz="1600" b="0" i="0" dirty="0" smtClean="0">
                <a:solidFill>
                  <a:srgbClr val="000000"/>
                </a:solidFill>
                <a:latin typeface="Times New Roman" pitchFamily="18" charset="0"/>
              </a:rPr>
              <a:t>and </a:t>
            </a:r>
            <a:r>
              <a:rPr lang="en-US" altLang="de-DE" sz="1600" b="0" i="0" baseline="30000" dirty="0" smtClean="0">
                <a:solidFill>
                  <a:srgbClr val="000000"/>
                </a:solidFill>
                <a:latin typeface="Times New Roman" pitchFamily="18" charset="0"/>
              </a:rPr>
              <a:t>250</a:t>
            </a:r>
            <a:r>
              <a:rPr lang="en-US" altLang="de-DE" sz="1600" b="0" i="0" dirty="0" smtClean="0">
                <a:solidFill>
                  <a:srgbClr val="000000"/>
                </a:solidFill>
                <a:latin typeface="Times New Roman" pitchFamily="18" charset="0"/>
              </a:rPr>
              <a:t>Cf (Z=98) </a:t>
            </a:r>
            <a:r>
              <a:rPr lang="en-US" altLang="de-DE" sz="1600" b="1" dirty="0" smtClean="0">
                <a:solidFill>
                  <a:srgbClr val="000000"/>
                </a:solidFill>
                <a:latin typeface="Times New Roman" pitchFamily="18" charset="0"/>
              </a:rPr>
              <a:t>with</a:t>
            </a:r>
            <a:r>
              <a:rPr lang="en-US" altLang="de-DE" sz="1600" b="1" i="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de-DE" sz="1600" b="1" i="0" dirty="0">
                <a:solidFill>
                  <a:srgbClr val="000000"/>
                </a:solidFill>
                <a:latin typeface="Times New Roman" pitchFamily="18" charset="0"/>
              </a:rPr>
              <a:t>N=152 </a:t>
            </a:r>
            <a:endParaRPr lang="en-US" altLang="de-DE" sz="1600" b="1" i="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algn="ctr"/>
            <a:r>
              <a:rPr lang="en-US" altLang="de-DE" sz="1600" b="0" i="0" dirty="0" smtClean="0">
                <a:solidFill>
                  <a:srgbClr val="000000"/>
                </a:solidFill>
                <a:latin typeface="Times New Roman" pitchFamily="18" charset="0"/>
              </a:rPr>
              <a:t>seem to be more stable than their neighbors </a:t>
            </a:r>
            <a:endParaRPr lang="en-US" altLang="de-DE" sz="1600" b="0" i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000" y="586752"/>
            <a:ext cx="3854286" cy="49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3820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Shiptrap</a:t>
            </a:r>
            <a:r>
              <a:rPr lang="en-US" dirty="0" smtClean="0"/>
              <a:t>: Probing the strength of shell effects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2252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1080000"/>
            <a:ext cx="4707255" cy="3107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720000" y="6300000"/>
            <a:ext cx="28376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E. </a:t>
            </a:r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Minaya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Ramirez et al.; Science 337 (2012), 1207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427255" y="3024000"/>
            <a:ext cx="24112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Muntian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(mic-mac)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Z=114 N=184</a:t>
            </a:r>
          </a:p>
          <a:p>
            <a:r>
              <a:rPr lang="en-US" sz="14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Möller</a:t>
            </a:r>
            <a:r>
              <a:rPr lang="en-US" sz="14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FRDM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Z=114 N=184</a:t>
            </a:r>
          </a:p>
          <a:p>
            <a:r>
              <a:rPr lang="en-US" sz="1400" dirty="0" smtClean="0">
                <a:solidFill>
                  <a:srgbClr val="5F5F5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TW-99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            Z=120 N=172</a:t>
            </a:r>
          </a:p>
          <a:p>
            <a:r>
              <a:rPr lang="en-US" sz="14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SkM</a:t>
            </a:r>
            <a:r>
              <a:rPr lang="en-US" sz="1400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Z=126 N=184</a:t>
            </a:r>
            <a:endParaRPr lang="en-US" sz="1400" baseline="30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1080000" y="720000"/>
                <a:ext cx="4218014" cy="30777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smtClean="0">
                              <a:latin typeface="Cambria Math"/>
                              <a:ea typeface="Cambria Math"/>
                            </a:rPr>
                            <m:t>𝛿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2</m:t>
                          </m:r>
                          <m:r>
                            <a:rPr lang="de-DE" sz="1400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𝑁</m:t>
                          </m:r>
                          <m:r>
                            <a:rPr lang="de-DE" sz="1400" b="0" i="1" smtClean="0">
                              <a:latin typeface="Cambria Math"/>
                            </a:rPr>
                            <m:t>,</m:t>
                          </m:r>
                          <m:r>
                            <a:rPr lang="de-DE" sz="1400" b="0" i="1" smtClean="0">
                              <a:latin typeface="Cambria Math"/>
                            </a:rPr>
                            <m:t>𝑍</m:t>
                          </m:r>
                        </m:e>
                      </m:d>
                      <m:r>
                        <a:rPr lang="de-DE" sz="1400" b="0" i="1" smtClean="0">
                          <a:latin typeface="Cambria Math"/>
                        </a:rPr>
                        <m:t>=2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𝐵</m:t>
                      </m:r>
                      <m:d>
                        <m:d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𝑁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𝑍</m:t>
                          </m:r>
                        </m:e>
                      </m:d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𝐵</m:t>
                      </m:r>
                      <m:d>
                        <m:d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𝑁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−2,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𝑍</m:t>
                          </m:r>
                        </m:e>
                      </m:d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𝐵</m:t>
                      </m:r>
                      <m:d>
                        <m:d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𝑁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+2,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𝑍</m:t>
                          </m:r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00" y="720000"/>
                <a:ext cx="4218014" cy="307777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feld 6"/>
          <p:cNvSpPr txBox="1"/>
          <p:nvPr/>
        </p:nvSpPr>
        <p:spPr>
          <a:xfrm>
            <a:off x="720000" y="5220000"/>
            <a:ext cx="161133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206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Pb(</a:t>
            </a:r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Ca,2n)</a:t>
            </a:r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252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</a:p>
          <a:p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207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Pb(</a:t>
            </a:r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Ca,2n)</a:t>
            </a:r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253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</a:p>
          <a:p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208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Pb(</a:t>
            </a:r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Ca,2n)</a:t>
            </a:r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254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</a:p>
          <a:p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208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Pb(</a:t>
            </a:r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Ca,1n)</a:t>
            </a:r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255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28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000" y="4572000"/>
            <a:ext cx="5148263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2627784" y="4149080"/>
            <a:ext cx="14927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neutron number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597200" y="1134000"/>
            <a:ext cx="640610" cy="523220"/>
          </a:xfrm>
          <a:prstGeom prst="rect">
            <a:avLst/>
          </a:prstGeom>
          <a:solidFill>
            <a:schemeClr val="bg1"/>
          </a:solidFill>
        </p:spPr>
        <p:txBody>
          <a:bodyPr wrap="none" lIns="108000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456000" y="5004000"/>
            <a:ext cx="594715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MeV</a:t>
            </a:r>
            <a:endParaRPr lang="en-US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6624000" y="5544000"/>
            <a:ext cx="209994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</a:t>
            </a:r>
            <a:endParaRPr lang="en-US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5686801" y="719999"/>
                <a:ext cx="314701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𝛿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2</m:t>
                          </m:r>
                          <m:r>
                            <a:rPr lang="de-DE" sz="1400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𝑁</m:t>
                          </m:r>
                          <m:r>
                            <a:rPr lang="de-DE" sz="1400" b="0" i="1" smtClean="0">
                              <a:latin typeface="Cambria Math"/>
                            </a:rPr>
                            <m:t>,</m:t>
                          </m:r>
                          <m:r>
                            <a:rPr lang="de-DE" sz="1400" b="0" i="1" smtClean="0">
                              <a:latin typeface="Cambria Math"/>
                            </a:rPr>
                            <m:t>𝑍</m:t>
                          </m:r>
                        </m:e>
                      </m:d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2</m:t>
                          </m:r>
                          <m:r>
                            <a:rPr lang="de-DE" sz="1400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𝑁</m:t>
                          </m:r>
                          <m:r>
                            <a:rPr lang="de-DE" sz="1400" b="0" i="1" smtClean="0">
                              <a:latin typeface="Cambria Math"/>
                            </a:rPr>
                            <m:t>,</m:t>
                          </m:r>
                          <m:r>
                            <a:rPr lang="de-DE" sz="1400" b="0" i="1" smtClean="0">
                              <a:latin typeface="Cambria Math"/>
                            </a:rPr>
                            <m:t>𝑍</m:t>
                          </m:r>
                        </m:e>
                      </m:d>
                      <m:r>
                        <a:rPr lang="de-DE" sz="1400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2</m:t>
                          </m:r>
                          <m:r>
                            <a:rPr lang="de-DE" sz="1400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𝑁</m:t>
                          </m:r>
                          <m:r>
                            <a:rPr lang="de-DE" sz="1400" b="0" i="1" smtClean="0">
                              <a:latin typeface="Cambria Math"/>
                            </a:rPr>
                            <m:t>+2,</m:t>
                          </m:r>
                          <m:r>
                            <a:rPr lang="de-DE" sz="1400" b="0" i="1" smtClean="0">
                              <a:latin typeface="Cambria Math"/>
                            </a:rPr>
                            <m:t>𝑍</m:t>
                          </m:r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6801" y="719999"/>
                <a:ext cx="3147015" cy="307777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515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Isomeric states in even-even nuclei</a:t>
            </a:r>
            <a:endParaRPr lang="en-US" sz="14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360000" y="900000"/>
                <a:ext cx="3707944" cy="25076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Why K-isomers occur?</a:t>
                </a:r>
              </a:p>
              <a:p>
                <a:endPara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14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deformed nuclei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en-US" sz="1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14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breaking of particle pair at Fermi surface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en-US" sz="1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14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selection rule for electromagnetic transitions </a:t>
                </a:r>
                <a14:m>
                  <m:oMath xmlns:m="http://schemas.openxmlformats.org/officeDocument/2006/math">
                    <m:r>
                      <a:rPr lang="en-US" sz="140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𝜆</m:t>
                    </m:r>
                    <m:r>
                      <a:rPr lang="en-US" sz="140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≥</m:t>
                    </m:r>
                    <m:r>
                      <m:rPr>
                        <m:sty m:val="p"/>
                      </m:rPr>
                      <a:rPr lang="el-GR" sz="140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Δ</m:t>
                    </m:r>
                    <m:r>
                      <a:rPr lang="de-DE" sz="1400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𝐾</m:t>
                    </m:r>
                  </m:oMath>
                </a14:m>
                <a:r>
                  <a:rPr lang="en-US" sz="14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not fulfilled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en-US" sz="1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14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excitation energy of quasi-particle:</a:t>
                </a:r>
              </a:p>
              <a:p>
                <a:r>
                  <a:rPr lang="en-US" sz="1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de-DE" sz="1400" b="0" i="1" smtClean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𝐸</m:t>
                    </m:r>
                    <m:r>
                      <a:rPr lang="de-DE" sz="1400" b="0" i="1" smtClean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Times New Roman" panose="02020603050405020304" pitchFamily="18" charset="0"/>
                                  </a:rPr>
                                  <m:t>𝜀</m:t>
                                </m:r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Times New Roman" panose="02020603050405020304" pitchFamily="18" charset="0"/>
                                  </a:rPr>
                                  <m:t>𝜆</m:t>
                                </m:r>
                              </m:e>
                            </m:d>
                          </m:e>
                          <m:sup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l-GR" sz="1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  <a:cs typeface="Times New Roman" panose="02020603050405020304" pitchFamily="18" charset="0"/>
                              </a:rPr>
                              <m:t>Δ</m:t>
                            </m:r>
                          </m:e>
                          <m:sup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en-US" sz="1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00" y="900000"/>
                <a:ext cx="3707944" cy="2507674"/>
              </a:xfrm>
              <a:prstGeom prst="rect">
                <a:avLst/>
              </a:prstGeom>
              <a:blipFill>
                <a:blip r:embed="rId3"/>
                <a:stretch>
                  <a:fillRect l="-1316" t="-146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feld 18"/>
          <p:cNvSpPr txBox="1"/>
          <p:nvPr/>
        </p:nvSpPr>
        <p:spPr>
          <a:xfrm>
            <a:off x="360000" y="4320000"/>
            <a:ext cx="370794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we can learn?</a:t>
            </a:r>
          </a:p>
          <a:p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nformation about Nilsson level energy gaps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nfluence on stability of </a:t>
            </a:r>
            <a:r>
              <a:rPr lang="en-US" sz="1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superheavy</a:t>
            </a:r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elements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pairing interaction</a:t>
            </a:r>
          </a:p>
        </p:txBody>
      </p:sp>
      <p:grpSp>
        <p:nvGrpSpPr>
          <p:cNvPr id="12" name="Gruppieren 11"/>
          <p:cNvGrpSpPr/>
          <p:nvPr/>
        </p:nvGrpSpPr>
        <p:grpSpPr>
          <a:xfrm>
            <a:off x="4500000" y="2959114"/>
            <a:ext cx="4383087" cy="3505200"/>
            <a:chOff x="4500000" y="2959114"/>
            <a:chExt cx="4383087" cy="3505200"/>
          </a:xfrm>
        </p:grpSpPr>
        <p:pic>
          <p:nvPicPr>
            <p:cNvPr id="234502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0000" y="2959114"/>
              <a:ext cx="4383087" cy="3505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Ellipse 19"/>
            <p:cNvSpPr/>
            <p:nvPr/>
          </p:nvSpPr>
          <p:spPr>
            <a:xfrm>
              <a:off x="7488000" y="5004000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Ellipse 20"/>
            <p:cNvSpPr/>
            <p:nvPr/>
          </p:nvSpPr>
          <p:spPr>
            <a:xfrm>
              <a:off x="7488000" y="5076000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Ellipse 21"/>
            <p:cNvSpPr/>
            <p:nvPr/>
          </p:nvSpPr>
          <p:spPr>
            <a:xfrm>
              <a:off x="7704000" y="5004000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Ellipse 22"/>
            <p:cNvSpPr/>
            <p:nvPr/>
          </p:nvSpPr>
          <p:spPr>
            <a:xfrm>
              <a:off x="7704000" y="5076000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Ellipse 23"/>
            <p:cNvSpPr/>
            <p:nvPr/>
          </p:nvSpPr>
          <p:spPr>
            <a:xfrm>
              <a:off x="7488000" y="5673600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Ellipse 24"/>
            <p:cNvSpPr/>
            <p:nvPr/>
          </p:nvSpPr>
          <p:spPr>
            <a:xfrm>
              <a:off x="7488000" y="5826000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Ellipse 25"/>
            <p:cNvSpPr/>
            <p:nvPr/>
          </p:nvSpPr>
          <p:spPr>
            <a:xfrm>
              <a:off x="7704000" y="5673600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Ellipse 26"/>
            <p:cNvSpPr/>
            <p:nvPr/>
          </p:nvSpPr>
          <p:spPr>
            <a:xfrm>
              <a:off x="7704000" y="5826000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Ellipse 27"/>
            <p:cNvSpPr/>
            <p:nvPr/>
          </p:nvSpPr>
          <p:spPr>
            <a:xfrm>
              <a:off x="5310000" y="5407200"/>
              <a:ext cx="144016" cy="144016"/>
            </a:xfrm>
            <a:prstGeom prst="ellipse">
              <a:avLst/>
            </a:prstGeom>
            <a:solidFill>
              <a:srgbClr val="0000CC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Ellipse 28"/>
            <p:cNvSpPr/>
            <p:nvPr/>
          </p:nvSpPr>
          <p:spPr>
            <a:xfrm>
              <a:off x="5508000" y="5407200"/>
              <a:ext cx="144016" cy="144016"/>
            </a:xfrm>
            <a:prstGeom prst="ellipse">
              <a:avLst/>
            </a:prstGeom>
            <a:solidFill>
              <a:srgbClr val="0000CC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Ellipse 29"/>
            <p:cNvSpPr/>
            <p:nvPr/>
          </p:nvSpPr>
          <p:spPr>
            <a:xfrm>
              <a:off x="5310000" y="5598000"/>
              <a:ext cx="144016" cy="144016"/>
            </a:xfrm>
            <a:prstGeom prst="ellipse">
              <a:avLst/>
            </a:prstGeom>
            <a:solidFill>
              <a:srgbClr val="0000CC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Ellipse 30"/>
            <p:cNvSpPr/>
            <p:nvPr/>
          </p:nvSpPr>
          <p:spPr>
            <a:xfrm>
              <a:off x="5508000" y="5598000"/>
              <a:ext cx="144016" cy="144016"/>
            </a:xfrm>
            <a:prstGeom prst="ellipse">
              <a:avLst/>
            </a:prstGeom>
            <a:solidFill>
              <a:srgbClr val="0000CC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Ellipse 31"/>
            <p:cNvSpPr/>
            <p:nvPr/>
          </p:nvSpPr>
          <p:spPr>
            <a:xfrm>
              <a:off x="5310000" y="5832000"/>
              <a:ext cx="144016" cy="144016"/>
            </a:xfrm>
            <a:prstGeom prst="ellipse">
              <a:avLst/>
            </a:prstGeom>
            <a:solidFill>
              <a:srgbClr val="0000CC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Ellipse 32"/>
            <p:cNvSpPr/>
            <p:nvPr/>
          </p:nvSpPr>
          <p:spPr>
            <a:xfrm>
              <a:off x="5508000" y="5832000"/>
              <a:ext cx="144016" cy="144016"/>
            </a:xfrm>
            <a:prstGeom prst="ellipse">
              <a:avLst/>
            </a:prstGeom>
            <a:solidFill>
              <a:srgbClr val="0000CC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Ellipse 33"/>
            <p:cNvSpPr/>
            <p:nvPr/>
          </p:nvSpPr>
          <p:spPr>
            <a:xfrm>
              <a:off x="5310000" y="6084000"/>
              <a:ext cx="144016" cy="144016"/>
            </a:xfrm>
            <a:prstGeom prst="ellipse">
              <a:avLst/>
            </a:prstGeom>
            <a:solidFill>
              <a:srgbClr val="0000CC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Ellipse 34"/>
            <p:cNvSpPr/>
            <p:nvPr/>
          </p:nvSpPr>
          <p:spPr>
            <a:xfrm>
              <a:off x="5508000" y="6084000"/>
              <a:ext cx="144016" cy="144016"/>
            </a:xfrm>
            <a:prstGeom prst="ellipse">
              <a:avLst/>
            </a:prstGeom>
            <a:solidFill>
              <a:srgbClr val="0000CC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Ellipse 35"/>
            <p:cNvSpPr/>
            <p:nvPr/>
          </p:nvSpPr>
          <p:spPr>
            <a:xfrm>
              <a:off x="5310000" y="6156000"/>
              <a:ext cx="144016" cy="144016"/>
            </a:xfrm>
            <a:prstGeom prst="ellipse">
              <a:avLst/>
            </a:prstGeom>
            <a:solidFill>
              <a:srgbClr val="0000CC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Ellipse 36"/>
            <p:cNvSpPr/>
            <p:nvPr/>
          </p:nvSpPr>
          <p:spPr>
            <a:xfrm>
              <a:off x="5508000" y="6156000"/>
              <a:ext cx="144016" cy="144016"/>
            </a:xfrm>
            <a:prstGeom prst="ellipse">
              <a:avLst/>
            </a:prstGeom>
            <a:solidFill>
              <a:srgbClr val="0000CC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uppieren 6"/>
          <p:cNvGrpSpPr/>
          <p:nvPr/>
        </p:nvGrpSpPr>
        <p:grpSpPr>
          <a:xfrm>
            <a:off x="4896000" y="756000"/>
            <a:ext cx="1512000" cy="1743048"/>
            <a:chOff x="4896000" y="756000"/>
            <a:chExt cx="1512000" cy="1743048"/>
          </a:xfrm>
        </p:grpSpPr>
        <p:pic>
          <p:nvPicPr>
            <p:cNvPr id="234503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6000" y="1440000"/>
              <a:ext cx="1219048" cy="10590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5" name="Gerade Verbindung mit Pfeil 4"/>
            <p:cNvCxnSpPr/>
            <p:nvPr/>
          </p:nvCxnSpPr>
          <p:spPr>
            <a:xfrm rot="16200000">
              <a:off x="5144400" y="1116000"/>
              <a:ext cx="720000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mit Pfeil 37"/>
            <p:cNvCxnSpPr/>
            <p:nvPr/>
          </p:nvCxnSpPr>
          <p:spPr>
            <a:xfrm>
              <a:off x="5508000" y="2181600"/>
              <a:ext cx="900000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feld 5"/>
            <p:cNvSpPr txBox="1"/>
            <p:nvPr/>
          </p:nvSpPr>
          <p:spPr>
            <a:xfrm>
              <a:off x="5544000" y="2196000"/>
              <a:ext cx="285335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K=0</a:t>
              </a:r>
              <a:endPara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Textfeld 38"/>
            <p:cNvSpPr txBox="1"/>
            <p:nvPr/>
          </p:nvSpPr>
          <p:spPr>
            <a:xfrm>
              <a:off x="5610060" y="1196752"/>
              <a:ext cx="258084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</a:t>
              </a:r>
              <a:r>
                <a:rPr lang="en-US" sz="1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endParaRPr 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21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uppieren 37"/>
          <p:cNvGrpSpPr/>
          <p:nvPr/>
        </p:nvGrpSpPr>
        <p:grpSpPr>
          <a:xfrm>
            <a:off x="7020272" y="909432"/>
            <a:ext cx="1512000" cy="2492568"/>
            <a:chOff x="7020272" y="909432"/>
            <a:chExt cx="1512000" cy="2492568"/>
          </a:xfrm>
        </p:grpSpPr>
        <p:pic>
          <p:nvPicPr>
            <p:cNvPr id="39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0272" y="1440000"/>
              <a:ext cx="1219048" cy="10590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40" name="Gerade Verbindung mit Pfeil 39"/>
            <p:cNvCxnSpPr/>
            <p:nvPr/>
          </p:nvCxnSpPr>
          <p:spPr>
            <a:xfrm rot="19200000">
              <a:off x="7585200" y="2070000"/>
              <a:ext cx="360000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mit Pfeil 40"/>
            <p:cNvCxnSpPr/>
            <p:nvPr/>
          </p:nvCxnSpPr>
          <p:spPr>
            <a:xfrm>
              <a:off x="7632272" y="2181600"/>
              <a:ext cx="900000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feld 41"/>
            <p:cNvSpPr txBox="1"/>
            <p:nvPr/>
          </p:nvSpPr>
          <p:spPr>
            <a:xfrm>
              <a:off x="7668272" y="2196000"/>
              <a:ext cx="646011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l-GR" sz="1200" b="1" dirty="0" smtClean="0">
                  <a:latin typeface="Times New Roman"/>
                  <a:cs typeface="Times New Roman"/>
                </a:rPr>
                <a:t>Ω</a:t>
              </a:r>
              <a:r>
                <a:rPr lang="de-DE" sz="1200" b="1" baseline="-25000" dirty="0" smtClean="0">
                  <a:latin typeface="Times New Roman"/>
                  <a:cs typeface="Times New Roman"/>
                </a:rPr>
                <a:t>1</a:t>
              </a:r>
              <a:r>
                <a:rPr lang="de-DE" sz="1200" b="1" dirty="0" smtClean="0">
                  <a:latin typeface="Times New Roman"/>
                  <a:cs typeface="Times New Roman"/>
                </a:rPr>
                <a:t>+</a:t>
              </a:r>
              <a:r>
                <a:rPr lang="el-GR" sz="1200" b="1" dirty="0" smtClean="0">
                  <a:latin typeface="Times New Roman"/>
                  <a:cs typeface="Times New Roman"/>
                </a:rPr>
                <a:t>Ω</a:t>
              </a:r>
              <a:r>
                <a:rPr lang="de-DE" sz="1200" b="1" baseline="-25000" dirty="0" smtClean="0">
                  <a:latin typeface="Times New Roman"/>
                  <a:cs typeface="Times New Roman"/>
                </a:rPr>
                <a:t>2</a:t>
              </a:r>
              <a:r>
                <a:rPr lang="de-DE" sz="1200" b="1" dirty="0" smtClean="0">
                  <a:latin typeface="Times New Roman"/>
                  <a:cs typeface="Times New Roman"/>
                </a:rPr>
                <a:t>=</a:t>
              </a:r>
              <a:r>
                <a:rPr lang="en-US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  <a:endPara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Textfeld 42"/>
            <p:cNvSpPr txBox="1"/>
            <p:nvPr/>
          </p:nvSpPr>
          <p:spPr>
            <a:xfrm>
              <a:off x="7524000" y="1196752"/>
              <a:ext cx="397545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</a:t>
              </a:r>
              <a:r>
                <a:rPr lang="en-US" sz="12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en-US" sz="1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+j</a:t>
              </a:r>
              <a:endParaRPr 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4" name="Gerade Verbindung mit Pfeil 43"/>
            <p:cNvCxnSpPr/>
            <p:nvPr/>
          </p:nvCxnSpPr>
          <p:spPr>
            <a:xfrm rot="19800000">
              <a:off x="7866000" y="1872000"/>
              <a:ext cx="360000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mit Pfeil 44"/>
            <p:cNvCxnSpPr/>
            <p:nvPr/>
          </p:nvCxnSpPr>
          <p:spPr>
            <a:xfrm rot="17700000">
              <a:off x="7244484" y="1575432"/>
              <a:ext cx="1332000" cy="0"/>
            </a:xfrm>
            <a:prstGeom prst="straightConnector1">
              <a:avLst/>
            </a:prstGeom>
            <a:ln w="15875">
              <a:solidFill>
                <a:srgbClr val="0000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Ellipse 45"/>
            <p:cNvSpPr/>
            <p:nvPr/>
          </p:nvSpPr>
          <p:spPr>
            <a:xfrm>
              <a:off x="8118000" y="990000"/>
              <a:ext cx="152763" cy="24120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Isomeric states in even-even nuclei</a:t>
            </a:r>
            <a:endParaRPr lang="en-US" sz="1400" dirty="0">
              <a:solidFill>
                <a:schemeClr val="tx1"/>
              </a:solidFill>
            </a:endParaRPr>
          </a:p>
        </p:txBody>
      </p:sp>
      <p:grpSp>
        <p:nvGrpSpPr>
          <p:cNvPr id="4" name="Gruppieren 3"/>
          <p:cNvGrpSpPr/>
          <p:nvPr/>
        </p:nvGrpSpPr>
        <p:grpSpPr>
          <a:xfrm>
            <a:off x="4500000" y="2959114"/>
            <a:ext cx="4383087" cy="3505200"/>
            <a:chOff x="4500000" y="2959114"/>
            <a:chExt cx="4383087" cy="3505200"/>
          </a:xfrm>
        </p:grpSpPr>
        <p:pic>
          <p:nvPicPr>
            <p:cNvPr id="12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0000" y="2959114"/>
              <a:ext cx="4383087" cy="3505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Ellipse 12"/>
            <p:cNvSpPr/>
            <p:nvPr/>
          </p:nvSpPr>
          <p:spPr>
            <a:xfrm>
              <a:off x="7488000" y="5004000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Ellipse 13"/>
            <p:cNvSpPr/>
            <p:nvPr/>
          </p:nvSpPr>
          <p:spPr>
            <a:xfrm>
              <a:off x="7488000" y="5076000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Ellipse 14"/>
            <p:cNvSpPr/>
            <p:nvPr/>
          </p:nvSpPr>
          <p:spPr>
            <a:xfrm>
              <a:off x="7704000" y="3924000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Ellipse 15"/>
            <p:cNvSpPr/>
            <p:nvPr/>
          </p:nvSpPr>
          <p:spPr>
            <a:xfrm>
              <a:off x="7704000" y="5076000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Ellipse 16"/>
            <p:cNvSpPr/>
            <p:nvPr/>
          </p:nvSpPr>
          <p:spPr>
            <a:xfrm>
              <a:off x="7488000" y="5673600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Ellipse 17"/>
            <p:cNvSpPr/>
            <p:nvPr/>
          </p:nvSpPr>
          <p:spPr>
            <a:xfrm>
              <a:off x="7488000" y="5826000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Ellipse 19"/>
            <p:cNvSpPr/>
            <p:nvPr/>
          </p:nvSpPr>
          <p:spPr>
            <a:xfrm>
              <a:off x="7704000" y="5673600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Ellipse 20"/>
            <p:cNvSpPr/>
            <p:nvPr/>
          </p:nvSpPr>
          <p:spPr>
            <a:xfrm>
              <a:off x="7704000" y="5826000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Ellipse 21"/>
            <p:cNvSpPr/>
            <p:nvPr/>
          </p:nvSpPr>
          <p:spPr>
            <a:xfrm>
              <a:off x="5310000" y="5407200"/>
              <a:ext cx="144016" cy="144016"/>
            </a:xfrm>
            <a:prstGeom prst="ellipse">
              <a:avLst/>
            </a:prstGeom>
            <a:solidFill>
              <a:srgbClr val="0000CC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Ellipse 22"/>
            <p:cNvSpPr/>
            <p:nvPr/>
          </p:nvSpPr>
          <p:spPr>
            <a:xfrm>
              <a:off x="5508000" y="4932000"/>
              <a:ext cx="144016" cy="144016"/>
            </a:xfrm>
            <a:prstGeom prst="ellipse">
              <a:avLst/>
            </a:prstGeom>
            <a:solidFill>
              <a:srgbClr val="0000CC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Ellipse 23"/>
            <p:cNvSpPr/>
            <p:nvPr/>
          </p:nvSpPr>
          <p:spPr>
            <a:xfrm>
              <a:off x="5310000" y="5598000"/>
              <a:ext cx="144016" cy="144016"/>
            </a:xfrm>
            <a:prstGeom prst="ellipse">
              <a:avLst/>
            </a:prstGeom>
            <a:solidFill>
              <a:srgbClr val="0000CC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Ellipse 24"/>
            <p:cNvSpPr/>
            <p:nvPr/>
          </p:nvSpPr>
          <p:spPr>
            <a:xfrm>
              <a:off x="5508000" y="5598000"/>
              <a:ext cx="144016" cy="144016"/>
            </a:xfrm>
            <a:prstGeom prst="ellipse">
              <a:avLst/>
            </a:prstGeom>
            <a:solidFill>
              <a:srgbClr val="0000CC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Ellipse 25"/>
            <p:cNvSpPr/>
            <p:nvPr/>
          </p:nvSpPr>
          <p:spPr>
            <a:xfrm>
              <a:off x="5310000" y="5832000"/>
              <a:ext cx="144016" cy="144016"/>
            </a:xfrm>
            <a:prstGeom prst="ellipse">
              <a:avLst/>
            </a:prstGeom>
            <a:solidFill>
              <a:srgbClr val="0000CC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Ellipse 26"/>
            <p:cNvSpPr/>
            <p:nvPr/>
          </p:nvSpPr>
          <p:spPr>
            <a:xfrm>
              <a:off x="5508000" y="5832000"/>
              <a:ext cx="144016" cy="144016"/>
            </a:xfrm>
            <a:prstGeom prst="ellipse">
              <a:avLst/>
            </a:prstGeom>
            <a:solidFill>
              <a:srgbClr val="0000CC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Ellipse 27"/>
            <p:cNvSpPr/>
            <p:nvPr/>
          </p:nvSpPr>
          <p:spPr>
            <a:xfrm>
              <a:off x="5310000" y="6084000"/>
              <a:ext cx="144016" cy="144016"/>
            </a:xfrm>
            <a:prstGeom prst="ellipse">
              <a:avLst/>
            </a:prstGeom>
            <a:solidFill>
              <a:srgbClr val="0000CC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Ellipse 28"/>
            <p:cNvSpPr/>
            <p:nvPr/>
          </p:nvSpPr>
          <p:spPr>
            <a:xfrm>
              <a:off x="5508000" y="6084000"/>
              <a:ext cx="144016" cy="144016"/>
            </a:xfrm>
            <a:prstGeom prst="ellipse">
              <a:avLst/>
            </a:prstGeom>
            <a:solidFill>
              <a:srgbClr val="0000CC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Ellipse 29"/>
            <p:cNvSpPr/>
            <p:nvPr/>
          </p:nvSpPr>
          <p:spPr>
            <a:xfrm>
              <a:off x="5310000" y="6156000"/>
              <a:ext cx="144016" cy="144016"/>
            </a:xfrm>
            <a:prstGeom prst="ellipse">
              <a:avLst/>
            </a:prstGeom>
            <a:solidFill>
              <a:srgbClr val="0000CC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Ellipse 30"/>
            <p:cNvSpPr/>
            <p:nvPr/>
          </p:nvSpPr>
          <p:spPr>
            <a:xfrm>
              <a:off x="5508000" y="6156000"/>
              <a:ext cx="144016" cy="144016"/>
            </a:xfrm>
            <a:prstGeom prst="ellipse">
              <a:avLst/>
            </a:prstGeom>
            <a:solidFill>
              <a:srgbClr val="0000CC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feld 50"/>
              <p:cNvSpPr txBox="1"/>
              <p:nvPr/>
            </p:nvSpPr>
            <p:spPr>
              <a:xfrm>
                <a:off x="360000" y="900000"/>
                <a:ext cx="3707944" cy="25076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Why K-isomers occur?</a:t>
                </a:r>
              </a:p>
              <a:p>
                <a:endPara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14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deformed nuclei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en-US" sz="1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14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breaking of particle pair at Fermi surface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en-US" sz="1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14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selection rule for electromagnetic transitions </a:t>
                </a:r>
                <a14:m>
                  <m:oMath xmlns:m="http://schemas.openxmlformats.org/officeDocument/2006/math">
                    <m:r>
                      <a:rPr lang="en-US" sz="140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𝜆</m:t>
                    </m:r>
                    <m:r>
                      <a:rPr lang="en-US" sz="140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≥</m:t>
                    </m:r>
                    <m:r>
                      <m:rPr>
                        <m:sty m:val="p"/>
                      </m:rPr>
                      <a:rPr lang="el-GR" sz="140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Δ</m:t>
                    </m:r>
                    <m:r>
                      <a:rPr lang="de-DE" sz="1400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𝐾</m:t>
                    </m:r>
                  </m:oMath>
                </a14:m>
                <a:r>
                  <a:rPr lang="en-US" sz="14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not fulfilled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en-US" sz="1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14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excitation energy of quasi-particle: </a:t>
                </a:r>
                <a14:m>
                  <m:oMath xmlns:m="http://schemas.openxmlformats.org/officeDocument/2006/math">
                    <m:r>
                      <a:rPr lang="de-DE" sz="1400" b="0" i="1" smtClean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𝐸</m:t>
                    </m:r>
                    <m:r>
                      <a:rPr lang="de-DE" sz="1400" b="0" i="1" smtClean="0">
                        <a:solidFill>
                          <a:schemeClr val="tx1"/>
                        </a:solidFill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Times New Roman" panose="02020603050405020304" pitchFamily="18" charset="0"/>
                                  </a:rPr>
                                  <m:t>𝜀</m:t>
                                </m:r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  <a:cs typeface="Times New Roman" panose="02020603050405020304" pitchFamily="18" charset="0"/>
                                  </a:rPr>
                                  <m:t>𝜆</m:t>
                                </m:r>
                              </m:e>
                            </m:d>
                          </m:e>
                          <m:sup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l-GR" sz="1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  <a:cs typeface="Times New Roman" panose="02020603050405020304" pitchFamily="18" charset="0"/>
                              </a:rPr>
                              <m:t>Δ</m:t>
                            </m:r>
                          </m:e>
                          <m:sup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en-US" sz="1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1" name="Textfeld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00" y="900000"/>
                <a:ext cx="3707944" cy="2507674"/>
              </a:xfrm>
              <a:prstGeom prst="rect">
                <a:avLst/>
              </a:prstGeom>
              <a:blipFill rotWithShape="1">
                <a:blip r:embed="rId5"/>
                <a:stretch>
                  <a:fillRect l="-1316" t="-1217" r="-1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Textfeld 51"/>
          <p:cNvSpPr txBox="1"/>
          <p:nvPr/>
        </p:nvSpPr>
        <p:spPr>
          <a:xfrm>
            <a:off x="360000" y="4320000"/>
            <a:ext cx="370794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we can learn?</a:t>
            </a:r>
          </a:p>
          <a:p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nformation about Nilsson level energy gaps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nfluence on stability of </a:t>
            </a:r>
            <a:r>
              <a:rPr lang="en-US" sz="1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superheavy</a:t>
            </a:r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elements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pairing interaction</a:t>
            </a:r>
          </a:p>
        </p:txBody>
      </p:sp>
      <p:grpSp>
        <p:nvGrpSpPr>
          <p:cNvPr id="32" name="Gruppieren 31"/>
          <p:cNvGrpSpPr/>
          <p:nvPr/>
        </p:nvGrpSpPr>
        <p:grpSpPr>
          <a:xfrm>
            <a:off x="4896000" y="756000"/>
            <a:ext cx="1512000" cy="1743048"/>
            <a:chOff x="4896000" y="756000"/>
            <a:chExt cx="1512000" cy="1743048"/>
          </a:xfrm>
        </p:grpSpPr>
        <p:pic>
          <p:nvPicPr>
            <p:cNvPr id="33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6000" y="1440000"/>
              <a:ext cx="1219048" cy="10590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4" name="Gerade Verbindung mit Pfeil 33"/>
            <p:cNvCxnSpPr/>
            <p:nvPr/>
          </p:nvCxnSpPr>
          <p:spPr>
            <a:xfrm rot="16200000">
              <a:off x="5144400" y="1116000"/>
              <a:ext cx="720000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mit Pfeil 34"/>
            <p:cNvCxnSpPr/>
            <p:nvPr/>
          </p:nvCxnSpPr>
          <p:spPr>
            <a:xfrm>
              <a:off x="5508000" y="2181600"/>
              <a:ext cx="900000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feld 35"/>
            <p:cNvSpPr txBox="1"/>
            <p:nvPr/>
          </p:nvSpPr>
          <p:spPr>
            <a:xfrm>
              <a:off x="5544000" y="2196000"/>
              <a:ext cx="285335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K=0</a:t>
              </a:r>
              <a:endPara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5610060" y="1196752"/>
              <a:ext cx="258084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</a:t>
              </a:r>
              <a:r>
                <a:rPr lang="en-US" sz="1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endParaRPr 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Textfeld 2"/>
          <p:cNvSpPr txBox="1"/>
          <p:nvPr/>
        </p:nvSpPr>
        <p:spPr>
          <a:xfrm>
            <a:off x="5256000" y="2772000"/>
            <a:ext cx="47769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K=8</a:t>
            </a:r>
            <a:r>
              <a:rPr lang="en-US" b="1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US" b="1" baseline="30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feld 46"/>
          <p:cNvSpPr txBox="1"/>
          <p:nvPr/>
        </p:nvSpPr>
        <p:spPr>
          <a:xfrm>
            <a:off x="7416000" y="2772000"/>
            <a:ext cx="47769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K=8</a:t>
            </a:r>
            <a:r>
              <a:rPr lang="en-US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US" b="1" baseline="30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75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7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K-isomers in </a:t>
            </a:r>
            <a:r>
              <a:rPr lang="en-US" baseline="30000" dirty="0" smtClean="0"/>
              <a:t>252</a:t>
            </a:r>
            <a:r>
              <a:rPr lang="en-US" dirty="0" smtClean="0"/>
              <a:t>No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24986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5" y="720011"/>
            <a:ext cx="4740000" cy="57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hteck 3"/>
          <p:cNvSpPr/>
          <p:nvPr/>
        </p:nvSpPr>
        <p:spPr>
          <a:xfrm>
            <a:off x="1584000" y="720000"/>
            <a:ext cx="504000" cy="417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uppieren 6"/>
          <p:cNvGrpSpPr/>
          <p:nvPr/>
        </p:nvGrpSpPr>
        <p:grpSpPr>
          <a:xfrm>
            <a:off x="5400000" y="3959998"/>
            <a:ext cx="3514286" cy="1902231"/>
            <a:chOff x="5759997" y="3959998"/>
            <a:chExt cx="3514286" cy="1902231"/>
          </a:xfrm>
        </p:grpSpPr>
        <p:pic>
          <p:nvPicPr>
            <p:cNvPr id="249862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9997" y="3959998"/>
              <a:ext cx="3514286" cy="1451429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9863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9997" y="5410800"/>
              <a:ext cx="3514286" cy="451429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Textfeld 5"/>
          <p:cNvSpPr txBox="1"/>
          <p:nvPr/>
        </p:nvSpPr>
        <p:spPr>
          <a:xfrm>
            <a:off x="6012160" y="6300000"/>
            <a:ext cx="28151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Sulignano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al; Phys. Rev. C 86, 044318 (2012)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9864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00" y="720000"/>
            <a:ext cx="4288658" cy="1725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Gerade Verbindung 8"/>
          <p:cNvCxnSpPr/>
          <p:nvPr/>
        </p:nvCxnSpPr>
        <p:spPr>
          <a:xfrm>
            <a:off x="5796136" y="1582781"/>
            <a:ext cx="3118150" cy="237721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/>
          <p:cNvCxnSpPr/>
          <p:nvPr/>
        </p:nvCxnSpPr>
        <p:spPr>
          <a:xfrm flipH="1">
            <a:off x="5400000" y="1582781"/>
            <a:ext cx="396136" cy="237721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/>
          <p:cNvSpPr txBox="1"/>
          <p:nvPr/>
        </p:nvSpPr>
        <p:spPr>
          <a:xfrm>
            <a:off x="5832000" y="3600000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K=8</a:t>
            </a:r>
            <a:r>
              <a:rPr lang="en-US" sz="1600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US" sz="1600" baseline="30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feld 57"/>
          <p:cNvSpPr txBox="1"/>
          <p:nvPr/>
        </p:nvSpPr>
        <p:spPr>
          <a:xfrm>
            <a:off x="1575273" y="648000"/>
            <a:ext cx="803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K=8</a:t>
            </a:r>
            <a:r>
              <a:rPr lang="en-US" sz="2400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US" sz="2400" baseline="30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feld 58"/>
          <p:cNvSpPr txBox="1"/>
          <p:nvPr/>
        </p:nvSpPr>
        <p:spPr>
          <a:xfrm>
            <a:off x="3996000" y="5220000"/>
            <a:ext cx="803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K=2</a:t>
            </a:r>
            <a:r>
              <a:rPr lang="en-US" sz="2400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US" sz="2400" baseline="30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echteck 48"/>
          <p:cNvSpPr/>
          <p:nvPr/>
        </p:nvSpPr>
        <p:spPr>
          <a:xfrm>
            <a:off x="2448000" y="684000"/>
            <a:ext cx="1728240" cy="407715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324000" y="1089332"/>
                <a:ext cx="2071336" cy="2935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𝜈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734</m:t>
                          </m:r>
                        </m:e>
                      </m:d>
                      <m:sSup>
                        <m:sSupPr>
                          <m:ctrlPr>
                            <a:rPr lang="en-US" sz="1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f>
                            <m:fPr>
                              <m:type m:val="lin"/>
                              <m:ctrlPr>
                                <a:rPr lang="en-US" sz="12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de-DE" sz="12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9</m:t>
                              </m:r>
                            </m:num>
                            <m:den>
                              <m:r>
                                <a:rPr lang="de-DE" sz="12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den>
                          </m:f>
                        </m:e>
                        <m:sup>
                          <m:r>
                            <a:rPr lang="de-DE" sz="12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</m:sup>
                      </m:sSup>
                      <m:r>
                        <a:rPr lang="en-US" sz="120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⊗</m:t>
                      </m:r>
                      <m:r>
                        <a:rPr lang="en-US" sz="120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𝜈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624</m:t>
                          </m:r>
                        </m:e>
                      </m:d>
                      <m:sSup>
                        <m:sSupPr>
                          <m:ctrlPr>
                            <a:rPr lang="en-US" sz="1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f>
                            <m:fPr>
                              <m:type m:val="lin"/>
                              <m:ctrlPr>
                                <a:rPr lang="en-US" sz="12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de-DE" sz="12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7</m:t>
                              </m:r>
                            </m:num>
                            <m:den>
                              <m:r>
                                <a:rPr lang="de-DE" sz="12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den>
                          </m:f>
                        </m:e>
                        <m:sup>
                          <m:r>
                            <a:rPr lang="de-DE" sz="12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sz="1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000" y="1089332"/>
                <a:ext cx="2071336" cy="293542"/>
              </a:xfrm>
              <a:prstGeom prst="rect">
                <a:avLst/>
              </a:prstGeom>
              <a:blipFill rotWithShape="1">
                <a:blip r:embed="rId7"/>
                <a:stretch>
                  <a:fillRect t="-83333" r="-10294" b="-139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6544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Neutron single particle states in </a:t>
            </a:r>
            <a:r>
              <a:rPr lang="en-US" baseline="30000" dirty="0" smtClean="0"/>
              <a:t>252</a:t>
            </a:r>
            <a:r>
              <a:rPr lang="en-US" dirty="0" smtClean="0"/>
              <a:t>No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3072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0" y="720002"/>
            <a:ext cx="5468667" cy="573733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251520" y="5162601"/>
            <a:ext cx="10102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0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Z/A = 0.40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80000" y="720000"/>
            <a:ext cx="2450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7/2</a:t>
            </a:r>
            <a:r>
              <a:rPr lang="en-US" sz="12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[624] Nilsson configuration </a:t>
            </a:r>
            <a:r>
              <a:rPr lang="en-US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200" baseline="-25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11/2</a:t>
            </a:r>
            <a:endParaRPr lang="en-US" sz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0000" y="1008000"/>
            <a:ext cx="2430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9/2</a:t>
            </a:r>
            <a:r>
              <a:rPr lang="en-US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[734]  Nilsson configuration </a:t>
            </a:r>
            <a:r>
              <a:rPr lang="en-US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sz="1200" baseline="-25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15/2</a:t>
            </a:r>
            <a:endParaRPr lang="en-US" sz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180000" y="4320000"/>
                <a:ext cx="3676071" cy="4103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100" b="0" i="1" smtClean="0">
                          <a:latin typeface="Cambria Math"/>
                        </a:rPr>
                        <m:t>𝐵</m:t>
                      </m:r>
                      <m:d>
                        <m:dPr>
                          <m:ctrlPr>
                            <a:rPr lang="de-DE" sz="11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100" b="0" i="1" smtClean="0">
                              <a:latin typeface="Cambria Math"/>
                            </a:rPr>
                            <m:t>𝑀</m:t>
                          </m:r>
                          <m:r>
                            <a:rPr lang="de-DE" sz="1100" b="0" i="1" smtClean="0">
                              <a:latin typeface="Cambria Math"/>
                            </a:rPr>
                            <m:t>1;</m:t>
                          </m:r>
                          <m:r>
                            <a:rPr lang="de-DE" sz="1100" b="0" i="1" smtClean="0">
                              <a:latin typeface="Cambria Math"/>
                            </a:rPr>
                            <m:t>𝐼</m:t>
                          </m:r>
                          <m:r>
                            <a:rPr lang="de-DE" sz="1100" b="0" i="1" smtClean="0">
                              <a:latin typeface="Cambria Math"/>
                              <a:ea typeface="Cambria Math"/>
                            </a:rPr>
                            <m:t>→</m:t>
                          </m:r>
                          <m:r>
                            <a:rPr lang="de-DE" sz="1100" b="0" i="1" smtClean="0">
                              <a:latin typeface="Cambria Math"/>
                              <a:ea typeface="Cambria Math"/>
                            </a:rPr>
                            <m:t>𝐼</m:t>
                          </m:r>
                          <m:r>
                            <a:rPr lang="de-DE" sz="1100" b="0" i="1" smtClean="0">
                              <a:latin typeface="Cambria Math"/>
                              <a:ea typeface="Cambria Math"/>
                            </a:rPr>
                            <m:t>−1</m:t>
                          </m:r>
                        </m:e>
                      </m:d>
                      <m:r>
                        <a:rPr lang="de-DE" sz="11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1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100" b="0" i="1" smtClean="0">
                              <a:latin typeface="Cambria Math"/>
                            </a:rPr>
                            <m:t>3</m:t>
                          </m:r>
                        </m:num>
                        <m:den>
                          <m:r>
                            <a:rPr lang="de-DE" sz="1100" b="0" i="1" smtClean="0">
                              <a:latin typeface="Cambria Math"/>
                            </a:rPr>
                            <m:t>4</m:t>
                          </m:r>
                          <m:r>
                            <a:rPr lang="de-DE" sz="1100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</m:den>
                      </m:f>
                      <m:sSup>
                        <m:sSupPr>
                          <m:ctrlPr>
                            <a:rPr lang="de-DE" sz="11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de-DE" sz="11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11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100" b="0" i="1" smtClean="0">
                                      <a:latin typeface="Cambria Math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de-DE" sz="1100" b="0" i="1" smtClean="0">
                                      <a:latin typeface="Cambria Math"/>
                                    </a:rPr>
                                    <m:t>𝐾</m:t>
                                  </m:r>
                                </m:sub>
                              </m:sSub>
                              <m:r>
                                <a:rPr lang="de-DE" sz="1100" b="0" i="1" smtClean="0"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de-DE" sz="11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100" b="0" i="1" smtClean="0">
                                      <a:latin typeface="Cambria Math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de-DE" sz="1100" b="0" i="1" smtClean="0">
                                      <a:latin typeface="Cambria Math"/>
                                    </a:rPr>
                                    <m:t>𝑅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de-DE" sz="11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de-DE" sz="1100" b="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de-DE" sz="11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100" b="0" i="1" smtClean="0">
                              <a:latin typeface="Cambria Math"/>
                              <a:ea typeface="Cambria Math"/>
                            </a:rPr>
                            <m:t>𝐾</m:t>
                          </m:r>
                        </m:e>
                        <m:sup>
                          <m:r>
                            <a:rPr lang="de-DE" sz="11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de-DE" sz="11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de-DE" sz="11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de-DE" sz="11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de-DE" sz="1100" b="0" i="1" smtClean="0">
                                      <a:latin typeface="Cambria Math"/>
                                      <a:ea typeface="Cambria Math"/>
                                    </a:rPr>
                                    <m:t>𝐼𝐾</m:t>
                                  </m:r>
                                  <m:r>
                                    <a:rPr lang="de-DE" sz="1100" b="0" i="1" smtClean="0">
                                      <a:latin typeface="Cambria Math"/>
                                      <a:ea typeface="Cambria Math"/>
                                    </a:rPr>
                                    <m:t>10</m:t>
                                  </m:r>
                                </m:e>
                                <m:e>
                                  <m:d>
                                    <m:dPr>
                                      <m:ctrlPr>
                                        <a:rPr lang="de-DE" sz="11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1100" b="0" i="1" smtClean="0">
                                          <a:latin typeface="Cambria Math"/>
                                          <a:ea typeface="Cambria Math"/>
                                        </a:rPr>
                                        <m:t>𝐼</m:t>
                                      </m:r>
                                      <m:r>
                                        <a:rPr lang="de-DE" sz="1100" b="0" i="1" smtClean="0">
                                          <a:latin typeface="Cambria Math"/>
                                          <a:ea typeface="Cambria Math"/>
                                        </a:rPr>
                                        <m:t>−1</m:t>
                                      </m:r>
                                    </m:e>
                                  </m:d>
                                  <m:r>
                                    <a:rPr lang="de-DE" sz="1100" b="0" i="1" smtClean="0">
                                      <a:latin typeface="Cambria Math"/>
                                      <a:ea typeface="Cambria Math"/>
                                    </a:rPr>
                                    <m:t>𝐾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de-DE" sz="11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100" dirty="0"/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000" y="4320000"/>
                <a:ext cx="3676071" cy="41030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180000" y="4680000"/>
                <a:ext cx="2964914" cy="4138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100" b="0" i="1" smtClean="0">
                          <a:latin typeface="Cambria Math"/>
                        </a:rPr>
                        <m:t>𝐵</m:t>
                      </m:r>
                      <m:d>
                        <m:dPr>
                          <m:ctrlPr>
                            <a:rPr lang="de-DE" sz="11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100" b="0" i="1" smtClean="0">
                              <a:latin typeface="Cambria Math"/>
                            </a:rPr>
                            <m:t>𝐸</m:t>
                          </m:r>
                          <m:r>
                            <a:rPr lang="de-DE" sz="1100" b="0" i="1" smtClean="0">
                              <a:latin typeface="Cambria Math"/>
                            </a:rPr>
                            <m:t>2;</m:t>
                          </m:r>
                          <m:r>
                            <a:rPr lang="de-DE" sz="1100" b="0" i="1" smtClean="0">
                              <a:latin typeface="Cambria Math"/>
                            </a:rPr>
                            <m:t>𝐼</m:t>
                          </m:r>
                          <m:r>
                            <a:rPr lang="de-DE" sz="1100" b="0" i="1" smtClean="0">
                              <a:latin typeface="Cambria Math"/>
                              <a:ea typeface="Cambria Math"/>
                            </a:rPr>
                            <m:t>→</m:t>
                          </m:r>
                          <m:r>
                            <a:rPr lang="de-DE" sz="1100" b="0" i="1" smtClean="0">
                              <a:latin typeface="Cambria Math"/>
                              <a:ea typeface="Cambria Math"/>
                            </a:rPr>
                            <m:t>𝐼</m:t>
                          </m:r>
                          <m:r>
                            <a:rPr lang="de-DE" sz="1100" b="0" i="1" smtClean="0">
                              <a:latin typeface="Cambria Math"/>
                              <a:ea typeface="Cambria Math"/>
                            </a:rPr>
                            <m:t>−2</m:t>
                          </m:r>
                        </m:e>
                      </m:d>
                      <m:r>
                        <a:rPr lang="de-DE" sz="11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1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100" b="0" i="1" smtClean="0">
                              <a:latin typeface="Cambria Math"/>
                            </a:rPr>
                            <m:t>5</m:t>
                          </m:r>
                        </m:num>
                        <m:den>
                          <m:r>
                            <a:rPr lang="de-DE" sz="1100" b="0" i="1" smtClean="0">
                              <a:latin typeface="Cambria Math"/>
                            </a:rPr>
                            <m:t>16</m:t>
                          </m:r>
                          <m:r>
                            <a:rPr lang="de-DE" sz="1100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</m:den>
                      </m:f>
                      <m:sSubSup>
                        <m:sSubSupPr>
                          <m:ctrlPr>
                            <a:rPr lang="de-DE" sz="11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100" b="0" i="1" smtClean="0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de-DE" sz="1100" b="0" i="1" smtClean="0"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de-DE" sz="1100" b="0" i="1" smtClean="0">
                              <a:latin typeface="Cambria Math"/>
                            </a:rPr>
                            <m:t>2</m:t>
                          </m:r>
                        </m:sup>
                      </m:sSubSup>
                      <m:sSup>
                        <m:sSupPr>
                          <m:ctrlPr>
                            <a:rPr lang="de-DE" sz="11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de-DE" sz="11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de-DE" sz="11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1100" b="0" i="1" smtClean="0">
                                      <a:latin typeface="Cambria Math"/>
                                    </a:rPr>
                                    <m:t>𝐼𝐾</m:t>
                                  </m:r>
                                  <m:r>
                                    <a:rPr lang="de-DE" sz="1100" b="0" i="1" smtClean="0">
                                      <a:latin typeface="Cambria Math"/>
                                    </a:rPr>
                                    <m:t>20</m:t>
                                  </m:r>
                                </m:e>
                                <m:e>
                                  <m:d>
                                    <m:dPr>
                                      <m:ctrlPr>
                                        <a:rPr lang="de-DE" sz="11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1100" b="0" i="1" smtClean="0">
                                          <a:latin typeface="Cambria Math"/>
                                        </a:rPr>
                                        <m:t>𝐼</m:t>
                                      </m:r>
                                      <m:r>
                                        <a:rPr lang="de-DE" sz="1100" b="0" i="1" smtClean="0">
                                          <a:latin typeface="Cambria Math"/>
                                        </a:rPr>
                                        <m:t>−2</m:t>
                                      </m:r>
                                    </m:e>
                                  </m:d>
                                  <m:r>
                                    <a:rPr lang="de-DE" sz="1100" b="0" i="1" smtClean="0">
                                      <a:latin typeface="Cambria Math"/>
                                    </a:rPr>
                                    <m:t>𝐾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de-DE" sz="11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100" dirty="0"/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000" y="4680000"/>
                <a:ext cx="2964914" cy="413831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hteck 7"/>
          <p:cNvSpPr/>
          <p:nvPr/>
        </p:nvSpPr>
        <p:spPr>
          <a:xfrm>
            <a:off x="3240000" y="5166000"/>
            <a:ext cx="993600" cy="5472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180000" y="1440000"/>
                <a:ext cx="2661691" cy="7101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000" b="0" i="1" smtClean="0">
                          <a:latin typeface="Cambria Math"/>
                        </a:rPr>
                        <m:t>𝑔</m:t>
                      </m:r>
                      <m:d>
                        <m:dPr>
                          <m:ctrlPr>
                            <a:rPr lang="de-DE" sz="1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000" b="0" i="1" smtClean="0">
                              <a:latin typeface="Cambria Math"/>
                            </a:rPr>
                            <m:t>𝑗</m:t>
                          </m:r>
                        </m:e>
                      </m:d>
                      <m:r>
                        <a:rPr lang="de-DE" sz="1000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de-DE" sz="1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de-DE" sz="10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f>
                                <m:fPr>
                                  <m:ctrlPr>
                                    <a:rPr lang="de-DE" sz="1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sz="1000" b="0" i="1" smtClean="0">
                                      <a:latin typeface="Cambria Math"/>
                                    </a:rPr>
                                    <m:t>2</m:t>
                                  </m:r>
                                  <m:r>
                                    <a:rPr lang="de-DE" sz="1000" b="0" i="1" smtClean="0">
                                      <a:latin typeface="Cambria Math"/>
                                      <a:ea typeface="Cambria Math"/>
                                    </a:rPr>
                                    <m:t>ℓ∙</m:t>
                                  </m:r>
                                  <m:sSub>
                                    <m:sSubPr>
                                      <m:ctrlPr>
                                        <a:rPr lang="de-DE" sz="10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000" b="0" i="1" smtClean="0">
                                          <a:latin typeface="Cambria Math"/>
                                          <a:ea typeface="Cambria Math"/>
                                        </a:rPr>
                                        <m:t>𝑔</m:t>
                                      </m:r>
                                    </m:e>
                                    <m:sub>
                                      <m:r>
                                        <a:rPr lang="de-DE" sz="1000" b="0" i="1" smtClean="0">
                                          <a:latin typeface="Cambria Math"/>
                                          <a:ea typeface="Cambria Math"/>
                                        </a:rPr>
                                        <m:t>ℓ</m:t>
                                      </m:r>
                                    </m:sub>
                                  </m:sSub>
                                  <m:r>
                                    <a:rPr lang="de-DE" sz="1000" b="0" i="1" smtClean="0">
                                      <a:latin typeface="Cambria Math"/>
                                      <a:ea typeface="Cambria Math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de-DE" sz="10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000" b="0" i="1" smtClean="0">
                                          <a:latin typeface="Cambria Math"/>
                                          <a:ea typeface="Cambria Math"/>
                                        </a:rPr>
                                        <m:t>𝑔</m:t>
                                      </m:r>
                                    </m:e>
                                    <m:sub>
                                      <m:r>
                                        <a:rPr lang="de-DE" sz="1000" b="0" i="1" smtClean="0">
                                          <a:latin typeface="Cambria Math"/>
                                          <a:ea typeface="Cambria Math"/>
                                        </a:rPr>
                                        <m:t>𝑠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de-DE" sz="1000" b="0" i="1" smtClean="0">
                                      <a:latin typeface="Cambria Math"/>
                                    </a:rPr>
                                    <m:t>2</m:t>
                                  </m:r>
                                  <m:r>
                                    <a:rPr lang="de-DE" sz="1000" b="0" i="1" smtClean="0">
                                      <a:latin typeface="Cambria Math"/>
                                      <a:ea typeface="Cambria Math"/>
                                    </a:rPr>
                                    <m:t>ℓ+1</m:t>
                                  </m:r>
                                </m:den>
                              </m:f>
                              <m:r>
                                <a:rPr lang="de-DE" sz="1000" b="0" i="1" smtClean="0">
                                  <a:latin typeface="Cambria Math"/>
                                </a:rPr>
                                <m:t>               </m:t>
                              </m:r>
                              <m:r>
                                <a:rPr lang="de-DE" sz="1000" b="0" i="1" smtClean="0">
                                  <a:latin typeface="Cambria Math"/>
                                </a:rPr>
                                <m:t>𝑓𝑜𝑟</m:t>
                              </m:r>
                              <m:r>
                                <a:rPr lang="de-DE" sz="10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de-DE" sz="1000" b="0" i="1" smtClean="0">
                                  <a:latin typeface="Cambria Math"/>
                                </a:rPr>
                                <m:t>𝑗</m:t>
                              </m:r>
                              <m:r>
                                <a:rPr lang="de-DE" sz="1000" b="0" i="1" smtClean="0">
                                  <a:latin typeface="Cambria Math"/>
                                </a:rPr>
                                <m:t>=ℓ+1/2</m:t>
                              </m:r>
                            </m:e>
                            <m:e>
                              <m:f>
                                <m:fPr>
                                  <m:ctrlPr>
                                    <a:rPr lang="de-DE" sz="1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sz="1000" b="0" i="1" smtClean="0">
                                      <a:latin typeface="Cambria Math"/>
                                    </a:rPr>
                                    <m:t>2</m:t>
                                  </m:r>
                                  <m:d>
                                    <m:dPr>
                                      <m:ctrlPr>
                                        <a:rPr lang="de-DE" sz="10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1000" b="0" i="1" smtClean="0">
                                          <a:latin typeface="Cambria Math"/>
                                          <a:ea typeface="Cambria Math"/>
                                        </a:rPr>
                                        <m:t>ℓ+1</m:t>
                                      </m:r>
                                    </m:e>
                                  </m:d>
                                  <m:r>
                                    <a:rPr lang="de-DE" sz="1000" b="0" i="1" smtClean="0">
                                      <a:latin typeface="Cambria Math"/>
                                      <a:ea typeface="Cambria Math"/>
                                    </a:rPr>
                                    <m:t>∙</m:t>
                                  </m:r>
                                  <m:sSub>
                                    <m:sSubPr>
                                      <m:ctrlPr>
                                        <a:rPr lang="de-DE" sz="10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000" b="0" i="1" smtClean="0">
                                          <a:latin typeface="Cambria Math"/>
                                          <a:ea typeface="Cambria Math"/>
                                        </a:rPr>
                                        <m:t>𝑔</m:t>
                                      </m:r>
                                    </m:e>
                                    <m:sub>
                                      <m:r>
                                        <a:rPr lang="de-DE" sz="1000" b="0" i="1" smtClean="0">
                                          <a:latin typeface="Cambria Math"/>
                                          <a:ea typeface="Cambria Math"/>
                                        </a:rPr>
                                        <m:t>ℓ</m:t>
                                      </m:r>
                                    </m:sub>
                                  </m:sSub>
                                  <m:r>
                                    <a:rPr lang="de-DE" sz="1000" b="0" i="1" smtClean="0">
                                      <a:latin typeface="Cambria Math"/>
                                      <a:ea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de-DE" sz="10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000" b="0" i="1" smtClean="0">
                                          <a:latin typeface="Cambria Math"/>
                                          <a:ea typeface="Cambria Math"/>
                                        </a:rPr>
                                        <m:t>𝑔</m:t>
                                      </m:r>
                                    </m:e>
                                    <m:sub>
                                      <m:r>
                                        <a:rPr lang="de-DE" sz="1000" b="0" i="1" smtClean="0">
                                          <a:latin typeface="Cambria Math"/>
                                          <a:ea typeface="Cambria Math"/>
                                        </a:rPr>
                                        <m:t>𝑠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de-DE" sz="1000" b="0" i="1" smtClean="0">
                                      <a:latin typeface="Cambria Math"/>
                                    </a:rPr>
                                    <m:t>2</m:t>
                                  </m:r>
                                  <m:r>
                                    <a:rPr lang="de-DE" sz="1000" b="0" i="1" smtClean="0">
                                      <a:latin typeface="Cambria Math"/>
                                      <a:ea typeface="Cambria Math"/>
                                    </a:rPr>
                                    <m:t>ℓ+1</m:t>
                                  </m:r>
                                </m:den>
                              </m:f>
                              <m:r>
                                <a:rPr lang="de-DE" sz="1000" b="0" i="1" smtClean="0">
                                  <a:latin typeface="Cambria Math"/>
                                </a:rPr>
                                <m:t>   </m:t>
                              </m:r>
                              <m:r>
                                <a:rPr lang="de-DE" sz="1000" b="0" i="1" smtClean="0">
                                  <a:latin typeface="Cambria Math"/>
                                </a:rPr>
                                <m:t>𝑓𝑜𝑟</m:t>
                              </m:r>
                              <m:r>
                                <a:rPr lang="de-DE" sz="10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de-DE" sz="1000" b="0" i="1" smtClean="0">
                                  <a:latin typeface="Cambria Math"/>
                                </a:rPr>
                                <m:t>𝑗</m:t>
                              </m:r>
                              <m:r>
                                <a:rPr lang="de-DE" sz="1000" b="0" i="1" smtClean="0">
                                  <a:latin typeface="Cambria Math"/>
                                </a:rPr>
                                <m:t>=ℓ−1/2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1000" dirty="0"/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000" y="1440000"/>
                <a:ext cx="2661691" cy="71019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feld 9"/>
          <p:cNvSpPr txBox="1"/>
          <p:nvPr/>
        </p:nvSpPr>
        <p:spPr>
          <a:xfrm>
            <a:off x="180000" y="2340000"/>
            <a:ext cx="15488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proton: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g</a:t>
            </a:r>
            <a:r>
              <a:rPr lang="en-US" sz="1000" baseline="-25000" dirty="0" smtClean="0">
                <a:latin typeface="Times New Roman"/>
                <a:cs typeface="Times New Roman"/>
              </a:rPr>
              <a:t>ℓ</a:t>
            </a:r>
            <a:r>
              <a:rPr lang="en-US" sz="1000" dirty="0" smtClean="0">
                <a:latin typeface="Times New Roman"/>
                <a:cs typeface="Times New Roman"/>
              </a:rPr>
              <a:t> = 1   </a:t>
            </a:r>
            <a:r>
              <a:rPr lang="en-US" sz="1000" dirty="0" err="1" smtClean="0">
                <a:latin typeface="Times New Roman"/>
                <a:cs typeface="Times New Roman"/>
              </a:rPr>
              <a:t>g</a:t>
            </a:r>
            <a:r>
              <a:rPr lang="en-US" sz="1000" baseline="-25000" dirty="0" err="1" smtClean="0">
                <a:latin typeface="Times New Roman"/>
                <a:cs typeface="Times New Roman"/>
              </a:rPr>
              <a:t>s</a:t>
            </a:r>
            <a:r>
              <a:rPr lang="en-US" sz="1000" dirty="0" smtClean="0">
                <a:latin typeface="Times New Roman"/>
                <a:cs typeface="Times New Roman"/>
              </a:rPr>
              <a:t> = 5.59</a:t>
            </a:r>
          </a:p>
          <a:p>
            <a:r>
              <a:rPr lang="en-US" sz="10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neutron:</a:t>
            </a:r>
            <a:r>
              <a:rPr lang="en-US" sz="1000" dirty="0" smtClean="0">
                <a:latin typeface="Times New Roman"/>
                <a:cs typeface="Times New Roman"/>
              </a:rPr>
              <a:t> g</a:t>
            </a:r>
            <a:r>
              <a:rPr lang="en-US" sz="1000" baseline="-25000" dirty="0" smtClean="0">
                <a:latin typeface="Times New Roman"/>
                <a:cs typeface="Times New Roman"/>
              </a:rPr>
              <a:t>ℓ</a:t>
            </a:r>
            <a:r>
              <a:rPr lang="en-US" sz="1000" dirty="0" smtClean="0">
                <a:latin typeface="Times New Roman"/>
                <a:cs typeface="Times New Roman"/>
              </a:rPr>
              <a:t> = 0   </a:t>
            </a:r>
            <a:r>
              <a:rPr lang="en-US" sz="1000" dirty="0" err="1" smtClean="0">
                <a:latin typeface="Times New Roman"/>
                <a:cs typeface="Times New Roman"/>
              </a:rPr>
              <a:t>g</a:t>
            </a:r>
            <a:r>
              <a:rPr lang="en-US" sz="1000" baseline="-25000" dirty="0" err="1" smtClean="0">
                <a:latin typeface="Times New Roman"/>
                <a:cs typeface="Times New Roman"/>
              </a:rPr>
              <a:t>s</a:t>
            </a:r>
            <a:r>
              <a:rPr lang="en-US" sz="1000" dirty="0" smtClean="0">
                <a:latin typeface="Times New Roman"/>
                <a:cs typeface="Times New Roman"/>
              </a:rPr>
              <a:t> = -3.83</a:t>
            </a:r>
            <a:endParaRPr lang="en-US" sz="1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180000" y="2880000"/>
            <a:ext cx="24331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g(</a:t>
            </a:r>
            <a:r>
              <a:rPr lang="en-US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200" baseline="-25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11/2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= +0.295     g(</a:t>
            </a:r>
            <a:r>
              <a:rPr lang="en-US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sz="1200" baseline="-25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15/2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= -0.255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/>
              <p:cNvSpPr txBox="1"/>
              <p:nvPr/>
            </p:nvSpPr>
            <p:spPr>
              <a:xfrm>
                <a:off x="180000" y="3240000"/>
                <a:ext cx="3687804" cy="4142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000" b="0" i="1" smtClean="0">
                          <a:latin typeface="Cambria Math"/>
                        </a:rPr>
                        <m:t>𝑔</m:t>
                      </m:r>
                      <m:d>
                        <m:dPr>
                          <m:ctrlPr>
                            <a:rPr lang="de-DE" sz="1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1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000" b="0" i="1" smtClean="0">
                                  <a:latin typeface="Cambria Math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de-DE" sz="1000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×</m:t>
                          </m:r>
                          <m:sSub>
                            <m:sSubPr>
                              <m:ctrlPr>
                                <a:rPr lang="de-DE" sz="1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;</m:t>
                          </m:r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𝐽</m:t>
                          </m:r>
                        </m:e>
                      </m:d>
                      <m:r>
                        <a:rPr lang="de-DE" sz="10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0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de-DE" sz="10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de-DE" sz="1000" b="0" i="1" smtClean="0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de-DE" sz="1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1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sz="1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de-DE" sz="1000" b="0" i="1" smtClean="0">
                          <a:latin typeface="Cambria Math"/>
                          <a:ea typeface="Cambria Math"/>
                        </a:rPr>
                        <m:t>+</m:t>
                      </m:r>
                      <m:f>
                        <m:fPr>
                          <m:ctrlPr>
                            <a:rPr lang="de-DE" sz="1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1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10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000" b="0" i="1" smtClean="0">
                                      <a:latin typeface="Cambria Math"/>
                                      <a:ea typeface="Cambria Math"/>
                                    </a:rPr>
                                    <m:t>𝑗</m:t>
                                  </m:r>
                                </m:e>
                                <m:sub>
                                  <m:r>
                                    <a:rPr lang="de-DE" sz="1000" b="0" i="1" smtClean="0"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+1</m:t>
                              </m:r>
                            </m:e>
                          </m:d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de-DE" sz="1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1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10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000" b="0" i="1" smtClean="0">
                                      <a:latin typeface="Cambria Math"/>
                                      <a:ea typeface="Cambria Math"/>
                                    </a:rPr>
                                    <m:t>𝑗</m:t>
                                  </m:r>
                                </m:e>
                                <m:sub>
                                  <m:r>
                                    <a:rPr lang="de-DE" sz="1000" b="0" i="1" smtClean="0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+1</m:t>
                              </m:r>
                            </m:e>
                          </m:d>
                        </m:num>
                        <m:den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𝐽</m:t>
                          </m:r>
                          <m:d>
                            <m:dPr>
                              <m:ctrlPr>
                                <a:rPr lang="de-DE" sz="1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𝐽</m:t>
                              </m:r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+1</m:t>
                              </m:r>
                            </m:e>
                          </m:d>
                        </m:den>
                      </m:f>
                      <m:r>
                        <a:rPr lang="de-DE" sz="1000" b="0" i="1" smtClean="0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de-DE" sz="1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1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sz="1000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de-DE" sz="1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0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000" dirty="0"/>
              </a:p>
            </p:txBody>
          </p:sp>
        </mc:Choice>
        <mc:Fallback xmlns="">
          <p:sp>
            <p:nvSpPr>
              <p:cNvPr id="12" name="Textfeld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000" y="3240000"/>
                <a:ext cx="3687804" cy="414216"/>
              </a:xfrm>
              <a:prstGeom prst="rect">
                <a:avLst/>
              </a:prstGeom>
              <a:blipFill rotWithShape="1">
                <a:blip r:embed="rId7"/>
                <a:stretch>
                  <a:fillRect b="-1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feld 12"/>
          <p:cNvSpPr txBox="1"/>
          <p:nvPr/>
        </p:nvSpPr>
        <p:spPr>
          <a:xfrm>
            <a:off x="180000" y="3780000"/>
            <a:ext cx="1557862" cy="276999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g(</a:t>
            </a:r>
            <a:r>
              <a:rPr lang="en-US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200" baseline="-25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11/2</a:t>
            </a:r>
            <a:r>
              <a:rPr lang="en-US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j</a:t>
            </a:r>
            <a:r>
              <a:rPr lang="en-US" sz="1200" baseline="-25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15/2</a:t>
            </a:r>
            <a:r>
              <a:rPr lang="en-US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8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= 0.09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3240000" y="2116800"/>
            <a:ext cx="993600" cy="554400"/>
          </a:xfrm>
          <a:prstGeom prst="rect">
            <a:avLst/>
          </a:prstGeom>
          <a:noFill/>
          <a:ln w="127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75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5" grpId="0"/>
      <p:bldP spid="7" grpId="0"/>
      <p:bldP spid="9" grpId="0"/>
      <p:bldP spid="10" grpId="0"/>
      <p:bldP spid="11" grpId="0"/>
      <p:bldP spid="12" grpId="0"/>
      <p:bldP spid="13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K-isomeric states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2009775"/>
            <a:ext cx="5838825" cy="423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360000" y="2009775"/>
            <a:ext cx="5360763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en-US" altLang="de-DE" sz="1600" baseline="30000" dirty="0">
                <a:solidFill>
                  <a:srgbClr val="000000"/>
                </a:solidFill>
                <a:latin typeface="Times New Roman" pitchFamily="18" charset="0"/>
              </a:rPr>
              <a:t>254</a:t>
            </a:r>
            <a:r>
              <a:rPr lang="en-US" altLang="de-DE" sz="1600" dirty="0">
                <a:solidFill>
                  <a:srgbClr val="000000"/>
                </a:solidFill>
                <a:latin typeface="Times New Roman" pitchFamily="18" charset="0"/>
              </a:rPr>
              <a:t>No </a:t>
            </a:r>
            <a:r>
              <a:rPr lang="en-US" altLang="de-DE" sz="1600" dirty="0" smtClean="0">
                <a:solidFill>
                  <a:srgbClr val="000000"/>
                </a:solidFill>
                <a:latin typeface="Times New Roman" pitchFamily="18" charset="0"/>
              </a:rPr>
              <a:t>with </a:t>
            </a:r>
            <a:r>
              <a:rPr lang="en-US" altLang="de-DE" sz="1600" dirty="0">
                <a:solidFill>
                  <a:srgbClr val="000000"/>
                </a:solidFill>
                <a:latin typeface="Times New Roman" pitchFamily="18" charset="0"/>
              </a:rPr>
              <a:t>Z=102 </a:t>
            </a:r>
            <a:r>
              <a:rPr lang="en-US" altLang="de-DE" sz="1600" dirty="0" smtClean="0">
                <a:solidFill>
                  <a:srgbClr val="000000"/>
                </a:solidFill>
                <a:latin typeface="Times New Roman" pitchFamily="18" charset="0"/>
              </a:rPr>
              <a:t>and </a:t>
            </a:r>
            <a:r>
              <a:rPr lang="en-US" altLang="de-DE" sz="1600" dirty="0">
                <a:solidFill>
                  <a:srgbClr val="000000"/>
                </a:solidFill>
                <a:latin typeface="Times New Roman" pitchFamily="18" charset="0"/>
              </a:rPr>
              <a:t>N=152 – </a:t>
            </a:r>
            <a:r>
              <a:rPr lang="en-US" altLang="de-DE" sz="1600" dirty="0" smtClean="0">
                <a:solidFill>
                  <a:srgbClr val="FF0000"/>
                </a:solidFill>
                <a:latin typeface="Times New Roman" pitchFamily="18" charset="0"/>
              </a:rPr>
              <a:t>protons</a:t>
            </a:r>
            <a:r>
              <a:rPr lang="en-US" altLang="de-DE" sz="1600" dirty="0" smtClean="0">
                <a:solidFill>
                  <a:srgbClr val="000000"/>
                </a:solidFill>
                <a:latin typeface="Times New Roman" pitchFamily="18" charset="0"/>
              </a:rPr>
              <a:t> will be excited easily</a:t>
            </a:r>
            <a:endParaRPr lang="en-US" altLang="de-DE" sz="1600" dirty="0">
              <a:solidFill>
                <a:srgbClr val="000000"/>
              </a:solidFill>
              <a:latin typeface="Times New Roman" pitchFamily="18" charset="0"/>
            </a:endParaRPr>
          </a:p>
          <a:p>
            <a:r>
              <a:rPr lang="en-US" altLang="de-DE" sz="1600" baseline="30000" dirty="0">
                <a:solidFill>
                  <a:srgbClr val="000000"/>
                </a:solidFill>
                <a:latin typeface="Times New Roman" pitchFamily="18" charset="0"/>
              </a:rPr>
              <a:t>250</a:t>
            </a:r>
            <a:r>
              <a:rPr lang="en-US" altLang="de-DE" sz="1600" dirty="0">
                <a:solidFill>
                  <a:srgbClr val="000000"/>
                </a:solidFill>
                <a:latin typeface="Times New Roman" pitchFamily="18" charset="0"/>
              </a:rPr>
              <a:t>Fm </a:t>
            </a:r>
            <a:r>
              <a:rPr lang="en-US" altLang="de-DE" sz="1600" dirty="0" smtClean="0">
                <a:solidFill>
                  <a:srgbClr val="000000"/>
                </a:solidFill>
                <a:latin typeface="Times New Roman" pitchFamily="18" charset="0"/>
              </a:rPr>
              <a:t>with </a:t>
            </a:r>
            <a:r>
              <a:rPr lang="en-US" altLang="de-DE" sz="1600" dirty="0">
                <a:solidFill>
                  <a:srgbClr val="000000"/>
                </a:solidFill>
                <a:latin typeface="Times New Roman" pitchFamily="18" charset="0"/>
              </a:rPr>
              <a:t>Z=100 </a:t>
            </a:r>
            <a:r>
              <a:rPr lang="en-US" altLang="de-DE" sz="1600" dirty="0" smtClean="0">
                <a:solidFill>
                  <a:srgbClr val="000000"/>
                </a:solidFill>
                <a:latin typeface="Times New Roman" pitchFamily="18" charset="0"/>
              </a:rPr>
              <a:t>and </a:t>
            </a:r>
            <a:r>
              <a:rPr lang="en-US" altLang="de-DE" sz="1600" dirty="0">
                <a:solidFill>
                  <a:srgbClr val="000000"/>
                </a:solidFill>
                <a:latin typeface="Times New Roman" pitchFamily="18" charset="0"/>
              </a:rPr>
              <a:t>N=150 – </a:t>
            </a:r>
            <a:r>
              <a:rPr lang="en-US" altLang="de-DE" sz="1600" dirty="0" smtClean="0">
                <a:solidFill>
                  <a:srgbClr val="0000CC"/>
                </a:solidFill>
                <a:latin typeface="Times New Roman" pitchFamily="18" charset="0"/>
              </a:rPr>
              <a:t>neutrons</a:t>
            </a:r>
            <a:r>
              <a:rPr lang="en-US" altLang="de-DE" sz="1600" dirty="0" smtClean="0">
                <a:solidFill>
                  <a:srgbClr val="000000"/>
                </a:solidFill>
                <a:latin typeface="Times New Roman" pitchFamily="18" charset="0"/>
              </a:rPr>
              <a:t> will be excited easily</a:t>
            </a:r>
            <a:endParaRPr lang="en-US" altLang="de-DE" sz="16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304800" y="685800"/>
            <a:ext cx="3980577" cy="36933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dirty="0">
                <a:solidFill>
                  <a:srgbClr val="000000"/>
                </a:solidFill>
                <a:latin typeface="Times New Roman" pitchFamily="18" charset="0"/>
              </a:rPr>
              <a:t>Exp. </a:t>
            </a:r>
            <a:r>
              <a:rPr lang="en-US" altLang="de-DE" dirty="0" smtClean="0">
                <a:solidFill>
                  <a:srgbClr val="000000"/>
                </a:solidFill>
                <a:latin typeface="Times New Roman" pitchFamily="18" charset="0"/>
              </a:rPr>
              <a:t>results: excitation of isomeric states</a:t>
            </a:r>
            <a:endParaRPr lang="en-US" altLang="de-DE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74675"/>
            <a:ext cx="3124200" cy="277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6537325" y="849313"/>
            <a:ext cx="16192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400">
                <a:solidFill>
                  <a:srgbClr val="FF0000"/>
                </a:solidFill>
                <a:latin typeface="Times New Roman" pitchFamily="18" charset="0"/>
              </a:rPr>
              <a:t>Yrast – plot </a:t>
            </a:r>
            <a:r>
              <a:rPr lang="en-US" altLang="de-DE" sz="1400" b="0" i="0">
                <a:solidFill>
                  <a:srgbClr val="000000"/>
                </a:solidFill>
                <a:latin typeface="Times New Roman" pitchFamily="18" charset="0"/>
              </a:rPr>
              <a:t>( </a:t>
            </a:r>
            <a:r>
              <a:rPr lang="en-US" altLang="de-DE" sz="1400" b="0" i="0" baseline="30000">
                <a:solidFill>
                  <a:srgbClr val="000000"/>
                </a:solidFill>
                <a:latin typeface="Times New Roman" pitchFamily="18" charset="0"/>
              </a:rPr>
              <a:t>254</a:t>
            </a:r>
            <a:r>
              <a:rPr lang="en-US" altLang="de-DE" sz="1400" b="0" i="0">
                <a:solidFill>
                  <a:srgbClr val="000000"/>
                </a:solidFill>
                <a:latin typeface="Times New Roman" pitchFamily="18" charset="0"/>
              </a:rPr>
              <a:t>No)</a:t>
            </a:r>
          </a:p>
        </p:txBody>
      </p:sp>
    </p:spTree>
    <p:extLst>
      <p:ext uri="{BB962C8B-B14F-4D97-AF65-F5344CB8AC3E}">
        <p14:creationId xmlns:p14="http://schemas.microsoft.com/office/powerpoint/2010/main" val="88296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Level scheme of </a:t>
            </a:r>
            <a:r>
              <a:rPr lang="en-US" baseline="30000" dirty="0" smtClean="0"/>
              <a:t>253</a:t>
            </a:r>
            <a:r>
              <a:rPr lang="en-US" dirty="0" smtClean="0"/>
              <a:t>No (151 neutrons)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2027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4" y="612010"/>
            <a:ext cx="3549015" cy="355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Gerade Verbindung 3"/>
          <p:cNvCxnSpPr/>
          <p:nvPr/>
        </p:nvCxnSpPr>
        <p:spPr>
          <a:xfrm>
            <a:off x="1314000" y="1854000"/>
            <a:ext cx="1584000" cy="0"/>
          </a:xfrm>
          <a:prstGeom prst="line">
            <a:avLst/>
          </a:prstGeom>
          <a:ln w="190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6"/>
          <p:cNvCxnSpPr/>
          <p:nvPr/>
        </p:nvCxnSpPr>
        <p:spPr>
          <a:xfrm rot="120000" flipV="1">
            <a:off x="1314000" y="1998000"/>
            <a:ext cx="1584000" cy="14401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2988000" y="1710000"/>
            <a:ext cx="675432" cy="184666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0" rIns="36000" bIns="0" rtlCol="0">
            <a:spAutoFit/>
          </a:bodyPr>
          <a:lstStyle/>
          <a:p>
            <a:r>
              <a:rPr lang="en-US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9/2</a:t>
            </a:r>
            <a:r>
              <a:rPr lang="en-US" sz="1200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[734]</a:t>
            </a:r>
            <a:endParaRPr lang="en-US" sz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988000" y="1890000"/>
            <a:ext cx="699478" cy="184666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0" rIns="36000" bIns="0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7/2</a:t>
            </a:r>
            <a:r>
              <a:rPr lang="en-US" sz="12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[624]</a:t>
            </a:r>
            <a:endParaRPr lang="en-US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720000" y="6300000"/>
            <a:ext cx="27783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R. </a:t>
            </a:r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Chasman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al.; Rev. Mod. Phys. 49 (1977) 833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29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000" y="720000"/>
            <a:ext cx="4067175" cy="526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29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00" y="720001"/>
            <a:ext cx="3910013" cy="578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6740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Level scheme of </a:t>
            </a:r>
            <a:r>
              <a:rPr lang="en-US" baseline="30000" dirty="0" smtClean="0"/>
              <a:t>253</a:t>
            </a:r>
            <a:r>
              <a:rPr lang="en-US" dirty="0" smtClean="0"/>
              <a:t>No (151 neutrons)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320000" y="720000"/>
            <a:ext cx="45724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ground state 9/2</a:t>
            </a:r>
            <a:r>
              <a:rPr lang="en-US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excited state 7/2</a:t>
            </a:r>
            <a:r>
              <a:rPr lang="en-US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rotational band observed at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Gammasphere</a:t>
            </a:r>
            <a:r>
              <a:rPr lang="en-US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&amp; JUROGAM</a:t>
            </a:r>
            <a:endParaRPr lang="en-US" sz="1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720000" y="6300000"/>
            <a:ext cx="27783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R. </a:t>
            </a:r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Chasman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al.; Rev. Mod. Phys. 49 (1977) 833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4" y="612010"/>
            <a:ext cx="3549015" cy="355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Gerade Verbindung 14"/>
          <p:cNvCxnSpPr/>
          <p:nvPr/>
        </p:nvCxnSpPr>
        <p:spPr>
          <a:xfrm>
            <a:off x="1314000" y="1854000"/>
            <a:ext cx="1584000" cy="0"/>
          </a:xfrm>
          <a:prstGeom prst="line">
            <a:avLst/>
          </a:prstGeom>
          <a:ln w="190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/>
        </p:nvCxnSpPr>
        <p:spPr>
          <a:xfrm rot="120000" flipV="1">
            <a:off x="1314000" y="1998000"/>
            <a:ext cx="1584000" cy="14401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6"/>
          <p:cNvSpPr txBox="1"/>
          <p:nvPr/>
        </p:nvSpPr>
        <p:spPr>
          <a:xfrm>
            <a:off x="2988000" y="1710000"/>
            <a:ext cx="675432" cy="184666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0" rIns="36000" bIns="0" rtlCol="0">
            <a:spAutoFit/>
          </a:bodyPr>
          <a:lstStyle/>
          <a:p>
            <a:r>
              <a:rPr lang="en-US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9/2</a:t>
            </a:r>
            <a:r>
              <a:rPr lang="en-US" sz="1200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[734]</a:t>
            </a:r>
            <a:endParaRPr lang="en-US" sz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2988000" y="1890000"/>
            <a:ext cx="699478" cy="184666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0" rIns="36000" bIns="0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7/2</a:t>
            </a:r>
            <a:r>
              <a:rPr lang="en-US" sz="12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[624]</a:t>
            </a:r>
            <a:endParaRPr lang="en-US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709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2984901"/>
            <a:ext cx="4860608" cy="3540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Ellipse 12"/>
          <p:cNvSpPr/>
          <p:nvPr/>
        </p:nvSpPr>
        <p:spPr>
          <a:xfrm>
            <a:off x="6804000" y="2984901"/>
            <a:ext cx="2016000" cy="104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feld 18"/>
          <p:cNvSpPr txBox="1"/>
          <p:nvPr/>
        </p:nvSpPr>
        <p:spPr>
          <a:xfrm>
            <a:off x="8100000" y="2624901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M1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709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00" y="4212000"/>
            <a:ext cx="3183065" cy="2288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2452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Alpha decay of </a:t>
            </a:r>
            <a:r>
              <a:rPr lang="en-US" baseline="30000" dirty="0" smtClean="0"/>
              <a:t>253</a:t>
            </a:r>
            <a:r>
              <a:rPr lang="en-US" dirty="0" smtClean="0"/>
              <a:t>No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281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000" y="720000"/>
            <a:ext cx="4371975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360000" y="4500000"/>
            <a:ext cx="4212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general, α-decay in even-even parents lead to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ground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state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daughter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nucleus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emitted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particle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carries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away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much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possible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little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angular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momentum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possible. </a:t>
            </a:r>
          </a:p>
          <a:p>
            <a:r>
              <a:rPr lang="en-US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α-decays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odd-A</a:t>
            </a:r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heavy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nuclei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populate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predominantly low-lying excited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states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match</a:t>
            </a:r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spin</a:t>
            </a:r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parent</a:t>
            </a:r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orbital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angular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momentum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particle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zero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6012000" y="4212000"/>
            <a:ext cx="538609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249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8316000" y="954000"/>
            <a:ext cx="512961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253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27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Transuranium</a:t>
            </a:r>
            <a:r>
              <a:rPr lang="en-US" dirty="0" smtClean="0"/>
              <a:t> elements (1940)</a:t>
            </a:r>
            <a:endParaRPr lang="en-US" dirty="0"/>
          </a:p>
        </p:txBody>
      </p:sp>
      <p:pic>
        <p:nvPicPr>
          <p:cNvPr id="28674" name="Picture 2" descr="Edwin McMillan Lawrence and His Laboratory quotd0e32400qu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000" y="720001"/>
            <a:ext cx="1735931" cy="2833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000" y="3924000"/>
            <a:ext cx="1731429" cy="2142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6864996" y="3569600"/>
            <a:ext cx="16674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Edwin M. McMillan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feld 39"/>
          <p:cNvSpPr txBox="1"/>
          <p:nvPr/>
        </p:nvSpPr>
        <p:spPr>
          <a:xfrm>
            <a:off x="6993620" y="6093931"/>
            <a:ext cx="14668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Philip H. Abelson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720000"/>
            <a:ext cx="3251200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632729" y="3348219"/>
            <a:ext cx="2705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60-inch cyclotron (Berkeley, 1939)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720000" y="3780000"/>
            <a:ext cx="2261709" cy="276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200" baseline="-25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200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 &amp; </a:t>
            </a:r>
            <a:r>
              <a:rPr lang="de-DE" sz="1200" baseline="300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4</a:t>
            </a:r>
            <a:r>
              <a:rPr lang="de-DE" sz="12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He </a:t>
            </a:r>
            <a:r>
              <a:rPr lang="en-US" sz="12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beams </a:t>
            </a:r>
            <a:r>
              <a:rPr lang="en-US" sz="1200" dirty="0" smtClean="0">
                <a:latin typeface="Times New Roman"/>
                <a:cs typeface="Times New Roman"/>
              </a:rPr>
              <a:t>(Q/A = ½)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720000" y="4320000"/>
                <a:ext cx="5176289" cy="6707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de-DE" b="0" i="1" smtClean="0">
                              <a:latin typeface="Cambria Math"/>
                            </a:rPr>
                            <m:t>92</m:t>
                          </m:r>
                        </m:sub>
                        <m:sup>
                          <m:r>
                            <a:rPr lang="de-DE" b="0" i="1" smtClean="0">
                              <a:latin typeface="Cambria Math"/>
                            </a:rPr>
                            <m:t>238</m:t>
                          </m:r>
                        </m:sup>
                        <m:e>
                          <m:r>
                            <a:rPr lang="de-DE" b="0" i="1" smtClean="0">
                              <a:latin typeface="Cambria Math"/>
                            </a:rPr>
                            <m:t>𝑈</m:t>
                          </m:r>
                        </m:e>
                      </m:sPre>
                      <m:r>
                        <a:rPr lang="de-DE" b="0" i="1" smtClean="0">
                          <a:latin typeface="Cambria Math"/>
                        </a:rPr>
                        <m:t>+</m:t>
                      </m:r>
                      <m:sPre>
                        <m:sPre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de-DE" b="0" i="1" smtClean="0"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de-DE" b="0" i="1" smtClean="0">
                              <a:latin typeface="Cambria Math"/>
                            </a:rPr>
                            <m:t>1</m:t>
                          </m:r>
                        </m:sup>
                        <m:e>
                          <m:r>
                            <a:rPr lang="de-DE" b="0" i="1" smtClean="0">
                              <a:latin typeface="Cambria Math"/>
                            </a:rPr>
                            <m:t>𝑛</m:t>
                          </m:r>
                        </m:e>
                      </m:sPre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→</m:t>
                      </m:r>
                      <m:sPre>
                        <m:sPre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PrePr>
                        <m:sub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92</m:t>
                          </m:r>
                        </m:sub>
                        <m:sup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239</m:t>
                          </m:r>
                        </m:sup>
                        <m:e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𝑈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 </m:t>
                          </m:r>
                        </m:e>
                      </m:sPre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mPr>
                        <m:mr>
                          <m:e>
                            <m:sSup>
                              <m:sSup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a:rPr lang="de-DE" b="0" i="1" smtClean="0">
                                    <a:latin typeface="Cambria Math"/>
                                    <a:ea typeface="Cambria Math"/>
                                  </a:rPr>
                                  <m:t>𝛽</m:t>
                                </m:r>
                              </m:e>
                              <m:sup>
                                <m:r>
                                  <a:rPr lang="de-DE" b="0" i="1" smtClean="0">
                                    <a:latin typeface="Cambria Math"/>
                                    <a:ea typeface="Cambria Math"/>
                                  </a:rPr>
                                  <m:t>−</m:t>
                                </m:r>
                              </m:sup>
                            </m:sSup>
                          </m:e>
                        </m:mr>
                        <m:mr>
                          <m:e>
                            <m:acc>
                              <m:accPr>
                                <m:chr m:val="⃗"/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/>
                                        <a:ea typeface="Cambria Math"/>
                                      </a:rPr>
                                      <m:t> 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/>
                                        <a:ea typeface="Cambria Math"/>
                                      </a:rPr>
                                      <m:t>23 </m:t>
                                    </m:r>
                                    <m:r>
                                      <a:rPr lang="de-DE" b="0" i="1" smtClean="0">
                                        <a:latin typeface="Cambria Math"/>
                                        <a:ea typeface="Cambria Math"/>
                                      </a:rPr>
                                      <m:t>𝑚𝑖𝑛</m:t>
                                    </m:r>
                                  </m:sub>
                                </m:sSub>
                              </m:e>
                            </m:acc>
                          </m:e>
                        </m:mr>
                      </m:m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  </m:t>
                      </m:r>
                      <m:sPre>
                        <m:sPrePr>
                          <m:ctrlP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PrePr>
                        <m:sub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93</m:t>
                          </m:r>
                        </m:sub>
                        <m:sup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239</m:t>
                          </m:r>
                        </m:sup>
                        <m:e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𝑁𝑝</m:t>
                          </m:r>
                        </m:e>
                      </m:sPre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 </m:t>
                      </m:r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mPr>
                        <m:mr>
                          <m:e>
                            <m:sSup>
                              <m:sSup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a:rPr lang="de-DE" b="0" i="1" smtClean="0">
                                    <a:latin typeface="Cambria Math"/>
                                    <a:ea typeface="Cambria Math"/>
                                  </a:rPr>
                                  <m:t>𝛽</m:t>
                                </m:r>
                              </m:e>
                              <m:sup>
                                <m:r>
                                  <a:rPr lang="de-DE" b="0" i="1" smtClean="0">
                                    <a:latin typeface="Cambria Math"/>
                                    <a:ea typeface="Cambria Math"/>
                                  </a:rPr>
                                  <m:t>−</m:t>
                                </m:r>
                              </m:sup>
                            </m:sSup>
                          </m:e>
                        </m:mr>
                        <m:mr>
                          <m:e>
                            <m:acc>
                              <m:accPr>
                                <m:chr m:val="⃗"/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/>
                                        <a:ea typeface="Cambria Math"/>
                                      </a:rPr>
                                      <m:t> 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/>
                                        <a:ea typeface="Cambria Math"/>
                                      </a:rPr>
                                      <m:t>2.355 </m:t>
                                    </m:r>
                                    <m:r>
                                      <a:rPr lang="de-DE" b="0" i="1" smtClean="0">
                                        <a:latin typeface="Cambria Math"/>
                                        <a:ea typeface="Cambria Math"/>
                                      </a:rPr>
                                      <m:t>𝑑𝑎𝑦𝑠</m:t>
                                    </m:r>
                                  </m:sub>
                                </m:sSub>
                              </m:e>
                            </m:acc>
                          </m:e>
                        </m:mr>
                      </m:m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 </m:t>
                      </m:r>
                      <m:sPre>
                        <m:sPrePr>
                          <m:ctrlP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PrePr>
                        <m:sub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94</m:t>
                          </m:r>
                        </m:sub>
                        <m:sup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239</m:t>
                          </m:r>
                        </m:sup>
                        <m:e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𝑃𝑢</m:t>
                          </m:r>
                        </m:e>
                      </m:sPre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4320000"/>
                <a:ext cx="5176289" cy="670761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000" y="5400000"/>
            <a:ext cx="952500" cy="111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4392000" y="6120000"/>
            <a:ext cx="14236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Neptunium sphere </a:t>
            </a:r>
          </a:p>
          <a:p>
            <a:pPr algn="ctr"/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 Ni clad in U shells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287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Spectroscopy of element 115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270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584" y="2871017"/>
            <a:ext cx="5400000" cy="3464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0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720000"/>
            <a:ext cx="4638096" cy="3014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hteck 2"/>
          <p:cNvSpPr/>
          <p:nvPr/>
        </p:nvSpPr>
        <p:spPr>
          <a:xfrm>
            <a:off x="1800000" y="3204000"/>
            <a:ext cx="1344342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4000" b="1" i="1" dirty="0">
                <a:solidFill>
                  <a:srgbClr val="FF0000"/>
                </a:solidFill>
              </a:rPr>
              <a:t>TASCA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360000" y="3780000"/>
            <a:ext cx="47323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Recoil separator for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uperheavy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element chemistry and physics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7020000" y="6300000"/>
            <a:ext cx="20056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ubna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 </a:t>
            </a:r>
            <a:r>
              <a:rPr lang="en-US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illed </a:t>
            </a:r>
            <a:r>
              <a:rPr lang="en-US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ecoil </a:t>
            </a:r>
            <a:r>
              <a:rPr lang="en-US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eparator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360000" y="5040000"/>
                <a:ext cx="3024336" cy="757836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chain   </a:t>
                </a:r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(out of 30) is compatible with</a:t>
                </a:r>
              </a:p>
              <a:p>
                <a:r>
                  <a:rPr lang="en-US" sz="1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chains </a:t>
                </a:r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(out of 37) associated with the 4n channel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1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PrePr>
                      <m:sub>
                        <m:r>
                          <a:rPr lang="de-DE" sz="14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115</m:t>
                        </m:r>
                      </m:sub>
                      <m:sup>
                        <m:r>
                          <a:rPr lang="de-DE" sz="14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287</m:t>
                        </m:r>
                      </m:sup>
                      <m:e>
                        <m:r>
                          <a:rPr lang="de-DE" sz="14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𝑀𝑐</m:t>
                        </m:r>
                      </m:e>
                    </m:sPre>
                  </m:oMath>
                </a14:m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by </a:t>
                </a:r>
                <a:r>
                  <a:rPr lang="en-US" sz="1400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Oganessian</a:t>
                </a:r>
                <a:r>
                  <a:rPr lang="en-US" sz="14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et al.</a:t>
                </a:r>
                <a:endParaRPr 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00" y="5040000"/>
                <a:ext cx="3024336" cy="757836"/>
              </a:xfrm>
              <a:prstGeom prst="rect">
                <a:avLst/>
              </a:prstGeom>
              <a:blipFill rotWithShape="1">
                <a:blip r:embed="rId5"/>
                <a:stretch>
                  <a:fillRect l="-201" r="-1406" b="-4762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feld 6"/>
          <p:cNvSpPr txBox="1"/>
          <p:nvPr/>
        </p:nvSpPr>
        <p:spPr>
          <a:xfrm>
            <a:off x="360000" y="6300000"/>
            <a:ext cx="1475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Mc</a:t>
            </a:r>
            <a:r>
              <a:rPr lang="de-DE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de-DE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Moscovium</a:t>
            </a:r>
            <a:endParaRPr lang="de-DE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93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55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00" y="4680000"/>
            <a:ext cx="1489524" cy="236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Spectroscopy of element 115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2795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421" y="3855109"/>
            <a:ext cx="2733675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955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537329"/>
            <a:ext cx="2000250" cy="287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720000"/>
            <a:ext cx="4638096" cy="3014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hteck 5"/>
          <p:cNvSpPr/>
          <p:nvPr/>
        </p:nvSpPr>
        <p:spPr>
          <a:xfrm>
            <a:off x="1800000" y="3204000"/>
            <a:ext cx="1344342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4000" b="1" i="1" dirty="0">
                <a:solidFill>
                  <a:srgbClr val="FF0000"/>
                </a:solidFill>
              </a:rPr>
              <a:t>TASCA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6246000" y="4842000"/>
            <a:ext cx="468000" cy="457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hteck 7"/>
          <p:cNvSpPr/>
          <p:nvPr/>
        </p:nvSpPr>
        <p:spPr>
          <a:xfrm>
            <a:off x="6814800" y="4842000"/>
            <a:ext cx="25200" cy="457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llipse 8"/>
          <p:cNvSpPr/>
          <p:nvPr/>
        </p:nvSpPr>
        <p:spPr>
          <a:xfrm>
            <a:off x="7614000" y="4572000"/>
            <a:ext cx="72000" cy="576064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63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leichschenkliges Dreieck 6"/>
          <p:cNvSpPr/>
          <p:nvPr/>
        </p:nvSpPr>
        <p:spPr>
          <a:xfrm rot="5400000">
            <a:off x="7488000" y="4723200"/>
            <a:ext cx="46800" cy="252000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feld 9"/>
          <p:cNvSpPr txBox="1"/>
          <p:nvPr/>
        </p:nvSpPr>
        <p:spPr>
          <a:xfrm>
            <a:off x="6084168" y="3204000"/>
            <a:ext cx="19506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target chamber 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side view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6228000" y="4608000"/>
            <a:ext cx="589905" cy="16927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100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sz="11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 beam</a:t>
            </a:r>
            <a:endParaRPr lang="en-US" sz="1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6228000" y="4968000"/>
            <a:ext cx="479298" cy="16927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1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1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·10</a:t>
            </a:r>
            <a:r>
              <a:rPr lang="en-US" sz="1100" baseline="30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12</a:t>
            </a:r>
            <a:r>
              <a:rPr lang="en-US" sz="11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/s</a:t>
            </a:r>
            <a:endParaRPr lang="en-US" sz="1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Gerade Verbindung 12"/>
          <p:cNvCxnSpPr/>
          <p:nvPr/>
        </p:nvCxnSpPr>
        <p:spPr>
          <a:xfrm>
            <a:off x="4998096" y="3855109"/>
            <a:ext cx="2651904" cy="7168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/>
        </p:nvCxnSpPr>
        <p:spPr>
          <a:xfrm flipV="1">
            <a:off x="4998096" y="5148064"/>
            <a:ext cx="2651904" cy="10597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6"/>
          <p:cNvSpPr txBox="1"/>
          <p:nvPr/>
        </p:nvSpPr>
        <p:spPr>
          <a:xfrm>
            <a:off x="360000" y="4365104"/>
            <a:ext cx="195021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243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 target wheel</a:t>
            </a:r>
          </a:p>
          <a:p>
            <a:endParaRPr lang="en-US"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0.83 mg/cm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 mg, 5</a:t>
            </a:r>
            <a:r>
              <a:rPr lang="en-US" dirty="0" smtClean="0">
                <a:latin typeface="Times New Roman"/>
                <a:cs typeface="Times New Roman"/>
              </a:rPr>
              <a:t>·10</a:t>
            </a:r>
            <a:r>
              <a:rPr lang="en-US" baseline="30000" dirty="0" smtClean="0">
                <a:latin typeface="Times New Roman"/>
                <a:cs typeface="Times New Roman"/>
              </a:rPr>
              <a:t>19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&gt; 150 </a:t>
            </a:r>
            <a:r>
              <a:rPr lang="en-US" dirty="0" err="1" smtClean="0">
                <a:latin typeface="Times New Roman"/>
                <a:cs typeface="Times New Roman"/>
              </a:rPr>
              <a:t>MBq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l-GR" dirty="0" smtClean="0">
                <a:latin typeface="Times New Roman"/>
                <a:cs typeface="Times New Roman"/>
              </a:rPr>
              <a:t>α</a:t>
            </a:r>
            <a:r>
              <a:rPr lang="de-DE" dirty="0" smtClean="0">
                <a:latin typeface="Times New Roman"/>
                <a:cs typeface="Times New Roman"/>
              </a:rPr>
              <a:t>,</a:t>
            </a:r>
            <a:r>
              <a:rPr lang="el-GR" dirty="0" smtClean="0">
                <a:latin typeface="Times New Roman"/>
                <a:cs typeface="Times New Roman"/>
              </a:rPr>
              <a:t>β</a:t>
            </a:r>
            <a:r>
              <a:rPr lang="de-DE" dirty="0" smtClean="0">
                <a:latin typeface="Times New Roman"/>
                <a:cs typeface="Times New Roman"/>
              </a:rPr>
              <a:t>,</a:t>
            </a:r>
            <a:r>
              <a:rPr lang="el-GR" dirty="0" smtClean="0">
                <a:latin typeface="Times New Roman"/>
                <a:cs typeface="Times New Roman"/>
              </a:rPr>
              <a:t>γ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990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Spectroscopy of element 115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2805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720000"/>
            <a:ext cx="4900613" cy="3673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058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0" y="720000"/>
            <a:ext cx="1640205" cy="445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400000" y="3564000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Clover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3960000" y="2304000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Clover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5580000" y="1332000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Clover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7956000" y="1728000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Clover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6660000" y="3780000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Cluster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7380000" y="792000"/>
            <a:ext cx="1422184" cy="369332"/>
          </a:xfrm>
          <a:prstGeom prst="rect">
            <a:avLst/>
          </a:prstGeom>
          <a:solidFill>
            <a:srgbClr val="0000CC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trigger: 100/s</a:t>
            </a:r>
            <a:endPara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360000" y="1440000"/>
            <a:ext cx="3023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Highly efficient multi-coincidence spectroscopy set-up for TASCA’s very compact focal plane image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432000" y="2700000"/>
            <a:ext cx="3222357" cy="830997"/>
          </a:xfrm>
          <a:prstGeom prst="rect">
            <a:avLst/>
          </a:prstGeom>
          <a:solidFill>
            <a:srgbClr val="0000CC">
              <a:alpha val="10000"/>
            </a:srgbClr>
          </a:solidFill>
          <a:ln cap="sq">
            <a:solidFill>
              <a:srgbClr val="0000CC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Implantation DSSSD (1024 pixels)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box-DSSSDs (1024 pixels)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 ~ 80% </a:t>
            </a:r>
            <a:r>
              <a:rPr lang="el-GR" sz="1600" dirty="0" smtClean="0">
                <a:latin typeface="Times New Roman"/>
                <a:cs typeface="Times New Roman"/>
              </a:rPr>
              <a:t>α</a:t>
            </a:r>
            <a:r>
              <a:rPr lang="en-US" sz="1600" dirty="0" smtClean="0">
                <a:latin typeface="Times New Roman"/>
                <a:cs typeface="Times New Roman"/>
              </a:rPr>
              <a:t>-detection efficiency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432000" y="3780000"/>
            <a:ext cx="3226653" cy="830997"/>
          </a:xfrm>
          <a:prstGeom prst="rect">
            <a:avLst/>
          </a:prstGeom>
          <a:solidFill>
            <a:srgbClr val="0000CC">
              <a:alpha val="10000"/>
            </a:srgbClr>
          </a:solidFill>
          <a:ln cap="sq">
            <a:solidFill>
              <a:srgbClr val="0000CC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Ge Clover (4</a:t>
            </a:r>
            <a:r>
              <a:rPr lang="en-US" sz="1600" dirty="0" smtClean="0">
                <a:latin typeface="Times New Roman"/>
                <a:cs typeface="Times New Roman"/>
              </a:rPr>
              <a:t>·4 crystals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Ge Cluster (7 crystals)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 ~ 40% </a:t>
            </a:r>
            <a:r>
              <a:rPr lang="el-GR" sz="1600" dirty="0">
                <a:latin typeface="Times New Roman"/>
                <a:cs typeface="Times New Roman"/>
              </a:rPr>
              <a:t>γ</a:t>
            </a:r>
            <a:r>
              <a:rPr lang="en-US" sz="1600" dirty="0" smtClean="0">
                <a:latin typeface="Times New Roman"/>
                <a:cs typeface="Times New Roman"/>
              </a:rPr>
              <a:t>-detection eff. at 150 </a:t>
            </a:r>
            <a:r>
              <a:rPr lang="en-US" sz="1600" dirty="0" err="1" smtClean="0">
                <a:latin typeface="Times New Roman"/>
                <a:cs typeface="Times New Roman"/>
              </a:rPr>
              <a:t>keV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720000" y="6156000"/>
            <a:ext cx="26116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L.-L. </a:t>
            </a:r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Andersson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al.; NIM A622, 164 (2010)</a:t>
            </a:r>
          </a:p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L. G. Sarmiento et al.; NIM A667, 26 (2011)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32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 smtClean="0"/>
              <a:t>TA</a:t>
            </a:r>
            <a:r>
              <a:rPr lang="en-US" dirty="0" err="1" smtClean="0"/>
              <a:t>sca</a:t>
            </a:r>
            <a:r>
              <a:rPr lang="en-US" dirty="0" smtClean="0"/>
              <a:t> </a:t>
            </a:r>
            <a:r>
              <a:rPr lang="en-US" b="1" dirty="0" smtClean="0"/>
              <a:t>S</a:t>
            </a:r>
            <a:r>
              <a:rPr lang="en-US" dirty="0" smtClean="0"/>
              <a:t>mall </a:t>
            </a:r>
            <a:r>
              <a:rPr lang="en-US" b="1" dirty="0" smtClean="0"/>
              <a:t>I</a:t>
            </a:r>
            <a:r>
              <a:rPr lang="en-US" dirty="0" smtClean="0"/>
              <a:t>mage mode </a:t>
            </a:r>
            <a:r>
              <a:rPr lang="en-US" b="1" dirty="0" err="1" smtClean="0"/>
              <a:t>SPEC</a:t>
            </a:r>
            <a:r>
              <a:rPr lang="en-US" dirty="0" err="1" smtClean="0"/>
              <a:t>troscopy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2805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720000"/>
            <a:ext cx="4900613" cy="3673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058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0" y="720000"/>
            <a:ext cx="1640205" cy="445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400000" y="3564000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Clover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3960000" y="2304000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Clover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5580000" y="1332000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Clover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7956000" y="1728000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Clover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6660000" y="3780000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Cluster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7380000" y="792000"/>
            <a:ext cx="1422184" cy="369332"/>
          </a:xfrm>
          <a:prstGeom prst="rect">
            <a:avLst/>
          </a:prstGeom>
          <a:solidFill>
            <a:srgbClr val="0000CC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trigger: 100/s</a:t>
            </a:r>
            <a:endPara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360000" y="1440000"/>
            <a:ext cx="3023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Highly efficient multi-coincidence spectroscopy set-up for TASCA’s very compact focal plane image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432000" y="2700000"/>
            <a:ext cx="3222357" cy="830997"/>
          </a:xfrm>
          <a:prstGeom prst="rect">
            <a:avLst/>
          </a:prstGeom>
          <a:solidFill>
            <a:srgbClr val="0000CC">
              <a:alpha val="10000"/>
            </a:srgbClr>
          </a:solidFill>
          <a:ln cap="sq">
            <a:solidFill>
              <a:srgbClr val="0000CC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Implantation DSSSD (1024 pixels)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box-DSSSDs (1024 pixels)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 ~ 80% </a:t>
            </a:r>
            <a:r>
              <a:rPr lang="el-GR" sz="1600" dirty="0" smtClean="0">
                <a:latin typeface="Times New Roman"/>
                <a:cs typeface="Times New Roman"/>
              </a:rPr>
              <a:t>α</a:t>
            </a:r>
            <a:r>
              <a:rPr lang="en-US" sz="1600" dirty="0" smtClean="0">
                <a:latin typeface="Times New Roman"/>
                <a:cs typeface="Times New Roman"/>
              </a:rPr>
              <a:t>-detection efficiency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432000" y="3780000"/>
            <a:ext cx="3226653" cy="830997"/>
          </a:xfrm>
          <a:prstGeom prst="rect">
            <a:avLst/>
          </a:prstGeom>
          <a:solidFill>
            <a:srgbClr val="0000CC">
              <a:alpha val="10000"/>
            </a:srgbClr>
          </a:solidFill>
          <a:ln cap="sq">
            <a:solidFill>
              <a:srgbClr val="0000CC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Ge Clover (4</a:t>
            </a:r>
            <a:r>
              <a:rPr lang="en-US" sz="1600" dirty="0" smtClean="0">
                <a:latin typeface="Times New Roman"/>
                <a:cs typeface="Times New Roman"/>
              </a:rPr>
              <a:t>·4 crystals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Ge Cluster (7 crystals)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 ~ 40% </a:t>
            </a:r>
            <a:r>
              <a:rPr lang="el-GR" sz="1600" dirty="0">
                <a:latin typeface="Times New Roman"/>
                <a:cs typeface="Times New Roman"/>
              </a:rPr>
              <a:t>γ</a:t>
            </a:r>
            <a:r>
              <a:rPr lang="en-US" sz="1600" dirty="0" smtClean="0">
                <a:latin typeface="Times New Roman"/>
                <a:cs typeface="Times New Roman"/>
              </a:rPr>
              <a:t>-detection eff. at 150 </a:t>
            </a:r>
            <a:r>
              <a:rPr lang="en-US" sz="1600" dirty="0" err="1" smtClean="0">
                <a:latin typeface="Times New Roman"/>
                <a:cs typeface="Times New Roman"/>
              </a:rPr>
              <a:t>keV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720000" y="6156000"/>
            <a:ext cx="26116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L.-L. </a:t>
            </a:r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Andersson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al.; NIM A622, 164 (2010)</a:t>
            </a:r>
          </a:p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L. G. Sarmiento et al.; NIM A667, 26 (2011)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24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000" y="2700000"/>
            <a:ext cx="2023334" cy="167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bgerundetes Rechteck 2"/>
          <p:cNvSpPr/>
          <p:nvPr/>
        </p:nvSpPr>
        <p:spPr>
          <a:xfrm>
            <a:off x="7380000" y="2996952"/>
            <a:ext cx="360352" cy="967714"/>
          </a:xfrm>
          <a:prstGeom prst="round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bgerundetes Rechteck 4"/>
          <p:cNvSpPr/>
          <p:nvPr/>
        </p:nvSpPr>
        <p:spPr>
          <a:xfrm>
            <a:off x="4082901" y="4797152"/>
            <a:ext cx="3276000" cy="43204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feld 5"/>
          <p:cNvSpPr txBox="1"/>
          <p:nvPr/>
        </p:nvSpPr>
        <p:spPr>
          <a:xfrm>
            <a:off x="4067944" y="4842328"/>
            <a:ext cx="3535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 X-rays </a:t>
            </a:r>
            <a:r>
              <a:rPr lang="en-US" dirty="0" smtClean="0">
                <a:latin typeface="Times New Roman"/>
                <a:cs typeface="Times New Roman"/>
              </a:rPr>
              <a:t>≡ Nh</a:t>
            </a:r>
            <a:r>
              <a:rPr lang="en-US" baseline="-25000" dirty="0" smtClean="0">
                <a:latin typeface="Times New Roman"/>
                <a:cs typeface="Times New Roman"/>
              </a:rPr>
              <a:t>113</a:t>
            </a:r>
            <a:r>
              <a:rPr lang="en-US" dirty="0" smtClean="0">
                <a:latin typeface="Times New Roman"/>
                <a:cs typeface="Times New Roman"/>
              </a:rPr>
              <a:t> L X-rays !!!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Nach links gekrümmter Pfeil 19"/>
          <p:cNvSpPr/>
          <p:nvPr/>
        </p:nvSpPr>
        <p:spPr>
          <a:xfrm>
            <a:off x="7560000" y="3996000"/>
            <a:ext cx="504000" cy="1080000"/>
          </a:xfrm>
          <a:prstGeom prst="curved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324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08000"/>
            <a:ext cx="3916000" cy="28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3469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Digital (or Sampling) electronics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900000" y="720000"/>
            <a:ext cx="3781869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96 DSSSD p-sides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 MHz dead-time free sampling ADC</a:t>
            </a: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“FEBEX” cards developed at GSI-EE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900000" y="4932000"/>
            <a:ext cx="382027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-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detect summing, reduce background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software optimization (MWD)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towards best possible resolution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large dynamic range (linear within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0.1 – 100 MeV, time-over threshold)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328000" y="720000"/>
            <a:ext cx="3794693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 Ge crystals</a:t>
            </a:r>
          </a:p>
          <a:p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 MHz commercial sampling ADCs,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4x SIS3302 cards, FPGA processed: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flat-top energy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baseline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pile-up flagging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328000" y="4932000"/>
            <a:ext cx="3788217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 allows to </a:t>
            </a:r>
            <a:r>
              <a:rPr lang="en-US" b="1" dirty="0" smtClean="0">
                <a:solidFill>
                  <a:srgbClr val="0000CC"/>
                </a:solidFill>
                <a:latin typeface="Times New Roman"/>
                <a:cs typeface="Times New Roman"/>
              </a:rPr>
              <a:t>…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en-US" dirty="0" smtClean="0">
                <a:latin typeface="Times New Roman"/>
                <a:cs typeface="Times New Roman"/>
              </a:rPr>
              <a:t>restore baseline in software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en-US" dirty="0" smtClean="0">
                <a:latin typeface="Times New Roman"/>
                <a:cs typeface="Times New Roman"/>
              </a:rPr>
              <a:t>retain (almost) nominal Ge-detector</a:t>
            </a:r>
          </a:p>
          <a:p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smtClean="0">
                <a:latin typeface="Times New Roman"/>
                <a:cs typeface="Times New Roman"/>
              </a:rPr>
              <a:t>    energy resolution</a:t>
            </a:r>
          </a:p>
          <a:p>
            <a:endParaRPr lang="en-US" sz="800" dirty="0">
              <a:latin typeface="Times New Roman"/>
              <a:cs typeface="Times New Roman"/>
            </a:endParaRPr>
          </a:p>
          <a:p>
            <a:r>
              <a:rPr lang="en-US" b="1" dirty="0" smtClean="0">
                <a:solidFill>
                  <a:srgbClr val="0000CC"/>
                </a:solidFill>
                <a:latin typeface="Times New Roman"/>
                <a:cs typeface="Times New Roman"/>
              </a:rPr>
              <a:t>… at high counting rates.</a:t>
            </a:r>
            <a:endParaRPr lang="en-US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4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1874818"/>
            <a:ext cx="4333875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9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00" y="2700000"/>
            <a:ext cx="2600000" cy="21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610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Results – </a:t>
            </a:r>
            <a:r>
              <a:rPr lang="en-US" baseline="30000" dirty="0" smtClean="0"/>
              <a:t>288</a:t>
            </a:r>
            <a:r>
              <a:rPr lang="en-US" dirty="0" smtClean="0"/>
              <a:t>Mc (3n – channel)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3031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2" y="836712"/>
            <a:ext cx="8789987" cy="553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492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α – photon coincidences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288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999" y="3600000"/>
            <a:ext cx="2989334" cy="1691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720001" y="720000"/>
            <a:ext cx="33479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Correlation time between implantation DSSSD detector and any Ge detector. </a:t>
            </a:r>
          </a:p>
          <a:p>
            <a:endParaRPr lang="en-US"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White line marks the gate for prompt coincidences.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720000" y="3600000"/>
            <a:ext cx="3347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Total projection of Ge-detector events in prompt coincidence with events in the implantation DSSSD, both accumulated during beam-off periods.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6279378" y="5229200"/>
            <a:ext cx="167699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200                        400</a:t>
            </a:r>
          </a:p>
          <a:p>
            <a:endParaRPr lang="en-US" sz="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photon energy (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20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001" y="720003"/>
            <a:ext cx="3122381" cy="2332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480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Identification of Z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292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0006"/>
            <a:ext cx="7360001" cy="5333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7380000" y="2880000"/>
            <a:ext cx="1467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X-ray 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fingerprinting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45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Characteristic X-rays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2938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9" y="720003"/>
            <a:ext cx="6689524" cy="4921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3131840" y="4509120"/>
            <a:ext cx="462177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K</a:t>
            </a:r>
            <a:r>
              <a:rPr lang="el-GR" baseline="-25000" dirty="0" smtClean="0">
                <a:latin typeface="Times New Roman"/>
                <a:cs typeface="Times New Roman"/>
              </a:rPr>
              <a:t>α</a:t>
            </a:r>
            <a:r>
              <a:rPr lang="de-DE" baseline="-25000" dirty="0" smtClean="0">
                <a:latin typeface="Times New Roman"/>
                <a:cs typeface="Times New Roman"/>
              </a:rPr>
              <a:t>2</a:t>
            </a:r>
            <a:r>
              <a:rPr lang="de-DE" dirty="0" smtClean="0">
                <a:latin typeface="Times New Roman"/>
                <a:cs typeface="Times New Roman"/>
              </a:rPr>
              <a:t>           K</a:t>
            </a:r>
            <a:r>
              <a:rPr lang="el-GR" baseline="-25000" dirty="0" smtClean="0">
                <a:latin typeface="Times New Roman"/>
                <a:cs typeface="Times New Roman"/>
              </a:rPr>
              <a:t>β</a:t>
            </a:r>
            <a:r>
              <a:rPr lang="de-DE" dirty="0" smtClean="0">
                <a:latin typeface="Times New Roman"/>
                <a:cs typeface="Times New Roman"/>
              </a:rPr>
              <a:t>          </a:t>
            </a:r>
            <a:r>
              <a:rPr lang="de-DE" dirty="0" err="1" smtClean="0">
                <a:latin typeface="Times New Roman"/>
                <a:cs typeface="Times New Roman"/>
              </a:rPr>
              <a:t>Bh</a:t>
            </a:r>
            <a:r>
              <a:rPr lang="de-DE" dirty="0" smtClean="0">
                <a:latin typeface="Times New Roman"/>
                <a:cs typeface="Times New Roman"/>
              </a:rPr>
              <a:t> (Z = 107)</a:t>
            </a:r>
          </a:p>
          <a:p>
            <a:endParaRPr lang="de-DE" sz="800" dirty="0" smtClean="0">
              <a:latin typeface="Times New Roman"/>
              <a:cs typeface="Times New Roman"/>
            </a:endParaRPr>
          </a:p>
          <a:p>
            <a:pPr algn="ctr"/>
            <a:r>
              <a:rPr lang="de-DE" sz="1200" dirty="0" smtClean="0">
                <a:latin typeface="Times New Roman"/>
                <a:cs typeface="Times New Roman"/>
              </a:rPr>
              <a:t>T.A. Carlson et al.; NIM A622, 164 (1969)</a:t>
            </a:r>
          </a:p>
          <a:p>
            <a:pPr algn="ctr"/>
            <a:endParaRPr lang="de-DE" sz="200" dirty="0" smtClean="0">
              <a:latin typeface="Times New Roman"/>
              <a:cs typeface="Times New Roman"/>
            </a:endParaRPr>
          </a:p>
          <a:p>
            <a:pPr algn="ctr"/>
            <a:r>
              <a:rPr lang="en-US" dirty="0" smtClean="0">
                <a:latin typeface="Times New Roman"/>
                <a:cs typeface="Times New Roman"/>
              </a:rPr>
              <a:t>accurate to </a:t>
            </a:r>
            <a:r>
              <a:rPr lang="de-DE" dirty="0" smtClean="0">
                <a:latin typeface="Times New Roman"/>
                <a:cs typeface="Times New Roman"/>
              </a:rPr>
              <a:t>0.5%</a:t>
            </a:r>
          </a:p>
          <a:p>
            <a:pPr algn="ctr"/>
            <a:endParaRPr lang="de-DE" sz="400" dirty="0" smtClean="0">
              <a:latin typeface="Times New Roman"/>
              <a:cs typeface="Times New Roman"/>
            </a:endParaRPr>
          </a:p>
          <a:p>
            <a:pPr algn="ctr"/>
            <a:r>
              <a:rPr lang="en-US" dirty="0" smtClean="0">
                <a:latin typeface="Times New Roman"/>
                <a:cs typeface="Times New Roman"/>
              </a:rPr>
              <a:t>difference between neighboring Z: 3 - 4 </a:t>
            </a:r>
            <a:r>
              <a:rPr lang="en-US" dirty="0" err="1" smtClean="0">
                <a:latin typeface="Times New Roman"/>
                <a:cs typeface="Times New Roman"/>
              </a:rPr>
              <a:t>keV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680000" y="2880000"/>
            <a:ext cx="3057247" cy="369332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X-ray candidate was seen!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Chemistry of </a:t>
            </a:r>
            <a:r>
              <a:rPr lang="en-US" dirty="0" err="1" smtClean="0"/>
              <a:t>superheavy</a:t>
            </a:r>
            <a:r>
              <a:rPr lang="en-US" dirty="0" smtClean="0"/>
              <a:t> elements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" y="720000"/>
            <a:ext cx="8534839" cy="4543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hteck 3"/>
          <p:cNvSpPr/>
          <p:nvPr/>
        </p:nvSpPr>
        <p:spPr>
          <a:xfrm>
            <a:off x="2339752" y="3744000"/>
            <a:ext cx="6480000" cy="432000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feld 4"/>
          <p:cNvSpPr txBox="1"/>
          <p:nvPr/>
        </p:nvSpPr>
        <p:spPr>
          <a:xfrm>
            <a:off x="2123728" y="5517232"/>
            <a:ext cx="64071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the new elements in the same period?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Does e.g. </a:t>
            </a:r>
            <a:r>
              <a:rPr lang="en-US" sz="1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Lv</a:t>
            </a:r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show the same chemical properties as </a:t>
            </a:r>
            <a:r>
              <a:rPr lang="en-US" sz="1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</a:t>
            </a:r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</a:t>
            </a:r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Po?</a:t>
            </a:r>
            <a:endParaRPr lang="en-US" sz="1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7506000" y="3744000"/>
            <a:ext cx="432048" cy="43200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feld 2"/>
          <p:cNvSpPr txBox="1"/>
          <p:nvPr/>
        </p:nvSpPr>
        <p:spPr>
          <a:xfrm>
            <a:off x="360000" y="6300000"/>
            <a:ext cx="15295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Lv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Livermorium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23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Making new elements by simple reactions</a:t>
            </a:r>
            <a:endParaRPr lang="en-US" dirty="0"/>
          </a:p>
        </p:txBody>
      </p:sp>
      <p:grpSp>
        <p:nvGrpSpPr>
          <p:cNvPr id="9" name="Gruppieren 8"/>
          <p:cNvGrpSpPr/>
          <p:nvPr/>
        </p:nvGrpSpPr>
        <p:grpSpPr>
          <a:xfrm>
            <a:off x="900000" y="900000"/>
            <a:ext cx="4749442" cy="1169859"/>
            <a:chOff x="900000" y="900000"/>
            <a:chExt cx="4749442" cy="116985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feld 5"/>
                <p:cNvSpPr txBox="1"/>
                <p:nvPr/>
              </p:nvSpPr>
              <p:spPr>
                <a:xfrm>
                  <a:off x="900000" y="900000"/>
                  <a:ext cx="2834558" cy="37638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de-DE" b="0" i="1" smtClean="0">
                                <a:latin typeface="Cambria Math"/>
                              </a:rPr>
                              <m:t>92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/>
                              </a:rPr>
                              <m:t>238</m:t>
                            </m:r>
                          </m:sup>
                          <m:e>
                            <m:r>
                              <a:rPr lang="de-DE" b="0" i="1" smtClean="0">
                                <a:latin typeface="Cambria Math"/>
                              </a:rPr>
                              <m:t>𝑈</m:t>
                            </m:r>
                          </m:e>
                        </m:sPre>
                        <m:r>
                          <a:rPr lang="de-DE" b="0" i="1" smtClean="0">
                            <a:latin typeface="Cambria Math"/>
                          </a:rPr>
                          <m:t>+</m:t>
                        </m:r>
                        <m:sPre>
                          <m:sPre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de-DE" b="0" i="1" smtClean="0">
                                <a:latin typeface="Cambria Math"/>
                              </a:rPr>
                              <m:t>1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/>
                              </a:rPr>
                              <m:t>2</m:t>
                            </m:r>
                          </m:sup>
                          <m:e>
                            <m:r>
                              <a:rPr lang="de-DE" b="0" i="1" smtClean="0">
                                <a:latin typeface="Cambria Math"/>
                              </a:rPr>
                              <m:t>𝐻</m:t>
                            </m:r>
                          </m:e>
                        </m:sPre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→</m:t>
                        </m:r>
                        <m:sPre>
                          <m:sPre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PrePr>
                          <m:sub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93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238</m:t>
                            </m:r>
                          </m:sup>
                          <m:e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𝑁𝑝</m:t>
                            </m:r>
                          </m:e>
                        </m:sPre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+2</m:t>
                        </m:r>
                        <m:sPre>
                          <m:sPre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PrePr>
                          <m:sub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0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1</m:t>
                            </m:r>
                          </m:sup>
                          <m:e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𝑛</m:t>
                            </m:r>
                          </m:e>
                        </m:sPre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" name="Textfeld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0000" y="900000"/>
                  <a:ext cx="2834558" cy="376385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feld 6"/>
                <p:cNvSpPr txBox="1"/>
                <p:nvPr/>
              </p:nvSpPr>
              <p:spPr>
                <a:xfrm>
                  <a:off x="900000" y="1368000"/>
                  <a:ext cx="4749442" cy="70185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Pre>
                          <m:sPre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de-DE" b="0" i="1" smtClean="0">
                                <a:latin typeface="Cambria Math"/>
                              </a:rPr>
                              <m:t>93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/>
                              </a:rPr>
                              <m:t>238</m:t>
                            </m:r>
                          </m:sup>
                          <m:e>
                            <m:r>
                              <a:rPr lang="de-DE" b="0" i="1" smtClean="0">
                                <a:latin typeface="Cambria Math"/>
                              </a:rPr>
                              <m:t>𝑁𝑝</m:t>
                            </m:r>
                            <m:r>
                              <a:rPr lang="de-DE" b="0" i="1" smtClean="0">
                                <a:latin typeface="Cambria Math"/>
                              </a:rPr>
                              <m:t> </m:t>
                            </m:r>
                          </m:e>
                        </m:sPr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smtClean="0">
                                      <a:latin typeface="Cambria Math"/>
                                      <a:ea typeface="Cambria Math"/>
                                    </a:rPr>
                                    <m:t>𝛽</m:t>
                                  </m:r>
                                </m:e>
                                <m:sup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−</m:t>
                                  </m:r>
                                </m:sup>
                              </m:sSup>
                            </m:e>
                          </m:mr>
                          <m:mr>
                            <m:e>
                              <m:acc>
                                <m:accPr>
                                  <m:chr m:val="⃗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latin typeface="Cambria Math"/>
                                        </a:rPr>
                                        <m:t> 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b="0" i="1" smtClean="0">
                                              <a:latin typeface="Cambria Math"/>
                                            </a:rPr>
                                            <m:t>𝑡</m:t>
                                          </m:r>
                                        </m:e>
                                        <m:sub>
                                          <m:r>
                                            <a:rPr lang="de-DE" b="0" i="1" smtClean="0">
                                              <a:latin typeface="Cambria Math"/>
                                            </a:rPr>
                                            <m:t>1/2</m:t>
                                          </m:r>
                                        </m:sub>
                                      </m:sSub>
                                      <m:r>
                                        <a:rPr lang="de-DE" b="0" i="1" smtClean="0">
                                          <a:latin typeface="Cambria Math"/>
                                        </a:rPr>
                                        <m:t>=2.12 </m:t>
                                      </m:r>
                                      <m:r>
                                        <a:rPr lang="de-DE" b="0" i="1" smtClean="0">
                                          <a:latin typeface="Cambria Math"/>
                                        </a:rPr>
                                        <m:t>𝑑𝑎𝑦𝑠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mr>
                        </m:m>
                        <m:r>
                          <a:rPr lang="de-DE" b="0" i="1" smtClean="0">
                            <a:latin typeface="Cambria Math"/>
                          </a:rPr>
                          <m:t> </m:t>
                        </m:r>
                        <m:sPre>
                          <m:sPre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de-DE" b="0" i="1" smtClean="0">
                                <a:latin typeface="Cambria Math"/>
                              </a:rPr>
                              <m:t>94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/>
                              </a:rPr>
                              <m:t>238</m:t>
                            </m:r>
                          </m:sup>
                          <m:e>
                            <m:r>
                              <a:rPr lang="de-DE" b="0" i="1" smtClean="0">
                                <a:latin typeface="Cambria Math"/>
                              </a:rPr>
                              <m:t>𝑃𝑢</m:t>
                            </m:r>
                          </m:e>
                        </m:sPre>
                        <m:d>
                          <m:d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/>
                                  </a:rPr>
                                  <m:t>1/2</m:t>
                                </m:r>
                              </m:sub>
                            </m:sSub>
                            <m:r>
                              <a:rPr lang="de-DE" b="0" i="1" smtClean="0">
                                <a:latin typeface="Cambria Math"/>
                              </a:rPr>
                              <m:t>=87.7 </m:t>
                            </m:r>
                            <m:r>
                              <a:rPr lang="de-DE" b="0" i="1" smtClean="0">
                                <a:latin typeface="Cambria Math"/>
                              </a:rPr>
                              <m:t>𝑦𝑒𝑎𝑟𝑠</m:t>
                            </m:r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" name="Textfeld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0000" y="1368000"/>
                  <a:ext cx="4749442" cy="701859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Rechteck 7"/>
            <p:cNvSpPr/>
            <p:nvPr/>
          </p:nvSpPr>
          <p:spPr>
            <a:xfrm>
              <a:off x="900000" y="900000"/>
              <a:ext cx="4749442" cy="116985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098" name="Picture 2" descr="Bildergebnis für arthur c. wahl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000" y="3348000"/>
            <a:ext cx="1857375" cy="2263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6660000" y="5678329"/>
            <a:ext cx="1857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Arthur C. Wahl and </a:t>
            </a:r>
          </a:p>
          <a:p>
            <a:pPr algn="ctr"/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Glenn T. Seaborg (1966)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000" y="1368000"/>
            <a:ext cx="1493837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feld 14"/>
          <p:cNvSpPr txBox="1"/>
          <p:nvPr/>
        </p:nvSpPr>
        <p:spPr>
          <a:xfrm>
            <a:off x="6660232" y="2996952"/>
            <a:ext cx="17493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Joseph W. Kennedy 1940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00" y="2520000"/>
            <a:ext cx="3048000" cy="3642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303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Chemistry of </a:t>
            </a:r>
            <a:r>
              <a:rPr lang="en-US" dirty="0" err="1" smtClean="0"/>
              <a:t>superheavy</a:t>
            </a:r>
            <a:r>
              <a:rPr lang="en-US" dirty="0" smtClean="0"/>
              <a:t> elements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256484"/>
            <a:ext cx="209550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900000" y="900000"/>
            <a:ext cx="34120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relativistic effect: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important for large Z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1440000" y="2006726"/>
                <a:ext cx="142019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 smtClean="0">
                          <a:latin typeface="Cambria Math"/>
                        </a:rPr>
                        <m:t>𝐸</m:t>
                      </m:r>
                      <m:r>
                        <a:rPr lang="de-DE" sz="2400" b="0" i="1" smtClean="0">
                          <a:latin typeface="Cambria Math"/>
                        </a:rPr>
                        <m:t>=</m:t>
                      </m:r>
                      <m:r>
                        <a:rPr lang="de-DE" sz="2400" b="0" i="1" smtClean="0">
                          <a:latin typeface="Cambria Math"/>
                        </a:rPr>
                        <m:t>𝑚</m:t>
                      </m:r>
                      <m:sSup>
                        <m:sSup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400" b="0" i="1" smtClean="0">
                              <a:latin typeface="Cambria Math"/>
                            </a:rPr>
                            <m:t>𝑐</m:t>
                          </m:r>
                        </m:e>
                        <m:sup>
                          <m:r>
                            <a:rPr lang="de-DE" sz="24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0000" y="2006726"/>
                <a:ext cx="1420197" cy="46166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900000" y="3600000"/>
                <a:ext cx="7776456" cy="18312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High atomic number: </a:t>
                </a:r>
                <a:r>
                  <a:rPr lang="en-US" sz="1600" i="1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strong Coulomb attraction causes electrons to move faster</a:t>
                </a: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Causes relativistic mass increase </a:t>
                </a:r>
                <a14:m>
                  <m:oMath xmlns:m="http://schemas.openxmlformats.org/officeDocument/2006/math">
                    <m:r>
                      <a:rPr lang="de-DE" sz="1600" b="0" i="1" smtClean="0">
                        <a:latin typeface="Cambria Math"/>
                        <a:cs typeface="Times New Roman" panose="02020603050405020304" pitchFamily="18" charset="0"/>
                      </a:rPr>
                      <m:t>𝑚</m:t>
                    </m:r>
                    <m:r>
                      <a:rPr lang="de-DE" sz="1600" b="0" i="1" smtClean="0"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de-DE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lang="de-DE" sz="16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de-DE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de-DE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de-DE" sz="1600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1−</m:t>
                            </m:r>
                            <m:sSup>
                              <m:sSupPr>
                                <m:ctrlPr>
                                  <a:rPr lang="de-DE" sz="16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1600" b="0" i="1" smtClean="0">
                                    <a:latin typeface="Cambria Math"/>
                                    <a:ea typeface="Cambria Math"/>
                                    <a:cs typeface="Times New Roman" panose="02020603050405020304" pitchFamily="18" charset="0"/>
                                  </a:rPr>
                                  <m:t>𝛽</m:t>
                                </m:r>
                              </m:e>
                              <m:sup>
                                <m:r>
                                  <a:rPr lang="de-DE" sz="1600" b="0" i="1" smtClean="0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de-DE" sz="16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type m:val="lin"/>
                            <m:ctrlPr>
                              <a:rPr lang="de-DE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de-DE" sz="1600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de-DE" sz="1600" b="0" i="1" smtClean="0">
                                <a:latin typeface="Cambria Math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with </a:t>
                </a:r>
                <a:r>
                  <a:rPr lang="el-GR" sz="1600" dirty="0" smtClean="0">
                    <a:latin typeface="Times New Roman"/>
                    <a:cs typeface="Times New Roman"/>
                  </a:rPr>
                  <a:t>β</a:t>
                </a:r>
                <a:r>
                  <a:rPr lang="de-DE" sz="1600" dirty="0" smtClean="0">
                    <a:latin typeface="Times New Roman"/>
                    <a:cs typeface="Times New Roman"/>
                  </a:rPr>
                  <a:t> = v/c; </a:t>
                </a:r>
                <a:r>
                  <a:rPr lang="en-US" sz="1600" dirty="0" smtClean="0">
                    <a:latin typeface="Times New Roman"/>
                    <a:cs typeface="Times New Roman"/>
                  </a:rPr>
                  <a:t>and as a consequence, </a:t>
                </a:r>
                <a:r>
                  <a:rPr lang="en-US" sz="1600" i="1" dirty="0" smtClean="0">
                    <a:solidFill>
                      <a:srgbClr val="0000CC"/>
                    </a:solidFill>
                    <a:latin typeface="Times New Roman"/>
                    <a:cs typeface="Times New Roman"/>
                  </a:rPr>
                  <a:t>contraction of spherical orbitals</a:t>
                </a:r>
                <a:r>
                  <a:rPr lang="en-US" sz="1600" dirty="0" smtClean="0">
                    <a:solidFill>
                      <a:srgbClr val="0000CC"/>
                    </a:solidFill>
                    <a:latin typeface="Times New Roman"/>
                    <a:cs typeface="Times New Roman"/>
                  </a:rPr>
                  <a:t> </a:t>
                </a:r>
                <a:r>
                  <a:rPr lang="de-DE" sz="1600" dirty="0" smtClean="0">
                    <a:latin typeface="Times New Roman"/>
                    <a:cs typeface="Times New Roman"/>
                  </a:rPr>
                  <a:t>(</a:t>
                </a:r>
                <a:r>
                  <a:rPr lang="de-DE" sz="1600" dirty="0" err="1" smtClean="0">
                    <a:latin typeface="Times New Roman"/>
                    <a:cs typeface="Times New Roman"/>
                  </a:rPr>
                  <a:t>ns</a:t>
                </a:r>
                <a:r>
                  <a:rPr lang="de-DE" sz="1600" dirty="0" smtClean="0">
                    <a:latin typeface="Times New Roman"/>
                    <a:cs typeface="Times New Roman"/>
                  </a:rPr>
                  <a:t>, np</a:t>
                </a:r>
                <a:r>
                  <a:rPr lang="de-DE" sz="1600" baseline="-25000" dirty="0" smtClean="0">
                    <a:latin typeface="Times New Roman"/>
                    <a:cs typeface="Times New Roman"/>
                  </a:rPr>
                  <a:t>1/2</a:t>
                </a:r>
                <a:r>
                  <a:rPr lang="de-DE" sz="1600" dirty="0" smtClean="0">
                    <a:latin typeface="Times New Roman"/>
                    <a:cs typeface="Times New Roman"/>
                  </a:rPr>
                  <a:t>)</a:t>
                </a: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s and p</a:t>
                </a:r>
                <a:r>
                  <a:rPr lang="en-US" sz="1600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1/2</a:t>
                </a: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atomic orbitals contract </a:t>
                </a:r>
                <a:r>
                  <a:rPr lang="en-US" sz="1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relativistically</a:t>
                </a: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shrinking of the inner shells results in an increased screening of the nuclear charge, and this gives rise to an expansion of the p</a:t>
                </a:r>
                <a:r>
                  <a:rPr lang="en-US" sz="1600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3/2</a:t>
                </a: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of higher angular momentum orbitals.</a:t>
                </a: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sz="1600" i="1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Strong spin-orbit splitting</a:t>
                </a:r>
                <a:endParaRPr lang="en-US" sz="1600" i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000" y="3600000"/>
                <a:ext cx="7776456" cy="1831207"/>
              </a:xfrm>
              <a:prstGeom prst="rect">
                <a:avLst/>
              </a:prstGeom>
              <a:blipFill>
                <a:blip r:embed="rId5"/>
                <a:stretch>
                  <a:fillRect l="-314" t="-1000" b="-3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2160000" y="5579999"/>
                <a:ext cx="240315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/>
                        </a:rPr>
                        <m:t>𝐸</m:t>
                      </m:r>
                      <m:r>
                        <a:rPr lang="de-DE" sz="1400" b="0" i="1" smtClean="0">
                          <a:latin typeface="Cambria Math"/>
                        </a:rPr>
                        <m:t>=−</m:t>
                      </m:r>
                      <m:d>
                        <m:d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2</m:t>
                          </m:r>
                          <m:sSup>
                            <m:s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de-DE" sz="1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de-DE" sz="1400" b="0" i="1" smtClean="0">
                                  <a:latin typeface="Cambria Math"/>
                                </a:rPr>
                                <m:t>4</m:t>
                              </m:r>
                            </m:sup>
                          </m:sSup>
                          <m:r>
                            <a:rPr lang="de-DE" sz="1400" b="0" i="1" smtClean="0">
                              <a:latin typeface="Cambria Math"/>
                            </a:rPr>
                            <m:t>/</m:t>
                          </m:r>
                          <m:sSup>
                            <m:s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de-DE" sz="1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h</m:t>
                              </m:r>
                            </m:e>
                            <m:sup>
                              <m:r>
                                <a:rPr lang="de-DE" sz="1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𝑚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𝑍</m:t>
                          </m:r>
                        </m:e>
                        <m:sup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0000" y="5579999"/>
                <a:ext cx="2403158" cy="307777"/>
              </a:xfrm>
              <a:prstGeom prst="rect">
                <a:avLst/>
              </a:prstGeom>
              <a:blipFill rotWithShape="1">
                <a:blip r:embed="rId6"/>
                <a:stretch>
                  <a:fillRect b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4860000" y="5580000"/>
                <a:ext cx="139814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/>
                        </a:rPr>
                        <m:t>𝑟</m:t>
                      </m:r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r>
                        <a:rPr lang="de-DE" sz="1400" b="0" i="1" smtClean="0">
                          <a:latin typeface="Cambria Math"/>
                        </a:rPr>
                        <m:t>𝑍</m:t>
                      </m:r>
                      <m:sSup>
                        <m:s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de-DE" sz="14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de-DE" sz="1400" b="0" i="1" smtClean="0">
                          <a:latin typeface="Cambria Math"/>
                        </a:rPr>
                        <m:t>/</m:t>
                      </m:r>
                      <m:r>
                        <a:rPr lang="de-DE" sz="1400" b="0" i="1" smtClean="0">
                          <a:latin typeface="Cambria Math"/>
                        </a:rPr>
                        <m:t>𝑚</m:t>
                      </m:r>
                      <m:r>
                        <a:rPr lang="de-DE" sz="1400" i="1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𝑣</m:t>
                          </m:r>
                        </m:e>
                        <m:sup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0000" y="5580000"/>
                <a:ext cx="1398140" cy="307777"/>
              </a:xfrm>
              <a:prstGeom prst="rect">
                <a:avLst/>
              </a:prstGeom>
              <a:blipFill rotWithShape="1">
                <a:blip r:embed="rId7"/>
                <a:stretch>
                  <a:fillRect b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6660000" y="5580000"/>
                <a:ext cx="17582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/>
                        </a:rPr>
                        <m:t>𝑣</m:t>
                      </m:r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2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  <m:sSup>
                            <m:s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/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𝑛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h</m:t>
                          </m:r>
                        </m:e>
                      </m:d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𝑍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0000" y="5580000"/>
                <a:ext cx="1758238" cy="307777"/>
              </a:xfrm>
              <a:prstGeom prst="rect">
                <a:avLst/>
              </a:prstGeom>
              <a:blipFill rotWithShape="1">
                <a:blip r:embed="rId8"/>
                <a:stretch>
                  <a:fillRect b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feld 8"/>
          <p:cNvSpPr txBox="1"/>
          <p:nvPr/>
        </p:nvSpPr>
        <p:spPr>
          <a:xfrm>
            <a:off x="900000" y="5580000"/>
            <a:ext cx="10871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Bohr model: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900000" y="5507999"/>
            <a:ext cx="7560000" cy="720000"/>
          </a:xfrm>
          <a:prstGeom prst="rect">
            <a:avLst/>
          </a:prstGeom>
          <a:noFill/>
          <a:ln w="952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feld 10"/>
          <p:cNvSpPr txBox="1"/>
          <p:nvPr/>
        </p:nvSpPr>
        <p:spPr>
          <a:xfrm>
            <a:off x="2196000" y="5976000"/>
            <a:ext cx="54152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 hydrogen, m/m</a:t>
            </a:r>
            <a:r>
              <a:rPr lang="en-US" sz="1000" baseline="-25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1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1.000027, for element Z=114 , m/m</a:t>
            </a:r>
            <a:r>
              <a:rPr lang="en-US" sz="1000" baseline="-25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1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1.79, for element Z=118, m/m</a:t>
            </a:r>
            <a:r>
              <a:rPr lang="en-US" sz="1000" baseline="-25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1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1.95 </a:t>
            </a:r>
            <a:endParaRPr lang="en-US" sz="1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2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 animBg="1"/>
      <p:bldP spid="11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Chemistry of </a:t>
            </a:r>
            <a:r>
              <a:rPr lang="en-US" dirty="0" err="1" smtClean="0"/>
              <a:t>superheavy</a:t>
            </a:r>
            <a:r>
              <a:rPr lang="en-US" dirty="0" smtClean="0"/>
              <a:t> elements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256484"/>
            <a:ext cx="209550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900000" y="900000"/>
            <a:ext cx="34120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relativistic effect: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important for large Z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1440000" y="2006726"/>
                <a:ext cx="142019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 smtClean="0">
                          <a:latin typeface="Cambria Math"/>
                        </a:rPr>
                        <m:t>𝐸</m:t>
                      </m:r>
                      <m:r>
                        <a:rPr lang="de-DE" sz="2400" b="0" i="1" smtClean="0">
                          <a:latin typeface="Cambria Math"/>
                        </a:rPr>
                        <m:t>=</m:t>
                      </m:r>
                      <m:r>
                        <a:rPr lang="de-DE" sz="2400" b="0" i="1" smtClean="0">
                          <a:latin typeface="Cambria Math"/>
                        </a:rPr>
                        <m:t>𝑚</m:t>
                      </m:r>
                      <m:sSup>
                        <m:sSup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400" b="0" i="1" smtClean="0">
                              <a:latin typeface="Cambria Math"/>
                            </a:rPr>
                            <m:t>𝑐</m:t>
                          </m:r>
                        </m:e>
                        <m:sup>
                          <m:r>
                            <a:rPr lang="de-DE" sz="24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0000" y="2006726"/>
                <a:ext cx="1420197" cy="46166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feld 8"/>
          <p:cNvSpPr txBox="1"/>
          <p:nvPr/>
        </p:nvSpPr>
        <p:spPr>
          <a:xfrm>
            <a:off x="900000" y="3789040"/>
            <a:ext cx="75889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Solution of the Dirac equation (relativistic quantum mechanics) for a hydrogen-like atom: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1440000" y="4320000"/>
                <a:ext cx="5775940" cy="7448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1</m:t>
                          </m:r>
                          <m:r>
                            <a:rPr lang="de-DE" b="0" i="1" smtClean="0">
                              <a:latin typeface="Cambria Math"/>
                            </a:rPr>
                            <m:t>𝑠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r>
                        <a:rPr lang="de-DE" b="0" i="1" smtClean="0">
                          <a:latin typeface="Cambria Math"/>
                        </a:rPr>
                        <m:t>𝑚</m:t>
                      </m:r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/>
                            </a:rPr>
                            <m:t>𝑐</m:t>
                          </m:r>
                        </m:e>
                        <m:sup>
                          <m:r>
                            <a:rPr lang="de-DE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ad>
                        <m:radPr>
                          <m:degHide m:val="on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de-DE" b="0" i="1" smtClean="0">
                              <a:latin typeface="Cambria Math"/>
                            </a:rPr>
                            <m:t>1−</m:t>
                          </m:r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𝑍</m:t>
                                  </m:r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𝛼</m:t>
                                  </m:r>
                                </m:e>
                              </m:d>
                            </m:e>
                            <m:sup>
                              <m:r>
                                <a:rPr lang="de-DE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~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𝑚</m:t>
                      </m:r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p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1−</m:t>
                          </m:r>
                          <m:f>
                            <m:f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b="0" i="1" smtClean="0">
                                          <a:latin typeface="Cambria Math"/>
                                          <a:ea typeface="Cambria Math"/>
                                        </a:rPr>
                                        <m:t>𝑍</m:t>
                                      </m:r>
                                      <m:r>
                                        <a:rPr lang="de-DE" b="0" i="1" smtClean="0">
                                          <a:latin typeface="Cambria Math"/>
                                          <a:ea typeface="Cambria Math"/>
                                        </a:rPr>
                                        <m:t>𝛼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den>
                          </m:f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b="0" i="1" smtClean="0">
                                          <a:latin typeface="Cambria Math"/>
                                          <a:ea typeface="Cambria Math"/>
                                        </a:rPr>
                                        <m:t>𝑍</m:t>
                                      </m:r>
                                      <m:r>
                                        <a:rPr lang="de-DE" b="0" i="1" smtClean="0">
                                          <a:latin typeface="Cambria Math"/>
                                          <a:ea typeface="Cambria Math"/>
                                        </a:rPr>
                                        <m:t>𝛼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4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8</m:t>
                              </m:r>
                            </m:den>
                          </m:f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+⋯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0000" y="4320000"/>
                <a:ext cx="5775940" cy="74481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Geschweifte Klammer rechts 10"/>
          <p:cNvSpPr/>
          <p:nvPr/>
        </p:nvSpPr>
        <p:spPr>
          <a:xfrm rot="5400000">
            <a:off x="6192000" y="4590000"/>
            <a:ext cx="288000" cy="1152000"/>
          </a:xfrm>
          <a:prstGeom prst="rightBrace">
            <a:avLst/>
          </a:prstGeom>
          <a:ln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feld 11"/>
          <p:cNvSpPr txBox="1"/>
          <p:nvPr/>
        </p:nvSpPr>
        <p:spPr>
          <a:xfrm>
            <a:off x="5652120" y="5373216"/>
            <a:ext cx="13932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relativistic effect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34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422" y="1207282"/>
            <a:ext cx="2630953" cy="964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34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002" y="2340000"/>
            <a:ext cx="2320000" cy="846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2346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Famous example of relativistic effects: the color of gold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720000"/>
            <a:ext cx="8263680" cy="3071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49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000" y="3816000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292079" y="4476112"/>
            <a:ext cx="2736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Gold looked like silver if there was no relativistic effect!</a:t>
            </a:r>
            <a:endParaRPr lang="en-US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5119200" y="2905200"/>
            <a:ext cx="432000" cy="432048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510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Famous example of relativistic effects: the color of gold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00" y="648001"/>
            <a:ext cx="6938486" cy="5659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124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Famous example of relativistic effects: the color of gold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1269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0" y="648002"/>
            <a:ext cx="8168640" cy="5273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979712" y="5400000"/>
            <a:ext cx="561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</a:t>
            </a:r>
            <a:endParaRPr 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6480000" y="5400000"/>
            <a:ext cx="561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</a:t>
            </a:r>
            <a:endParaRPr 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35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Chemistry of </a:t>
            </a:r>
            <a:r>
              <a:rPr lang="en-US" dirty="0" err="1" smtClean="0"/>
              <a:t>superheavy</a:t>
            </a:r>
            <a:r>
              <a:rPr lang="en-US" dirty="0" smtClean="0"/>
              <a:t> elements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" y="720000"/>
            <a:ext cx="8534839" cy="4543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hteck 3"/>
          <p:cNvSpPr/>
          <p:nvPr/>
        </p:nvSpPr>
        <p:spPr>
          <a:xfrm>
            <a:off x="5356800" y="2440800"/>
            <a:ext cx="432000" cy="1728000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feld 2"/>
          <p:cNvSpPr txBox="1"/>
          <p:nvPr/>
        </p:nvSpPr>
        <p:spPr>
          <a:xfrm>
            <a:off x="5040000" y="5400000"/>
            <a:ext cx="40206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Gold is smaller than Silver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Roentgenium</a:t>
            </a:r>
            <a:r>
              <a:rPr lang="en-US" sz="1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of the same size as Copper</a:t>
            </a:r>
            <a:endParaRPr lang="en-US" sz="1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37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Chemistry of </a:t>
            </a:r>
            <a:r>
              <a:rPr lang="en-US" dirty="0" err="1" smtClean="0"/>
              <a:t>superheavy</a:t>
            </a:r>
            <a:r>
              <a:rPr lang="en-US" dirty="0" smtClean="0"/>
              <a:t> elements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" y="720000"/>
            <a:ext cx="8534839" cy="4543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hteck 3"/>
          <p:cNvSpPr/>
          <p:nvPr/>
        </p:nvSpPr>
        <p:spPr>
          <a:xfrm>
            <a:off x="2339752" y="3744000"/>
            <a:ext cx="6480000" cy="432000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feld 4"/>
          <p:cNvSpPr txBox="1"/>
          <p:nvPr/>
        </p:nvSpPr>
        <p:spPr>
          <a:xfrm>
            <a:off x="900000" y="5517232"/>
            <a:ext cx="79456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do the relativistic effects alter the periodic table for SHE?</a:t>
            </a:r>
          </a:p>
          <a:p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a big open question</a:t>
            </a:r>
            <a:endParaRPr lang="en-US" sz="1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7516800" y="3744000"/>
            <a:ext cx="432048" cy="43200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20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Chemistry of </a:t>
            </a:r>
            <a:r>
              <a:rPr lang="en-US" dirty="0" err="1" smtClean="0"/>
              <a:t>superheavy</a:t>
            </a:r>
            <a:r>
              <a:rPr lang="en-US" dirty="0" smtClean="0"/>
              <a:t> elements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720004"/>
            <a:ext cx="6096314" cy="3245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hteck 3"/>
          <p:cNvSpPr/>
          <p:nvPr/>
        </p:nvSpPr>
        <p:spPr>
          <a:xfrm>
            <a:off x="2160000" y="2876400"/>
            <a:ext cx="4608000" cy="306000"/>
          </a:xfrm>
          <a:prstGeom prst="rect">
            <a:avLst/>
          </a:prstGeom>
          <a:noFill/>
          <a:ln w="190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feld 4"/>
          <p:cNvSpPr txBox="1"/>
          <p:nvPr/>
        </p:nvSpPr>
        <p:spPr>
          <a:xfrm>
            <a:off x="360000" y="4068000"/>
            <a:ext cx="84048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Dubnium</a:t>
            </a:r>
            <a:r>
              <a:rPr lang="en-US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does not behave like </a:t>
            </a:r>
            <a:r>
              <a:rPr lang="en-US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Tantalum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(1993)</a:t>
            </a:r>
            <a:endParaRPr lang="en-US" sz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(1997) </a:t>
            </a:r>
            <a:r>
              <a:rPr lang="en-US" sz="1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Bh</a:t>
            </a:r>
            <a:r>
              <a:rPr lang="en-US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(2000) </a:t>
            </a:r>
            <a:r>
              <a:rPr lang="en-US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(2001) </a:t>
            </a:r>
            <a:r>
              <a:rPr lang="en-US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confirmed relativistic calculations predicting the expected behavior in the periodic table.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Hassium</a:t>
            </a:r>
            <a:r>
              <a:rPr lang="en-US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for instance, forms a gaseous oxide similar to Osmium.</a:t>
            </a:r>
          </a:p>
        </p:txBody>
      </p:sp>
      <p:sp>
        <p:nvSpPr>
          <p:cNvPr id="6" name="Rechteck 5"/>
          <p:cNvSpPr>
            <a:spLocks noChangeAspect="1"/>
          </p:cNvSpPr>
          <p:nvPr/>
        </p:nvSpPr>
        <p:spPr>
          <a:xfrm>
            <a:off x="2462400" y="2880000"/>
            <a:ext cx="306034" cy="306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feld 2"/>
          <p:cNvSpPr txBox="1"/>
          <p:nvPr/>
        </p:nvSpPr>
        <p:spPr>
          <a:xfrm>
            <a:off x="432000" y="4968000"/>
            <a:ext cx="82444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atomic orbitals s</a:t>
            </a:r>
            <a:r>
              <a:rPr lang="en-US" sz="12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1/2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p</a:t>
            </a:r>
            <a:r>
              <a:rPr lang="en-US" sz="12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1/2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are contracted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relativistically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shrinking of the inner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shells results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an increased </a:t>
            </a:r>
            <a:r>
              <a:rPr lang="en-US" sz="12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screening of the nuclear charge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this gives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rise to an expansion of the p</a:t>
            </a:r>
            <a:r>
              <a:rPr lang="en-US" sz="12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3/2</a:t>
            </a:r>
            <a:r>
              <a:rPr lang="en-U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of higher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angular momentum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orbitals. Another relativistic effect is a </a:t>
            </a:r>
            <a:r>
              <a:rPr lang="en-US" sz="12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change in </a:t>
            </a:r>
            <a:r>
              <a:rPr lang="en-US" sz="1200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spin-orbit </a:t>
            </a:r>
            <a:r>
              <a:rPr lang="en-US" sz="12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coupling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Both can produce drastic rearrangements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orbital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levels. That is what is predicted to happen for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Cn.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Recent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calculations indicate that the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7s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orbital should be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shifted below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6d</a:t>
            </a:r>
            <a:r>
              <a:rPr lang="en-US" sz="12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5/2</a:t>
            </a:r>
            <a:r>
              <a:rPr lang="en-U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orbital due to relativistic effects. It is the large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relativistic stabilization of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its valence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7s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orbital, combined with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its closed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shell electron configuration, that has led to the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prediction that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element 112 is chemically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inert (not very reactive).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Chemistry </a:t>
            </a:r>
            <a:r>
              <a:rPr lang="en-U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the </a:t>
            </a:r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superheavy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elements with Z &gt; 118 is </a:t>
            </a:r>
            <a:r>
              <a:rPr lang="en-U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believed to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show relativistic effects that are so large that comparison with</a:t>
            </a:r>
          </a:p>
          <a:p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lighter elements or nonrelativistic results is meaningless.</a:t>
            </a:r>
          </a:p>
        </p:txBody>
      </p:sp>
      <p:sp>
        <p:nvSpPr>
          <p:cNvPr id="8" name="Rechteck 7"/>
          <p:cNvSpPr>
            <a:spLocks noChangeAspect="1"/>
          </p:cNvSpPr>
          <p:nvPr/>
        </p:nvSpPr>
        <p:spPr>
          <a:xfrm>
            <a:off x="3384000" y="2880000"/>
            <a:ext cx="306034" cy="306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184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  <p:bldP spid="8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Example: the relativistic </a:t>
            </a:r>
            <a:r>
              <a:rPr lang="en-US" b="1" dirty="0" smtClean="0">
                <a:solidFill>
                  <a:srgbClr val="0000CC"/>
                </a:solidFill>
              </a:rPr>
              <a:t>6s</a:t>
            </a:r>
            <a:r>
              <a:rPr lang="en-US" dirty="0" smtClean="0"/>
              <a:t>/</a:t>
            </a:r>
            <a:r>
              <a:rPr lang="en-US" b="1" dirty="0" smtClean="0">
                <a:solidFill>
                  <a:srgbClr val="FF0000"/>
                </a:solidFill>
              </a:rPr>
              <a:t>7s</a:t>
            </a:r>
            <a:r>
              <a:rPr lang="en-US" dirty="0" smtClean="0"/>
              <a:t> contraction in </a:t>
            </a:r>
            <a:r>
              <a:rPr lang="en-US" b="1" dirty="0" smtClean="0">
                <a:solidFill>
                  <a:srgbClr val="0000CC"/>
                </a:solidFill>
              </a:rPr>
              <a:t>Au</a:t>
            </a:r>
            <a:r>
              <a:rPr lang="en-US" dirty="0" smtClean="0"/>
              <a:t> and </a:t>
            </a:r>
            <a:r>
              <a:rPr lang="en-US" b="1" dirty="0" err="1" smtClean="0">
                <a:solidFill>
                  <a:srgbClr val="FF0000"/>
                </a:solidFill>
              </a:rPr>
              <a:t>Rg</a:t>
            </a:r>
            <a:endParaRPr lang="en-US" sz="1400" b="1" dirty="0">
              <a:solidFill>
                <a:srgbClr val="FF0000"/>
              </a:solidFill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20688"/>
            <a:ext cx="6858000" cy="512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1003881"/>
              </p:ext>
            </p:extLst>
          </p:nvPr>
        </p:nvGraphicFramePr>
        <p:xfrm>
          <a:off x="4038600" y="849288"/>
          <a:ext cx="35814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990" name="Equation" r:id="rId5" imgW="2705100" imgH="508000" progId="Equation.DSMT4">
                  <p:embed/>
                </p:oleObj>
              </mc:Choice>
              <mc:Fallback>
                <p:oleObj name="Equation" r:id="rId5" imgW="2705100" imgH="508000" progId="Equation.DSMT4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849288"/>
                        <a:ext cx="358140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4114800" y="1687488"/>
            <a:ext cx="38100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/>
            <a:r>
              <a:rPr lang="en-US" altLang="de-DE" sz="1600" u="sng" dirty="0">
                <a:ea typeface="MS PGothic" pitchFamily="34" charset="-128"/>
              </a:rPr>
              <a:t>Consequence:</a:t>
            </a:r>
            <a:r>
              <a:rPr lang="en-US" altLang="de-DE" sz="1600" dirty="0">
                <a:ea typeface="MS PGothic" pitchFamily="34" charset="-128"/>
              </a:rPr>
              <a:t>  </a:t>
            </a:r>
            <a:r>
              <a:rPr lang="en-US" altLang="de-DE" sz="1400" dirty="0">
                <a:ea typeface="MS PGothic" pitchFamily="34" charset="-128"/>
              </a:rPr>
              <a:t>Cu, Ag, Au    nd</a:t>
            </a:r>
            <a:r>
              <a:rPr lang="en-US" altLang="de-DE" sz="1400" baseline="30000" dirty="0">
                <a:ea typeface="MS PGothic" pitchFamily="34" charset="-128"/>
              </a:rPr>
              <a:t>10</a:t>
            </a:r>
            <a:r>
              <a:rPr lang="en-US" altLang="de-DE" sz="1400" dirty="0">
                <a:ea typeface="MS PGothic" pitchFamily="34" charset="-128"/>
              </a:rPr>
              <a:t>(n+1)s</a:t>
            </a:r>
            <a:r>
              <a:rPr lang="en-US" altLang="de-DE" sz="1400" baseline="30000" dirty="0">
                <a:ea typeface="MS PGothic" pitchFamily="34" charset="-128"/>
              </a:rPr>
              <a:t>1</a:t>
            </a:r>
            <a:r>
              <a:rPr lang="en-US" altLang="de-DE" sz="1400" dirty="0">
                <a:ea typeface="MS PGothic" pitchFamily="34" charset="-128"/>
              </a:rPr>
              <a:t>         </a:t>
            </a:r>
          </a:p>
          <a:p>
            <a:pPr eaLnBrk="0" hangingPunct="0"/>
            <a:r>
              <a:rPr lang="en-US" altLang="de-DE" sz="1400" dirty="0">
                <a:ea typeface="MS PGothic" pitchFamily="34" charset="-128"/>
              </a:rPr>
              <a:t>                             </a:t>
            </a:r>
            <a:r>
              <a:rPr lang="en-US" altLang="de-DE" sz="1400" dirty="0" err="1">
                <a:ea typeface="MS PGothic" pitchFamily="34" charset="-128"/>
              </a:rPr>
              <a:t>Zn</a:t>
            </a:r>
            <a:r>
              <a:rPr lang="en-US" altLang="de-DE" sz="1400" baseline="30000" dirty="0" err="1">
                <a:ea typeface="MS PGothic" pitchFamily="34" charset="-128"/>
              </a:rPr>
              <a:t>+</a:t>
            </a:r>
            <a:r>
              <a:rPr lang="en-US" altLang="de-DE" sz="1400" dirty="0" err="1">
                <a:ea typeface="MS PGothic" pitchFamily="34" charset="-128"/>
              </a:rPr>
              <a:t>,Cd</a:t>
            </a:r>
            <a:r>
              <a:rPr lang="en-US" altLang="de-DE" sz="1400" baseline="30000" dirty="0" err="1">
                <a:ea typeface="MS PGothic" pitchFamily="34" charset="-128"/>
              </a:rPr>
              <a:t>+</a:t>
            </a:r>
            <a:r>
              <a:rPr lang="en-US" altLang="de-DE" sz="1400" dirty="0" err="1">
                <a:ea typeface="MS PGothic" pitchFamily="34" charset="-128"/>
              </a:rPr>
              <a:t>,Hg</a:t>
            </a:r>
            <a:r>
              <a:rPr lang="en-US" altLang="de-DE" sz="1400" baseline="30000" dirty="0">
                <a:ea typeface="MS PGothic" pitchFamily="34" charset="-128"/>
              </a:rPr>
              <a:t>+</a:t>
            </a:r>
            <a:r>
              <a:rPr lang="en-US" altLang="de-DE" sz="1400" dirty="0">
                <a:ea typeface="MS PGothic" pitchFamily="34" charset="-128"/>
              </a:rPr>
              <a:t>                                      </a:t>
            </a:r>
            <a:endParaRPr lang="en-US" altLang="de-DE" sz="1400" dirty="0">
              <a:solidFill>
                <a:srgbClr val="790015"/>
              </a:solidFill>
              <a:ea typeface="MS PGothic" pitchFamily="34" charset="-128"/>
            </a:endParaRPr>
          </a:p>
          <a:p>
            <a:pPr eaLnBrk="0" hangingPunct="0"/>
            <a:r>
              <a:rPr lang="en-US" altLang="de-DE" sz="1400" dirty="0">
                <a:solidFill>
                  <a:srgbClr val="790015"/>
                </a:solidFill>
                <a:ea typeface="MS PGothic" pitchFamily="34" charset="-128"/>
              </a:rPr>
              <a:t>             however:</a:t>
            </a:r>
            <a:r>
              <a:rPr lang="en-US" altLang="de-DE" sz="1400" dirty="0">
                <a:ea typeface="MS PGothic" pitchFamily="34" charset="-128"/>
              </a:rPr>
              <a:t>  </a:t>
            </a:r>
            <a:r>
              <a:rPr lang="en-US" altLang="de-DE" sz="1400" dirty="0" err="1">
                <a:ea typeface="MS PGothic" pitchFamily="34" charset="-128"/>
              </a:rPr>
              <a:t>Rg</a:t>
            </a:r>
            <a:r>
              <a:rPr lang="en-US" altLang="de-DE" sz="1400" dirty="0">
                <a:ea typeface="MS PGothic" pitchFamily="34" charset="-128"/>
              </a:rPr>
              <a:t>, 112</a:t>
            </a:r>
            <a:r>
              <a:rPr lang="en-US" altLang="de-DE" sz="1400" baseline="30000" dirty="0">
                <a:ea typeface="MS PGothic" pitchFamily="34" charset="-128"/>
              </a:rPr>
              <a:t>+</a:t>
            </a:r>
            <a:r>
              <a:rPr lang="en-US" altLang="de-DE" sz="1400" dirty="0">
                <a:ea typeface="MS PGothic" pitchFamily="34" charset="-128"/>
              </a:rPr>
              <a:t> nd</a:t>
            </a:r>
            <a:r>
              <a:rPr lang="en-US" altLang="de-DE" sz="1400" baseline="30000" dirty="0">
                <a:ea typeface="MS PGothic" pitchFamily="34" charset="-128"/>
              </a:rPr>
              <a:t>9</a:t>
            </a:r>
            <a:r>
              <a:rPr lang="en-US" altLang="de-DE" sz="1400" dirty="0">
                <a:ea typeface="MS PGothic" pitchFamily="34" charset="-128"/>
              </a:rPr>
              <a:t>(n+1)s</a:t>
            </a:r>
            <a:r>
              <a:rPr lang="en-US" altLang="de-DE" sz="1400" baseline="30000" dirty="0">
                <a:ea typeface="MS PGothic" pitchFamily="34" charset="-128"/>
              </a:rPr>
              <a:t>2 </a:t>
            </a:r>
            <a:r>
              <a:rPr lang="en-US" altLang="de-DE" sz="1400" dirty="0">
                <a:ea typeface="MS PGothic" pitchFamily="34" charset="-128"/>
              </a:rPr>
              <a:t>(</a:t>
            </a:r>
            <a:r>
              <a:rPr lang="en-US" altLang="de-DE" sz="1400" baseline="30000" dirty="0">
                <a:ea typeface="MS PGothic" pitchFamily="34" charset="-128"/>
              </a:rPr>
              <a:t>2</a:t>
            </a:r>
            <a:r>
              <a:rPr lang="en-US" altLang="de-DE" sz="1400" dirty="0">
                <a:ea typeface="MS PGothic" pitchFamily="34" charset="-128"/>
              </a:rPr>
              <a:t>D</a:t>
            </a:r>
            <a:r>
              <a:rPr lang="en-US" altLang="de-DE" sz="1400" baseline="-25000" dirty="0">
                <a:ea typeface="MS PGothic" pitchFamily="34" charset="-128"/>
              </a:rPr>
              <a:t>5/2</a:t>
            </a:r>
            <a:r>
              <a:rPr lang="en-US" altLang="de-DE" sz="1400" dirty="0">
                <a:ea typeface="MS PGothic" pitchFamily="34" charset="-128"/>
              </a:rPr>
              <a:t>)</a:t>
            </a:r>
            <a:endParaRPr lang="en-US" altLang="de-DE" sz="1600" b="1" dirty="0">
              <a:ea typeface="MS PGothic" pitchFamily="34" charset="-128"/>
            </a:endParaRPr>
          </a:p>
        </p:txBody>
      </p:sp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720000" y="6120000"/>
            <a:ext cx="5508184" cy="412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/>
            <a:r>
              <a:rPr lang="en-AU" altLang="de-DE" sz="1000" dirty="0" err="1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E.Eliav</a:t>
            </a:r>
            <a:r>
              <a:rPr lang="en-AU" altLang="de-DE" sz="1000" dirty="0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, </a:t>
            </a:r>
            <a:r>
              <a:rPr lang="en-AU" altLang="de-DE" sz="1000" dirty="0" err="1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U.Kaldor</a:t>
            </a:r>
            <a:r>
              <a:rPr lang="en-AU" altLang="de-DE" sz="1000" dirty="0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, </a:t>
            </a:r>
            <a:r>
              <a:rPr lang="en-AU" altLang="de-DE" sz="1000" dirty="0" err="1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P.Schwerdtfeger</a:t>
            </a:r>
            <a:r>
              <a:rPr lang="en-AU" altLang="de-DE" sz="1000" dirty="0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,  </a:t>
            </a:r>
            <a:r>
              <a:rPr lang="en-AU" altLang="de-DE" sz="1000" dirty="0" err="1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B.Hess</a:t>
            </a:r>
            <a:r>
              <a:rPr lang="en-AU" altLang="de-DE" sz="1000" dirty="0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, </a:t>
            </a:r>
            <a:r>
              <a:rPr lang="en-AU" altLang="de-DE" sz="1000" dirty="0" err="1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Y.Ishikawa</a:t>
            </a:r>
            <a:r>
              <a:rPr lang="en-AU" altLang="de-DE" sz="1000" dirty="0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, </a:t>
            </a:r>
            <a:r>
              <a:rPr lang="en-AU" altLang="de-DE" sz="1000" i="1" dirty="0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Phys. Rev. Lett.</a:t>
            </a:r>
            <a:r>
              <a:rPr lang="en-AU" altLang="de-DE" sz="1000" dirty="0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   </a:t>
            </a:r>
            <a:r>
              <a:rPr lang="en-AU" altLang="de-DE" sz="1000" u="sng" dirty="0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73</a:t>
            </a:r>
            <a:r>
              <a:rPr lang="en-AU" altLang="de-DE" sz="1000" dirty="0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,  3203  (1994).</a:t>
            </a:r>
          </a:p>
          <a:p>
            <a:pPr eaLnBrk="0" hangingPunct="0">
              <a:lnSpc>
                <a:spcPct val="110000"/>
              </a:lnSpc>
            </a:pPr>
            <a:r>
              <a:rPr lang="en-AU" altLang="de-DE" sz="1000" dirty="0" err="1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M.Seth</a:t>
            </a:r>
            <a:r>
              <a:rPr lang="en-AU" altLang="de-DE" sz="1000" dirty="0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, </a:t>
            </a:r>
            <a:r>
              <a:rPr lang="en-AU" altLang="de-DE" sz="1000" dirty="0" err="1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P.Schwerdtfeger</a:t>
            </a:r>
            <a:r>
              <a:rPr lang="en-AU" altLang="de-DE" sz="1000" dirty="0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, </a:t>
            </a:r>
            <a:r>
              <a:rPr lang="en-AU" altLang="de-DE" sz="1000" dirty="0" err="1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M.Dolg</a:t>
            </a:r>
            <a:r>
              <a:rPr lang="en-AU" altLang="de-DE" sz="1000" dirty="0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, </a:t>
            </a:r>
            <a:r>
              <a:rPr lang="en-AU" altLang="de-DE" sz="1000" dirty="0" err="1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K.Faegri</a:t>
            </a:r>
            <a:r>
              <a:rPr lang="en-AU" altLang="de-DE" sz="1000" dirty="0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, </a:t>
            </a:r>
            <a:r>
              <a:rPr lang="en-AU" altLang="de-DE" sz="1000" dirty="0" err="1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B.A.Hess</a:t>
            </a:r>
            <a:r>
              <a:rPr lang="en-AU" altLang="de-DE" sz="1000" dirty="0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, </a:t>
            </a:r>
            <a:r>
              <a:rPr lang="en-AU" altLang="de-DE" sz="1000" dirty="0" err="1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U.Kaldor</a:t>
            </a:r>
            <a:r>
              <a:rPr lang="en-AU" altLang="de-DE" sz="1000" dirty="0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, </a:t>
            </a:r>
            <a:r>
              <a:rPr lang="en-AU" altLang="de-DE" sz="1000" i="1" dirty="0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Chem. Phys. Lett.</a:t>
            </a:r>
            <a:r>
              <a:rPr lang="en-AU" altLang="de-DE" sz="1000" dirty="0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  </a:t>
            </a:r>
            <a:r>
              <a:rPr lang="en-AU" altLang="de-DE" sz="1000" u="sng" dirty="0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250</a:t>
            </a:r>
            <a:r>
              <a:rPr lang="en-AU" altLang="de-DE" sz="1000" dirty="0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,  461  (1996).</a:t>
            </a:r>
            <a:endParaRPr lang="en-GB" altLang="de-DE" sz="1000" dirty="0"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17" name="Line 9"/>
          <p:cNvSpPr>
            <a:spLocks noChangeShapeType="1"/>
          </p:cNvSpPr>
          <p:nvPr/>
        </p:nvSpPr>
        <p:spPr bwMode="auto">
          <a:xfrm>
            <a:off x="3429000" y="849288"/>
            <a:ext cx="0" cy="44958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Line 10"/>
          <p:cNvSpPr>
            <a:spLocks noChangeShapeType="1"/>
          </p:cNvSpPr>
          <p:nvPr/>
        </p:nvSpPr>
        <p:spPr bwMode="auto">
          <a:xfrm>
            <a:off x="4383088" y="2678088"/>
            <a:ext cx="0" cy="2667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Line 11"/>
          <p:cNvSpPr>
            <a:spLocks noChangeShapeType="1"/>
          </p:cNvSpPr>
          <p:nvPr/>
        </p:nvSpPr>
        <p:spPr bwMode="auto">
          <a:xfrm>
            <a:off x="4075113" y="2525688"/>
            <a:ext cx="0" cy="281940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Line 12"/>
          <p:cNvSpPr>
            <a:spLocks noChangeShapeType="1"/>
          </p:cNvSpPr>
          <p:nvPr/>
        </p:nvSpPr>
        <p:spPr bwMode="auto">
          <a:xfrm flipH="1">
            <a:off x="3698875" y="1824013"/>
            <a:ext cx="3175" cy="3517900"/>
          </a:xfrm>
          <a:prstGeom prst="line">
            <a:avLst/>
          </a:prstGeom>
          <a:noFill/>
          <a:ln w="9525">
            <a:solidFill>
              <a:schemeClr val="accent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1" name="Objec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8764398"/>
              </p:ext>
            </p:extLst>
          </p:nvPr>
        </p:nvGraphicFramePr>
        <p:xfrm>
          <a:off x="1666875" y="803251"/>
          <a:ext cx="790575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991" name="Equation" r:id="rId7" imgW="596900" imgH="228600" progId="Equation.DSMT4">
                  <p:embed/>
                </p:oleObj>
              </mc:Choice>
              <mc:Fallback>
                <p:oleObj name="Equation" r:id="rId7" imgW="596900" imgH="228600" progId="Equation.DSMT4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6875" y="803251"/>
                        <a:ext cx="790575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feld 3"/>
          <p:cNvSpPr txBox="1"/>
          <p:nvPr/>
        </p:nvSpPr>
        <p:spPr>
          <a:xfrm>
            <a:off x="7164288" y="5805264"/>
            <a:ext cx="12287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Schwerdtfeger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18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limits of the periodic table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720000" y="900000"/>
            <a:ext cx="49685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 this go forever? </a:t>
            </a:r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NO!!!</a:t>
            </a:r>
          </a:p>
        </p:txBody>
      </p:sp>
      <p:grpSp>
        <p:nvGrpSpPr>
          <p:cNvPr id="7" name="Gruppieren 6"/>
          <p:cNvGrpSpPr/>
          <p:nvPr/>
        </p:nvGrpSpPr>
        <p:grpSpPr>
          <a:xfrm>
            <a:off x="1080000" y="1260000"/>
            <a:ext cx="7498398" cy="1887582"/>
            <a:chOff x="1259632" y="4006744"/>
            <a:chExt cx="7498398" cy="188758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feld 4"/>
                <p:cNvSpPr txBox="1"/>
                <p:nvPr/>
              </p:nvSpPr>
              <p:spPr>
                <a:xfrm>
                  <a:off x="5339530" y="4006744"/>
                  <a:ext cx="3418500" cy="8624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200" b="0" i="1" smtClean="0">
                            <a:latin typeface="Cambria Math"/>
                          </a:rPr>
                          <m:t>𝐸</m:t>
                        </m:r>
                        <m:r>
                          <a:rPr lang="de-DE" sz="1200" b="0" i="1" smtClean="0"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de-DE" sz="1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200" b="0" i="1" smtClean="0">
                                    <a:latin typeface="Cambria Math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de-DE" sz="1200" b="0" i="1" smtClean="0">
                                    <a:latin typeface="Cambria Math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de-DE" sz="1200" b="0" i="1" smtClean="0">
                                <a:latin typeface="Cambria Math"/>
                                <a:ea typeface="Cambria Math"/>
                              </a:rPr>
                              <m:t>∙</m:t>
                            </m:r>
                            <m:sSup>
                              <m:sSupPr>
                                <m:ctrlPr>
                                  <a:rPr lang="de-DE" sz="12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a:rPr lang="de-DE" sz="1200" b="0" i="1" smtClean="0">
                                    <a:latin typeface="Cambria Math"/>
                                    <a:ea typeface="Cambria Math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de-DE" sz="1200" b="0" i="1" smtClean="0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de-DE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de-DE" sz="1200" b="0" i="1" smtClean="0">
                                    <a:latin typeface="Cambria Math"/>
                                  </a:rPr>
                                  <m:t>1+</m:t>
                                </m:r>
                                <m:f>
                                  <m:fPr>
                                    <m:ctrlPr>
                                      <a:rPr lang="de-DE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de-DE" sz="1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sz="1200" b="0" i="1" smtClean="0">
                                            <a:latin typeface="Cambria Math"/>
                                          </a:rPr>
                                          <m:t>𝑍</m:t>
                                        </m:r>
                                      </m:e>
                                      <m:sup>
                                        <m:r>
                                          <a:rPr lang="de-DE" sz="1200" b="0" i="1" smtClean="0">
                                            <a:latin typeface="Cambria Math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de-DE" sz="1200" b="0" i="1" smtClean="0">
                                        <a:latin typeface="Cambria Math"/>
                                        <a:ea typeface="Cambria Math"/>
                                      </a:rPr>
                                      <m:t>∙</m:t>
                                    </m:r>
                                    <m:sSup>
                                      <m:sSupPr>
                                        <m:ctrlPr>
                                          <a:rPr lang="de-DE" sz="1200" b="0" i="1" smtClean="0"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de-DE" sz="12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𝛼</m:t>
                                        </m:r>
                                      </m:e>
                                      <m:sup>
                                        <m:r>
                                          <a:rPr lang="de-DE" sz="12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de-DE" sz="1200" b="0" i="1" smtClean="0">
                                        <a:latin typeface="Cambria Math"/>
                                      </a:rPr>
                                      <m:t>𝑛</m:t>
                                    </m:r>
                                    <m:r>
                                      <a:rPr lang="de-DE" sz="1200" b="0" i="1" smtClean="0">
                                        <a:latin typeface="Cambria Math"/>
                                      </a:rPr>
                                      <m:t>−</m:t>
                                    </m:r>
                                    <m:d>
                                      <m:dPr>
                                        <m:ctrlPr>
                                          <a:rPr lang="de-DE" sz="1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sz="1200" b="0" i="1" smtClean="0">
                                            <a:latin typeface="Cambria Math"/>
                                          </a:rPr>
                                          <m:t>𝑗</m:t>
                                        </m:r>
                                        <m:r>
                                          <a:rPr lang="de-DE" sz="1200" b="0" i="1" smtClean="0">
                                            <a:latin typeface="Cambria Math"/>
                                          </a:rPr>
                                          <m:t>+1/2</m:t>
                                        </m:r>
                                      </m:e>
                                    </m:d>
                                    <m:r>
                                      <a:rPr lang="de-DE" sz="1200" b="0" i="1" smtClean="0">
                                        <a:latin typeface="Cambria Math"/>
                                      </a:rPr>
                                      <m:t>+</m:t>
                                    </m:r>
                                    <m:rad>
                                      <m:radPr>
                                        <m:degHide m:val="on"/>
                                        <m:ctrlPr>
                                          <a:rPr lang="de-DE" sz="1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sSup>
                                          <m:sSupPr>
                                            <m:ctrlPr>
                                              <a:rPr lang="de-DE" sz="12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d>
                                              <m:dPr>
                                                <m:ctrlPr>
                                                  <a:rPr lang="de-DE" sz="12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de-DE" sz="1200" b="0" i="1" smtClean="0">
                                                    <a:latin typeface="Cambria Math"/>
                                                  </a:rPr>
                                                  <m:t>𝑗</m:t>
                                                </m:r>
                                                <m:r>
                                                  <a:rPr lang="de-DE" sz="1200" b="0" i="1" smtClean="0">
                                                    <a:latin typeface="Cambria Math"/>
                                                  </a:rPr>
                                                  <m:t>+1/2</m:t>
                                                </m:r>
                                              </m:e>
                                            </m:d>
                                          </m:e>
                                          <m:sup>
                                            <m:r>
                                              <a:rPr lang="de-DE" sz="1200" b="0" i="1" smtClean="0"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  <m:r>
                                          <a:rPr lang="de-DE" sz="1200" b="0" i="1" smtClean="0">
                                            <a:latin typeface="Cambria Math"/>
                                          </a:rPr>
                                          <m:t>−</m:t>
                                        </m:r>
                                        <m:sSup>
                                          <m:sSupPr>
                                            <m:ctrlPr>
                                              <a:rPr lang="de-DE" sz="12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de-DE" sz="1200" b="0" i="1" smtClean="0">
                                                <a:latin typeface="Cambria Math"/>
                                              </a:rPr>
                                              <m:t>𝑍</m:t>
                                            </m:r>
                                          </m:e>
                                          <m:sup>
                                            <m:r>
                                              <a:rPr lang="de-DE" sz="1200" b="0" i="1" smtClean="0"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  <m:r>
                                          <a:rPr lang="de-DE" sz="1200" b="0" i="1" smtClean="0">
                                            <a:latin typeface="Cambria Math"/>
                                            <a:ea typeface="Cambria Math"/>
                                          </a:rPr>
                                          <m:t>∙</m:t>
                                        </m:r>
                                        <m:sSup>
                                          <m:sSupPr>
                                            <m:ctrlPr>
                                              <a:rPr lang="de-DE" sz="1200" b="0" i="1" smtClean="0"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de-DE" sz="1200" b="0" i="1" smtClean="0">
                                                <a:latin typeface="Cambria Math"/>
                                                <a:ea typeface="Cambria Math"/>
                                              </a:rPr>
                                              <m:t>𝛼</m:t>
                                            </m:r>
                                          </m:e>
                                          <m:sup>
                                            <m:r>
                                              <a:rPr lang="de-DE" sz="1200" b="0" i="1" smtClean="0">
                                                <a:latin typeface="Cambria Math"/>
                                                <a:ea typeface="Cambria Math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e>
                                    </m:rad>
                                  </m:den>
                                </m:f>
                              </m:e>
                            </m:rad>
                          </m:den>
                        </m:f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5" name="Textfeld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39530" y="4006744"/>
                  <a:ext cx="3418500" cy="862416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Textfeld 5"/>
            <p:cNvSpPr txBox="1"/>
            <p:nvPr/>
          </p:nvSpPr>
          <p:spPr>
            <a:xfrm>
              <a:off x="1259632" y="4140000"/>
              <a:ext cx="407989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 </a:t>
              </a:r>
              <a:r>
                <a:rPr lang="en-US" sz="12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relativistic Dirac equation </a:t>
              </a:r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gives the ground state energy as</a:t>
              </a:r>
            </a:p>
            <a:p>
              <a:endParaRPr 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where m</a:t>
              </a:r>
              <a:r>
                <a:rPr lang="en-US" sz="1200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is the rest mass of the electron. For </a:t>
              </a:r>
              <a:r>
                <a:rPr lang="en-US" sz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Z &gt; 137</a:t>
              </a:r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the wave function of the Dirac ground state is oscillatory, rather than bound.</a:t>
              </a:r>
            </a:p>
            <a:p>
              <a:endParaRPr 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More accurate calculations taking into account the effects of the finite size of the nucleus indicate that the binding energy first exceeds 2mc</a:t>
              </a:r>
              <a:r>
                <a:rPr lang="en-US" sz="1200" baseline="30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for </a:t>
              </a:r>
              <a:r>
                <a:rPr lang="en-US" sz="12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Z &gt; 173</a:t>
              </a:r>
              <a:r>
                <a:rPr lang="en-US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feld 7"/>
          <p:cNvSpPr txBox="1"/>
          <p:nvPr/>
        </p:nvSpPr>
        <p:spPr>
          <a:xfrm>
            <a:off x="720000" y="3420000"/>
            <a:ext cx="496855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end of chemistry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Does the periodic table has limits? </a:t>
            </a:r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Yes!!!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 some point (Z ~ 122) all the electron energy levels of adjacent elements are similar so that there are no differences in their chemical behavior.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57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7508</Words>
  <Application>Microsoft Office PowerPoint</Application>
  <PresentationFormat>Bildschirmpräsentation (4:3)</PresentationFormat>
  <Paragraphs>1081</Paragraphs>
  <Slides>101</Slides>
  <Notes>96</Notes>
  <HiddenSlides>24</HiddenSlides>
  <MMClips>2</MMClips>
  <ScaleCrop>false</ScaleCrop>
  <HeadingPairs>
    <vt:vector size="8" baseType="variant">
      <vt:variant>
        <vt:lpstr>Verwendete Schriftarten</vt:lpstr>
      </vt:variant>
      <vt:variant>
        <vt:i4>13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4</vt:i4>
      </vt:variant>
      <vt:variant>
        <vt:lpstr>Folientitel</vt:lpstr>
      </vt:variant>
      <vt:variant>
        <vt:i4>101</vt:i4>
      </vt:variant>
    </vt:vector>
  </HeadingPairs>
  <TitlesOfParts>
    <vt:vector size="119" baseType="lpstr">
      <vt:lpstr>MS PGothic</vt:lpstr>
      <vt:lpstr>Arial</vt:lpstr>
      <vt:lpstr>Arial Rounded MT Bold</vt:lpstr>
      <vt:lpstr>Arial Unicode MS</vt:lpstr>
      <vt:lpstr>Calibri</vt:lpstr>
      <vt:lpstr>Cambria Math</vt:lpstr>
      <vt:lpstr>Comic Sans MS</vt:lpstr>
      <vt:lpstr>Symbol</vt:lpstr>
      <vt:lpstr>SymbolProp BT</vt:lpstr>
      <vt:lpstr>Times New Roman</vt:lpstr>
      <vt:lpstr>Verdana</vt:lpstr>
      <vt:lpstr>Wingdings</vt:lpstr>
      <vt:lpstr>WP MathA</vt:lpstr>
      <vt:lpstr>1_Larissa</vt:lpstr>
      <vt:lpstr>Clip</vt:lpstr>
      <vt:lpstr>Equation</vt:lpstr>
      <vt:lpstr>CorelDRAW</vt:lpstr>
      <vt:lpstr>Photo Editor Photo</vt:lpstr>
      <vt:lpstr>Outline: Super Heavy Elements</vt:lpstr>
      <vt:lpstr>Super Heavy Elements</vt:lpstr>
      <vt:lpstr>The Chart of Nuclides the “playground” for Nuclear Physics</vt:lpstr>
      <vt:lpstr>Periodic table of the elements Dmitri Mendeleev (1869)</vt:lpstr>
      <vt:lpstr>Search for transuranium elements (1934)</vt:lpstr>
      <vt:lpstr>Discovery of nuclear fission (1938)</vt:lpstr>
      <vt:lpstr>Hahn-Meitner-Strassmann experimental set-up</vt:lpstr>
      <vt:lpstr>Transuranium elements (1940)</vt:lpstr>
      <vt:lpstr>Making new elements by simple reactions</vt:lpstr>
      <vt:lpstr>Making new elements by simple reactions (chemical separation)</vt:lpstr>
      <vt:lpstr>Making new elements by simple reactions – the role of chemistry</vt:lpstr>
      <vt:lpstr>Making new elements with nuclear weapons</vt:lpstr>
      <vt:lpstr>MIKE</vt:lpstr>
      <vt:lpstr>Using heavy ion reactions to make new elements – the Berkeley area</vt:lpstr>
      <vt:lpstr>Synthesis of elements 101 - 106</vt:lpstr>
      <vt:lpstr>Hot fusion (1961-1974) successful up to element 106 (Seaborgium)</vt:lpstr>
      <vt:lpstr>The problem</vt:lpstr>
      <vt:lpstr>The solution – The Darmstadt Area</vt:lpstr>
      <vt:lpstr>Cold fusion (1981-1996)</vt:lpstr>
      <vt:lpstr>Excitation functions</vt:lpstr>
      <vt:lpstr>Synthesis of heavy elements</vt:lpstr>
      <vt:lpstr>Fusion / fission competition</vt:lpstr>
      <vt:lpstr>Fusion / fission competition</vt:lpstr>
      <vt:lpstr>Fusion and evaporation</vt:lpstr>
      <vt:lpstr>Survival probability</vt:lpstr>
      <vt:lpstr>Event rate for SHE production</vt:lpstr>
      <vt:lpstr>Separator for Heavy Ion Products (SHIP)</vt:lpstr>
      <vt:lpstr>Separator for Heavy Ion Products (SHIP)</vt:lpstr>
      <vt:lpstr>Separator for Heavy Ion Products (SHIP)</vt:lpstr>
      <vt:lpstr>SHIP – stop detector</vt:lpstr>
      <vt:lpstr>Synthesis and identification of heavy elements with SHIP</vt:lpstr>
      <vt:lpstr>Synthesis and identification of heavy elements with SHIP</vt:lpstr>
      <vt:lpstr>208Pb + 64Ni → 272Ds*</vt:lpstr>
      <vt:lpstr>Representation of decay curve maximum likelihood estimate of the lifetime τ</vt:lpstr>
      <vt:lpstr>Representation of decay curve maximum likelihood estimate of the lifetime τ</vt:lpstr>
      <vt:lpstr>Geiger-Nuttall relationship</vt:lpstr>
      <vt:lpstr>Increase of Qα values for the isotopes with Z = 112-118</vt:lpstr>
      <vt:lpstr>Increase of Qα values for the isotopes with Z = 112-114</vt:lpstr>
      <vt:lpstr>Increase of Qα values for the isotopes with Z = 112-114</vt:lpstr>
      <vt:lpstr>α-decay energy: theory / experiment</vt:lpstr>
      <vt:lpstr>α-decay energy: theory / experiment</vt:lpstr>
      <vt:lpstr>The end of the “cold fusion” path?</vt:lpstr>
      <vt:lpstr>“Hot fusion” – The Dubna Era</vt:lpstr>
      <vt:lpstr>Using 48Ca beams with actinide targets Joint Institute of Nuclear Research (Dubna) has extended the periodic table to Z=118</vt:lpstr>
      <vt:lpstr>Using 48Ca beams with actinide targets Joint Institute of Nuclear Research (Dubna) has extended the periodic table to Z=118</vt:lpstr>
      <vt:lpstr>Irradiation of targets at HFIR reactor (Oak Ridge)</vt:lpstr>
      <vt:lpstr>22 mg of 249Bk ≈ 1 M$, 250 day irradiation in HIFR (ORNL)</vt:lpstr>
      <vt:lpstr>22 mg of 249Bk ≈ 1 M$, 250 day irradiation in HIFR (ORNL)</vt:lpstr>
      <vt:lpstr>249Cf target</vt:lpstr>
      <vt:lpstr>Dubna gas filled recoil separator (DGFRS)</vt:lpstr>
      <vt:lpstr>“Hot fusion” – The Dubna Era</vt:lpstr>
      <vt:lpstr>Cross sections – fission barriers</vt:lpstr>
      <vt:lpstr>Cross sections – fission barriers</vt:lpstr>
      <vt:lpstr>Fission barrier and half-lives</vt:lpstr>
      <vt:lpstr>Spontaneous fission half-lives of actinides</vt:lpstr>
      <vt:lpstr>Chart of nuclides: the domain of heavy and super heavy elements</vt:lpstr>
      <vt:lpstr>Chart of nuclides: the domain of heavy and superheavy elements</vt:lpstr>
      <vt:lpstr>The heaviest known nuclei</vt:lpstr>
      <vt:lpstr>Experimental and theoretical cross sections  for 64Ni + 208Pb → 271Ds + 1n</vt:lpstr>
      <vt:lpstr>What is the structure of SHE?</vt:lpstr>
      <vt:lpstr>Influence of shell effects on fission barrier</vt:lpstr>
      <vt:lpstr>Influence of shell effects on fission barrier</vt:lpstr>
      <vt:lpstr>The JUROGAM array + RITU + GREAT spectrometer</vt:lpstr>
      <vt:lpstr>PowerPoint-Präsentation</vt:lpstr>
      <vt:lpstr>Spinning the heaviest elements</vt:lpstr>
      <vt:lpstr>Rotational Bands</vt:lpstr>
      <vt:lpstr>Rotational Bands</vt:lpstr>
      <vt:lpstr>Single particle orbitals</vt:lpstr>
      <vt:lpstr>What is the structure of SHE?</vt:lpstr>
      <vt:lpstr>Stability of heavy elements – Nilsson level energy gap</vt:lpstr>
      <vt:lpstr>Shiptrap: Probing the strength of shell effects</vt:lpstr>
      <vt:lpstr>Isomeric states in even-even nuclei</vt:lpstr>
      <vt:lpstr>Isomeric states in even-even nuclei</vt:lpstr>
      <vt:lpstr>K-isomers in 252No</vt:lpstr>
      <vt:lpstr>Neutron single particle states in 252No</vt:lpstr>
      <vt:lpstr>K-isomeric states</vt:lpstr>
      <vt:lpstr>Level scheme of 253No (151 neutrons)</vt:lpstr>
      <vt:lpstr>Level scheme of 253No (151 neutrons)</vt:lpstr>
      <vt:lpstr>Alpha decay of 253No</vt:lpstr>
      <vt:lpstr>Spectroscopy of element 115</vt:lpstr>
      <vt:lpstr>Spectroscopy of element 115</vt:lpstr>
      <vt:lpstr>Spectroscopy of element 115</vt:lpstr>
      <vt:lpstr>TAsca Small Image mode SPECtroscopy</vt:lpstr>
      <vt:lpstr>Digital (or Sampling) electronics</vt:lpstr>
      <vt:lpstr>Results – 288Mc (3n – channel)</vt:lpstr>
      <vt:lpstr>α – photon coincidences</vt:lpstr>
      <vt:lpstr>Identification of Z</vt:lpstr>
      <vt:lpstr>Characteristic X-rays</vt:lpstr>
      <vt:lpstr>Chemistry of superheavy elements</vt:lpstr>
      <vt:lpstr>Chemistry of superheavy elements</vt:lpstr>
      <vt:lpstr>Chemistry of superheavy elements</vt:lpstr>
      <vt:lpstr>Famous example of relativistic effects: the color of gold</vt:lpstr>
      <vt:lpstr>Famous example of relativistic effects: the color of gold</vt:lpstr>
      <vt:lpstr>Famous example of relativistic effects: the color of gold</vt:lpstr>
      <vt:lpstr>Chemistry of superheavy elements</vt:lpstr>
      <vt:lpstr>Chemistry of superheavy elements</vt:lpstr>
      <vt:lpstr>Chemistry of superheavy elements</vt:lpstr>
      <vt:lpstr>Example: the relativistic 6s/7s contraction in Au and Rg</vt:lpstr>
      <vt:lpstr>The limits of the periodic table</vt:lpstr>
      <vt:lpstr>Chart of nuclides: the domain of heavy and superheavy elements</vt:lpstr>
      <vt:lpstr>Representation of decay curve maximum likelihood estimate of the lifetime τ</vt:lpstr>
    </vt:vector>
  </TitlesOfParts>
  <Company>GSI Helmholzzentrum für Schwerionenforschung 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Hans</dc:creator>
  <cp:lastModifiedBy>Wollersheim, Hans-Juergen Dr.</cp:lastModifiedBy>
  <cp:revision>827</cp:revision>
  <dcterms:created xsi:type="dcterms:W3CDTF">2016-04-06T12:04:03Z</dcterms:created>
  <dcterms:modified xsi:type="dcterms:W3CDTF">2022-05-14T12:56:46Z</dcterms:modified>
</cp:coreProperties>
</file>